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4.xml" ContentType="application/vnd.openxmlformats-officedocument.presentationml.notesSlide+xml"/>
  <Override PartName="/ppt/ink/ink6.xml" ContentType="application/inkml+xml"/>
  <Override PartName="/ppt/notesSlides/notesSlide5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6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7.xml" ContentType="application/vnd.openxmlformats-officedocument.presentationml.notesSlide+xml"/>
  <Override PartName="/ppt/ink/ink13.xml" ContentType="application/inkml+xml"/>
  <Override PartName="/ppt/notesSlides/notesSlide8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notesSlides/notesSlide9.xml" ContentType="application/vnd.openxmlformats-officedocument.presentationml.notesSlide+xml"/>
  <Override PartName="/ppt/ink/ink16.xml" ContentType="application/inkml+xml"/>
  <Override PartName="/ppt/notesSlides/notesSlide10.xml" ContentType="application/vnd.openxmlformats-officedocument.presentationml.notesSlide+xml"/>
  <Override PartName="/ppt/ink/ink17.xml" ContentType="application/inkml+xml"/>
  <Override PartName="/ppt/notesSlides/notesSlide11.xml" ContentType="application/vnd.openxmlformats-officedocument.presentationml.notesSlide+xml"/>
  <Override PartName="/ppt/ink/ink18.xml" ContentType="application/inkml+xml"/>
  <Override PartName="/ppt/notesSlides/notesSlide12.xml" ContentType="application/vnd.openxmlformats-officedocument.presentationml.notesSlide+xml"/>
  <Override PartName="/ppt/ink/ink19.xml" ContentType="application/inkml+xml"/>
  <Override PartName="/ppt/notesSlides/notesSlide13.xml" ContentType="application/vnd.openxmlformats-officedocument.presentationml.notesSlide+xml"/>
  <Override PartName="/ppt/ink/ink20.xml" ContentType="application/inkml+xml"/>
  <Override PartName="/ppt/notesSlides/notesSlide14.xml" ContentType="application/vnd.openxmlformats-officedocument.presentationml.notesSlide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60" r:id="rId7"/>
    <p:sldId id="268" r:id="rId8"/>
    <p:sldId id="267" r:id="rId9"/>
    <p:sldId id="263" r:id="rId10"/>
    <p:sldId id="269" r:id="rId11"/>
    <p:sldId id="270" r:id="rId12"/>
    <p:sldId id="271" r:id="rId13"/>
    <p:sldId id="272" r:id="rId14"/>
    <p:sldId id="273" r:id="rId15"/>
    <p:sldId id="274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4" d="100"/>
          <a:sy n="84" d="100"/>
        </p:scale>
        <p:origin x="9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30T07:19:09.5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7487 3983 98 0,'0'0'154'0,"0"0"-3"0,0 0-11 0,0 0-19 16,0 0-7-16,0 0-8 15,0 0-11-15,0 0 1 0,31 6-11 16,-31-6-5-16,0 0-12 0,22 2 1 15,-22-2-4-15,0 0-1 0,20 0-5 0,-20 0 3 0,18 0 6 16,-18 0-20-16,0 0 1 16,23 2-1-16,-23-2-5 0,22 0-1 0,-22 0 0 15,24 2-6-15,-9-2-6 16,6 2-5-16,-2-2-7 0,3 1-12 0,6 3 10 16,-3-1-5-16,4 0 3 0,-2-1 0 0,3 0 10 0,-2 1-2 15,1-1-8-15,-1 1 11 16,4 1-14-16,-3-3 9 0,3 1 1 0,0 0 0 15,2 0-15-15,-1 0 6 16,1-1-1-16,1 2-7 0,1-1 10 0,0 1-3 0,-3 0-11 16,3-2 5-16,-4 1-4 15,0 0-2-15,-1 0 8 0,-1-2 5 0,0 1-1 16,-5-1-8-16,1 3 14 0,-3-3 4 0,2 3-4 16,-2-3 0-16,1 1 7 0,-1-1 0 15,0 2 4-15,1-2 4 0,-1 1 3 16,3-1 4-16,-4 0-5 0,2 3-8 15,-1-3 1-15,1 1-6 0,-1-1 4 0,2 0-10 16,0 0 4-16,1 2-5 0,-2-2-1 16,3 0-4-16,-2 0-1 0,-2 0 2 0,3 0-4 15,-1 0 4-15,-1 0-6 16,-2 0 2-16,2 0-3 0,0 0-2 0,-3 0 8 16,2 0-2-16,0 0-7 0,1-2 6 0,-3 2-2 0,2 0-1 15,-2 0-3-15,1 0 1 16,-2 2 1-16,2-2-2 0,-1 0 3 0,-3 0 0 15,2 0-5-15,-1 0-1 16,-19 0-18-16,36 0-6 0,-22-2-11 0,-14 2-9 0,32 0-7 16,-16 0-11-16,-16 0 0 15,29 0 1-15,-29 0-5 0,30-1 4 16,-30 1 9-16,27 0-1 0,-14-3-1 0,-13 3 4 0,25 0-7 16,-25 0-20-16,22-1-15 0,-22 1-12 15,18-2-12-15,-18 2-18 0,18-1-17 0,-18 1-309 16,0 0 376-16</inkml:trace>
  <inkml:trace contextRef="#ctx0" brushRef="#br0" timeOffset="1550.01">9830 4053 1202 0,'0'0'-77'0,"0"0"8"0,17-1-1 0,-17 1 13 15,0 0 4-15,0 0 8 16,0 0 10-16,0 0 13 0,0 0 17 0,0 0 18 16,14 7 14-16,-14-7 17 0,0 0 5 0,0 0 10 0,7 10 7 15,-7-10 10-15,0 0 5 16,7 13-11-16,-7-13 17 0,4 14 0 0,-4-14 10 15,4 15-17-15,-4-15 7 16,2 21-11-16,-2-21 12 0,4 27-15 0,0-12-3 0,-2 4 13 16,2 0-7-16,3 2-6 15,0 2 3-15,-1 0-1 0,0 0 1 0,0 2 2 16,1-1-7-16,-1 1-3 0,0 0-12 0,-1-1-1 16,1 1-5-16,1 0-2 0,-3 2-1 15,2-2-5-15,0 1-7 0,-2-1-2 16,-2 2-5-16,3-1 1 0,0 0-2 15,-3 2-2-15,0 1 0 0,0-3-2 0,0 3 6 16,-2-1-34-16,2 0-1 16,-2 3 2-16,2-2-1 0,-2-3 5 0,2 3 3 0,-2 0-5 15,0-3-1-15,0 0 9 16,0-2-6-16,0 1 3 0,0-3 4 0,2 1-2 16,-2-2-2-16,0 0-2 0,0 0 1 0,0-2 1 0,2-2 4 15,-2 0-7-15,2-2 8 16,-2-15-7-16,0 29 2 0,2-18-1 0,-2-11 1 15,0 25 3-15,0-25-3 16,2 17 0-16,-2-17 1 0,0 0-2 0,-2 25 3 0,2-25 4 16,0 16-2-16,0-16 2 15,0 0-2-15,-6 19 0 0,6-19 1 16,-6 11-5-16,6-11 3 0,-10 10 0 0,10-10 4 0,0 0-4 16,-22 9 1-16,22-9 0 0,-17 6-1 15,17-6-1-15,-25 4 1 0,12-3-4 0,13-1 1 16,-34 2-4-16,15 1 6 15,-4-3-2-15,2 0 3 0,-3 0-1 0,-1 0-2 16,-4 0 1-16,-4-3-1 0,-1 1-3 16,3 2 5-16,-5-1-1 0,-2-3 0 0,-4 1-2 15,-1 2 0-15,1-1-1 0,-1-2 4 0,1 3-2 16,-2-2-2-16,1 2 2 16,1-1 3-16,-1-3 0 0,3 2-3 0,0-1 0 0,-3 2 0 15,6-2-2-15,-1 3 4 16,-2-4-5-16,1 0 6 0,5 3-9 0,0-1 9 15,-5-1-9-15,1 0 8 16,-3 0-6-16,3 0 4 0,0 0-4 0,2 2-1 0,0-3 3 16,0 1 2-16,2 2-2 15,0-2 2-15,0 0-1 0,0 3 4 0,1-2-5 16,1 0 4-16,0 1-2 0,1-2-3 16,1 3 3-16,-2-3-2 0,2 1-6 0,1 2 12 15,-1-3-2-15,0 2-1 0,-1-2-2 16,3 0-1-16,-4 3 2 0,5-3-1 15,-3 2 1-15,2-2 3 0,1 2-6 0,4 0 4 0,0-2-1 16,1 2 4-16,2 0-4 16,-2 0 5-16,1-2-12 0,-1 3 5 0,4-1-3 15,-4-2 6-15,4 0-4 0,-3 0 3 0,-1 2 0 16,2 1-2-16,-2-3-4 0,1 0 6 16,1 0-3-16,0 2 6 0,0 0-6 0,2 0 5 15,-2-1-4-15,1 0 2 16,1 2 0-16,18 1-2 0,-34-4 2 0,16 0 1 15,2 2-1-15,16 2-3 0,-30-4 0 16,30 4 5-16,-23-1-6 0,23 1 4 0,-26-4-2 16,26 4 1-16,-21-3 6 15,21 3-2-15,-19-3-7 0,19 3 3 0,-19-2 1 16,19 2-2-16,0 0-2 0,-26-2 5 0,26 2 2 0,0 0-4 16,-20-2-2-16,20 2 9 15,0 0-6-15,-18-2 2 0,18 2 11 0,0 0 13 16,0 0 3-16,0 0 3 15,-17-3-4-15,17 3-2 0,0 0 1 0,0 0-2 0,-10-18 0 16,10 18-3-16,-4-13-5 16,4 13 3-16,-2-17-4 0,2 17 3 0,-2-21-5 15,2 21-1-15,-2-23-1 16,2 23 0-16,-2-29-4 0,2 14 4 0,-3-2-5 0,3 17 2 16,-2-34-1-16,-1 16-3 0,3-1 0 15,-2 1 0-15,0-1 1 0,0-1-4 16,0 1 1-16,2 1 1 0,0-3-3 0,-2-1 3 15,2 1-4-15,0 0-3 0,-2 0 2 16,2 0 1-16,0 3-1 0,0-4 3 0,0 1-2 16,0 3-1-16,0-3-2 15,0 2 1-15,0-3-2 0,0 3 3 0,2-1-2 0,-2-1 2 16,0 2-2-16,0-1 4 0,2 2-3 0,-2-1-2 16,0-1 2-16,2 1 0 15,-2 2 1-15,0 17-1 0,0-32 2 0,0 17-1 16,0 15-3-16,0-29 3 0,0 29-5 15,0-25 6-15,0 25-2 0,-2-23-3 0,2 23-6 16,-2-20 2-16,2 20-7 16,-2-21 4-16,2 21 2 0,-2-18-2 0,2 18 1 15,-2-17 2-15,2 17-1 0,0 0 6 16,-2-23-4-16,2 23 3 0,0 0-3 0,0 0-1 16,-2-22 3-16,2 22 1 0,0 0 4 0,0 0-1 15,0-18 2-15,0 18-1 16,0 0-4-16,0 0 2 0,0 0 2 0,0 0 1 0,-2-16-2 15,2 16 4-15,0 0-2 16,0 0-4-16,0 0 8 0,0 0 1 0,4-17-8 16,-4 17 3-16,0 0 0 15,0 0 2-15,6-14 2 0,-6 14-2 0,0 0-3 16,0 0 2-16,10-12-1 0,-10 12 0 0,0 0 6 0,18-9-8 16,-18 9 4-16,14-4-2 15,-14 4 0-15,24-6 1 0,-9 4 0 0,-15 2 2 0,38-4 2 16,-15 3-7-16,9 1 2 15,2 0-2-15,10 0 0 0,3 0-2 0,3 1-34 16,3-1-38-16,5 3-57 16,-7-6-66-16,-5 2-173 0,-3-2-426 0,-3-3-106 0</inkml:trace>
  <inkml:trace contextRef="#ctx0" brushRef="#br0" timeOffset="21310.35">6117 4572 2220 0,'0'0'-127'0,"0"0"17"0,0 0 22 0,0 0 11 15,0 0 9-15,0 0 13 16,0 0 14-16,-15-6-4 0,15 6 18 0,0 0 10 0,0 0 0 16,0 0 9-16,0 0 6 15,0 0 2-15,0 0 5 0,0 0 9 0,0 0-6 16,0 0 6-16,0 0-1 0,0 0-3 16,0 0 10-16,0 0 2 0,0 0-12 15,0 0 13-15,0 0-1 0,0 0-1 0,0 0-5 16,0 0 1-16,0 0-4 0,0 0 8 15,0 0-3-15,0 0-6 0,61 6 4 0,-43-6 2 16,-18 0-15-16,40 2 17 16,-17-2-2-16,1 0-1 0,0 0 6 0,6 2 1 15,0-2-14-15,-1 0 4 0,1 2-6 16,0-2-1-16,-1 1 1 0,-5-1 1 0,2 3 1 16,-4-3-2-16,2 1 0 0,-5-1 0 0,3 2-4 15,-6-2-2-15,-16 0 1 16,32 3 2-16,-20-3 0 0,-12 0-2 0,25 0 3 0,-25 0-7 15,24 0-3-15,-24 0 8 16,21 1 2-16,-21-1-3 0,21-1-3 16,-21 1 3-16,19 0 7 0,-19 0-14 15,0 0 8-15,30 0-1 0,-30 0-3 0,22 0 11 0,-22 0-21 16,18 0 2-16,-18 0 15 0,19-3-7 0,-19 3-3 16,0 0 7-16,24 0-7 15,-24 0 2-15,0 0 9 0,18-2-20 0,-18 2 11 16,0 0-9-16,0 0-10 0,0 0-6 15,22-1-2-15,-22 1-9 0,0 0 2 0,0 0 9 16,0 0-3-16,0 0 3 16,0 0 1-16,0 0 12 0,0 0-5 0,0 0 3 15,0 0-4-15,0 0 2 16,0 0 7-16,0 0 4 0,-36-29-4 0,36 29 17 0,0 0-1 16,-17-6 9-16,17 6 1 0,0 0 4 0,-17-7-4 15,17 7 7-15,0 0 0 16,0 0 3-16,-17-7 0 0,17 7-5 0,0 0-2 15,0 0 12-15,-14-9-1 0,14 9-1 16,0 0-2-16,0 0 9 0,-14-7 1 0,14 7 16 16,0 0-14-16,0 0 14 15,0 0-15-15,-14-8 5 0,14 8 0 0,0 0-3 16,0 0-10-16,0 0 5 0,0 0-10 0,0 0 10 16,0 0-4-16,0 0-6 0,0 0 0 15,-13-9 0-15,13 9-2 0,0 0-3 16,0 0-5-16,0 0 1 0,0 0-3 15,0 0 1-15,0 0-5 0,0 0 3 0,0 0-3 16,0 0 6-16,0 0 3 0,0 0-5 16,0 0 0-16,0 0 1 0,0 0-1 0,0 0 4 15,0 0-10-15,0 0 3 0,0 0-5 0,0 0 0 16,0 0 0-16,0 0-3 16,0 0 3-16,0 0-2 0,0 0 4 0,0 0-6 0,0 0 6 15,0 0-5-15,0 0 5 16,0 0 1-16,0 0-4 0,0 0-2 0,0 0-5 15,0 0 7-15,0 0 6 16,0 0-6-16,0 0-4 0,0 0 2 0,0 0-1 16,49 17 26-16,-49-17-10 0,23 7-2 15,-12 0 5-15,4-2-2 0,-1 1-8 0,-2-1 0 16,4-1-9-16,-16-4-1 0,21 10-6 0,-10-7 9 16,-11-3-6-16,14 10 3 15,-14-10-2-15,9 9 2 0,-9-9 5 0,0 0-2 0,0 0 5 16,0 0-2-16,-21 29 2 15,21-29-4-15,-20 13 2 0,10-7-3 0,-2 2-2 16,12-8-1-16,-22 13-7 16,12-8-42-16,10-5-57 0,-15 12-69 0,15-12-100 0,-13 8-512 15,13-8-90-15</inkml:trace>
  <inkml:trace contextRef="#ctx0" brushRef="#br0" timeOffset="22209.99">9974 4709 2205 0,'0'0'-99'0,"0"0"24"16,0 0 10-16,0 0 12 0,0 0 11 16,-15-9 4-16,15 9 9 0,0 0 7 15,0 0 16-15,0 0 1 0,0 0 3 0,0 0 6 0,0 0 10 16,0 0 6-16,0 0 0 15,0 0-1-15,51 0-1 0,-51 0-2 0,21 0 4 16,-21 0-9-16,28 2 0 16,-28-2-4-16,34 1 18 0,-16 2-8 0,4-3-6 0,1 1 16 15,1-1 2-15,4 2 9 16,2 0 22-16,0 1-9 0,1-2 2 0,4-1 11 16,-3 2-3-16,2-2 6 0,-3 2 1 0,3-2-2 15,-2 2-8-15,2 0-3 0,-5 0-2 16,1-2-4-16,-2 0-8 0,-3 2-2 0,-2-2-5 15,-2 1-3-15,-1-1-1 16,-2 0-6-16,-18 0-5 0,30 0-12 16,-30 0-16-16,25 0-17 0,-25 0-20 0,20 0-21 15,-20 0-33-15,0 0-19 0,18 0-35 0,-18 0-49 16,0 0-89-16,0 0-338 0,0 0 148 16</inkml:trace>
  <inkml:trace contextRef="#ctx0" brushRef="#br0" timeOffset="24260.17">8247 4351 1687 0,'0'0'-63'0,"0"0"13"0,0 0-4 0,0 0 8 16,0 0 3-16,0 0 6 0,0 0 6 0,0 0-2 16,0 0 9-16,0 0 5 15,-16-19 5-15,16 19 7 0,0 0 7 0,0 0 4 0,0 0 6 16,0 0 1-16,-18-5 4 15,18 5 2-15,0 0 2 0,-21-3 5 0,21 3 2 16,0 0-4-16,-28 0-1 16,28 0-2-16,-22 3 4 0,22-3 6 0,-22 5 0 0,9-1-6 15,13-4 6-15,-30 10 6 16,16-5-3-16,-2 3 6 0,2-1-2 0,-3 3 4 16,2-1-9-16,0 1 5 0,1 1 0 0,0 3 2 15,0 0-5-15,2 2 7 16,0 1-18-16,0 1 0 0,4-1 4 0,-1 2-9 0,0-2 2 15,5 0-4-15,-2 0-3 16,1 0 9-16,3 0 15 0,0 1-21 0,2-18 4 16,2 32-13-16,0-17-1 15,3 0 6-15,3 1-2 0,1-3-6 0,2 0 13 0,1 1-5 16,3-3-5-16,4 0-5 0,2-1-2 0,-2 1-4 16,2-5-4-16,3 2-3 15,-6-5-7-15,4 1 0 0,-1-1 4 0,-2-2 2 16,0-2-7-16,-19 1 10 0,38-4 6 15,-21 0-6-15,0 0 1 0,-4-2 6 0,1 0-7 16,-14 6 7-16,22-13 11 16,-16 5-11-16,-6 8 7 0,13-14 3 0,-13 14 2 0,2-16-2 15,-2 16-1-15,0 0-2 16,-9-25 4-16,9 25-1 0,-12-17-6 0,2 10 1 16,10 7 1-16,-20-18-3 0,8 12 11 0,-1-2-10 15,13 8 15-15,-28-10 0 16,16 4-2-16,-2 0-7 0,14 6 12 0,-24-10 3 0,24 10 5 15,-20-5-7-15,20 5-7 16,-19-6 8-16,19 6-7 0,-14-4 4 0,14 4-9 16,0 0 8-16,0 0 3 15,-18-4-2-15,18 4 8 0,0 0 8 0,0 0 7 16,0 0 2-16,0 0 3 0,0 0-5 0,0 0-3 0,0 0-4 16,49 18-2-16,-32-17-6 15,0 2-3-15,-17-3-20 0,36 1-25 0,-17 1-53 16,0 1-58-16,0-3-71 15,-19 0-165-15,32-3-276 0,-20 1 126 0</inkml:trace>
  <inkml:trace contextRef="#ctx0" brushRef="#br0" timeOffset="24599.96">8471 4477 1854 0,'0'0'-45'0,"0"0"15"16,0 0 12-16,0 0 8 0,0 0 15 15,0 0 3-15,-51 15 6 0,43-7 10 0,8-8 17 16,-17 19 6-16,10-7 3 15,1 0 1-15,0 2-1 0,0 1-1 0,1-2 0 16,0 3-4-16,5-16 0 0,-4 29-1 16,4-14-10-16,0-15-5 0,4 26 9 0,1-11-10 15,0-1 1-15,1 0-8 16,0-3-9-16,2 0-23 0,1 0-26 0,1-1-32 16,1-3-42-16,-11-7-57 0,21 12-114 0,-11-8-288 0,0-2 232 15</inkml:trace>
  <inkml:trace contextRef="#ctx0" brushRef="#br0" timeOffset="24960.74">8641 4593 1722 0,'0'0'-12'0,"0"0"-1"15,0 0-9-15,0 0 2 0,-5-24 2 0,5 24-4 0,0 0 12 16,0 0-5-16,-15-10 10 15,15 10 4-15,0 0 7 0,-19-4 3 16,19 4 9-16,0 0 17 0,0 0-8 16,-28 4-4-16,28-4 10 0,0 0-4 0,0 0-2 0,-18 11 9 15,18-11-18-15,0 0 3 16,-6 13-5-16,6-13 5 0,0 0 1 0,0 0-4 16,0 0-2-16,14 33-1 0,-14-33-10 0,12 17 7 15,-3-9 0-15,0 1 3 0,-1 2 6 16,-8-11 0-16,17 20 10 0,-11-10-7 0,-6-10 5 15,11 15-8-15,-6-6 15 16,-5-9 3-16,6 13-1 0,-6-13-5 0,0 0-5 16,0 0 1-16,-13 27-9 15,13-27-6-15,-15 8-22 0,15-8-27 0,-13 7-39 0,13-7-49 16,-14 4-77-16,14-4-421 0,-11 0 158 0</inkml:trace>
  <inkml:trace contextRef="#ctx0" brushRef="#br0" timeOffset="25180.16">8778 4514 1810 0,'0'0'75'16,"12"-11"4"-16,-12 11-7 0,13-8-2 0,-13 8-22 16,0 0-2-16,22-3 16 0,-22 3 9 0,0 0 7 15,20 17-1-15,-10-5-5 16,-6 1-2-16,2 3 8 0,0 0-22 0,0 1-1 0,-2 2-11 15,-2 0-1-15,1 1-5 16,-3 0-21-16,-3 1-56 0,-1 0-60 0,0 1-82 16,-4-1-126-16,-2-1-423 15,-4-3 3-15</inkml:trace>
  <inkml:trace contextRef="#ctx0" brushRef="#br0" timeOffset="33269.83">3782 3972 2006 0,'0'0'-89'0,"0"0"15"0,0 0 0 0,0 0 4 16,19 6 10-16,-19-6 8 0,0 0 0 0,21 1 6 16,-21-1 4-16,16 3-1 15,-16-3 9-15,18 1 5 0,-18-1 3 0,22 4 5 0,-22-4 0 16,23 2 2-16,-9 0 9 15,-14-2 3-15,32 2 3 0,-12-2 3 0,0 2-3 16,2-2 8-16,5 2 4 16,-1-2 8-16,5 1 5 0,1-1 3 0,2 0 17 0,0 0-18 15,2 0 4-15,-1 0-1 16,2 0-4-16,-3 3 2 0,2-3 1 0,-2 0-1 16,1 1-2-16,-3 2-9 0,2-2-1 0,-2-1 2 15,1 4-4-15,-1-2 1 0,3 0-1 16,-3-1 5-16,1 4-10 0,1-4 10 0,-2 2-3 15,2 0-4-15,-1 1 4 16,1-2-2-16,0 2-12 0,-2-2 19 0,-1 1-9 16,1 0-8-16,-2 0 7 15,-1-1-6-15,1 0-1 0,-2-1 4 0,-1 2-1 0,-3 0-3 16,-1-2 3-16,0-1-3 0,-2 2-3 0,1-1 3 16,-2 2 8-16,4-3-8 15,-5 1 2-15,-19-1 3 0,32 2-8 0,-18-2 7 16,-14 0 23-16,26 2 9 0,-26-2 5 15,19 2 9-15,-19-2-10 0,19 0-4 0,-19 0-4 16,0 0-12-16,21 2 11 16,-21-2-7-16,0 0-4 0,18 6-4 0,-18-6 3 15,0 0-3-15,14 7-9 16,-14-7 6-16,0 0-5 0,12 12 15 0,-12-12-9 0,9 11-6 16,-9-11 12-16,11 16-7 0,-11-16-7 0,8 16 5 15,-1-4-4-15,-7-12 7 16,8 24-9-16,-4-8 1 0,2-1 5 0,-1 0-2 15,-1 2-1-15,3 2-5 0,-3-1 8 16,2 3-8-16,0 0 4 0,2 0 0 0,0 0 5 16,-2 1-6-16,0 2-3 15,-2-3 41-15,2 1-9 0,1 1-8 0,-1 0 2 16,-2 0-2-16,3-1-6 0,-3 4 4 0,-4-6-10 0,4 5 4 16,1 0-1-16,-5-4 0 15,4 0-2-15,-2 0-3 0,0-2 12 0,0 2-15 16,0 0 6-16,-2-1-8 15,2-1-2-15,0 0 7 0,0 3-3 0,0-4-33 16,0 2 14-16,-2-1-6 0,0-1 1 16,2-2-6-16,-2 1 10 0,0-17-6 0,3 27 9 15,-3-14 1-15,0-13 4 16,3 25-2-16,-1-13-1 0,-2-12-2 0,0 21 0 0,0-21-7 16,2 18 10-16,-2-18-1 0,0 18-4 0,0-18 8 15,0 0 1-15,-2 21-6 16,2-21 10-16,-8 12-5 0,8-12-2 0,-12 9 10 15,12-9-4-15,-17 9-1 0,2-5-1 16,15-4 2-16,-27 6-3 0,7-5-1 0,0 3-1 16,-4-2 1-16,1-2 4 15,-7 2 1-15,-4-2-8 0,3 0 1 0,-5 0 3 16,-2 0-6-16,-3-2 4 0,-1 0 4 0,0-2-2 0,-3 3 6 16,3-2-9-16,-3 0 0 15,1-1-3-15,2 2 3 0,-3 1 3 0,-1-4-3 16,1 4 0-16,1-1 8 15,-3-2-10-15,1 2-4 0,-1 1 5 0,3-2 1 0,-3 2 1 16,3-2 1-16,-3 1-2 16,3 0-3-16,2 1 19 0,-3-1-11 0,5 0-4 15,-3-1-5-15,3 0 7 16,0 2-5-16,-1-3 2 0,5 1-1 0,3 0 4 0,-3 1 3 16,2-2-6-16,0 2-3 0,1 0 0 0,-1 0 3 15,2-1 1-15,0 0 1 16,1 2 5-16,1-1-4 0,-2 1 5 0,5-2-7 0,-3 0-4 15,2 3 5-15,1-1-1 16,1 1 2-16,0-3-1 0,3 3-5 0,0-1 12 16,0 1-3-16,-3 0-3 15,5 0-2-15,0-2-1 0,0 2 2 0,1-1 5 0,20 1-7 16,-33 0 2-16,33 0-5 0,-30 0 6 0,16-3 3 16,14 3-3-16,-24-1 1 15,24 1 10-15,-21-4-7 0,21 4 8 0,-19-6-12 16,19 6 2-16,-15-10 4 0,15 10 0 15,-14-11 1-15,14 11 2 0,-14-12 9 16,14 12-9-16,-8-14-5 0,8 14 7 16,-8-18 5-16,8 18-6 0,-2-20 4 0,2 20 5 15,-2-25-6-15,2 25 9 0,0-25-7 16,2 11 5-16,-2 14-7 0,2-33-1 0,-2 19 4 16,2-4-5-16,-2 18-6 0,2-33 6 0,0 15 2 0,0 1-7 15,0-2-6 1,-2 2 3-16,2-2 1 0,-2 0-2 0,2-3-5 0,-2 2 6 15,0-1-5-15,0 0 5 16,2-2-9-16,-2 1 8 0,-2 0-4 0,2 0 4 16,0-2-9-16,0 2 5 15,-2-4-11-15,2 4 3 0,0 1 7 0,-2 0-4 0,2 1 1 16,-2-2 5-16,0 3-1 0,2-1 2 0,-2 2-7 16,0 0 4-16,2 18 2 15,-4-32-7-15,2 17 0 0,0 0 5 0,2 15 0 0,-4-26 1 16,4 26-1-16,-2-23 5 15,2 23-2-15,-5-21 1 0,5 21-6 0,-5-19 5 16,5 19 1-16,-4-18-2 16,4 18 3-16,0 0 6 0,-6-21-16 0,6 21 6 0,-4-13-3 15,4 13 2-15,-4-16-1 0,4 16 4 0,0 0-6 16,-7-19 2-16,7 19 7 16,0 0-3-16,-4-18-8 0,4 18 13 0,0 0-5 15,-2-15-6-15,2 15 6 0,0 0-3 16,0 0-2-16,0 0 0 0,0 0-4 0,2-23 9 15,-2 23-6-15,0 0 3 16,17-8 6-16,-17 8-6 0,19-1 0 0,-19 1 3 16,27-3-1-16,-9 3-1 0,-18 0 2 15,44 3 0-15,-17 0 0 0,1 1 0 0,4-1 2 16,-1 2 1-16,1-4-3 0,2 5 2 0,0-4-3 16,0 2 1-16,2 0-9 15,-2-3 8-15,2 1-17 0,-3-2-22 0,-1 2-22 0,0-2-25 16,-2 2-26-16,-7-2-38 15,-1-2-102-15,-2 0-368 0,-3 0 162 16</inkml:trace>
  <inkml:trace contextRef="#ctx0" brushRef="#br0" timeOffset="33940.15">4355 4453 1763 0,'-2'-26'-55'0,"2"26"7"0,0 0 7 0,-8-15 11 15,8 15-1-15,0 0 11 16,-10-15 12-16,10 15 6 0,-11-8 4 0,11 8 8 15,-15-10 10-15,15 10 0 16,-21-5 10-16,21 5 7 0,-21-4 0 0,21 4-1 16,-27 0-1-16,27 0-4 0,-30 4 0 15,11-2-5-15,2 1-7 0,0 1 12 0,0 2-16 16,0 2 6-16,0-3 4 0,0 3 6 0,2 2-1 16,-3 1 4-16,0 1-10 15,4-3 9-15,-1 5-7 0,2-3 11 0,2 1-12 0,1 2 6 16,0 0-6-16,0 0-4 15,2-2-4-15,4 2 8 0,-2-1-3 0,6-13-3 16,-6 27 0-16,6-15-2 16,0-12-4-16,0 22-2 0,0-22 0 0,2 21 7 15,2-9-6-15,-4-12 0 0,10 17 2 0,-10-17-5 0,13 14 6 16,-4-9-8-16,-9-5 8 16,18 11-6-16,-5-7-1 0,-13-4 4 0,26 4 23 15,-12-2-3-15,-14-2-3 16,32 2-10-16,-15-4 8 0,-17 2-5 0,30-2 7 0,-30 2-13 15,28-2-1-15,-16-1-1 16,-12 3-4-16,23-5 0 0,-23 5-27 0,19-3-27 16,-19 3-36-16,17-4-40 15,-17 4-49-15,15-6-90 0,-15 6-411 0,15-8 93 0</inkml:trace>
  <inkml:trace contextRef="#ctx0" brushRef="#br0" timeOffset="34249.83">4449 4555 1901 0,'5'-17'-34'16,"-5"17"8"-16,0 0 3 0,0 0 2 0,0 0-7 15,0 0 4-15,0 0 6 16,0 0-9-16,-24-14 9 0,24 14 5 0,0 0-1 15,0 0 8-15,0 0 17 16,0 0-1-16,-30 26 5 0,30-26 3 0,-8 14 4 0,8-14 1 16,-9 19 8-16,5-9 2 15,4-10-2-15,-4 23 3 0,4-23-13 0,0 21-2 16,0-21 9-16,4 23-12 0,-2-12-2 0,-2-11 7 16,13 20-19-16,-5-9-17 0,-8-11-28 15,15 15-33-15,-6-9-40 0,-9-6-69 0,18 10-319 16,-8-9 323-16</inkml:trace>
  <inkml:trace contextRef="#ctx0" brushRef="#br0" timeOffset="34520.18">4644 4591 1558 0,'0'0'67'15,"0"0"-13"-15,0 0-6 0,0 0-7 16,0 0-7-16,0 0 0 0,0 0 1 0,-26-13-14 15,26 13 3-15,0 0 3 16,0 0-11-16,0 0 0 0,0 0 12 0,-31 15-9 16,31-15-2-16,0 0 2 15,0 0-8-15,-4 19 0 0,4-19 2 0,0 0-7 0,0 0 10 16,12 27-5-16,-12-27 2 0,8 14-5 0,-8-14-1 16,9 18 3-16,-9-18-1 15,6 15 1-15,-6-15-2 0,0 17-1 0,0-17 4 16,0 0-23-16,-2 24-13 0,2-24-37 15,0 0-57-15,-10 15-70 0,10-15-387 0,-7 4 228 16</inkml:trace>
  <inkml:trace contextRef="#ctx0" brushRef="#br0" timeOffset="34730.33">4759 4569 1679 0,'16'-10'53'0,"-16"10"7"15,12-4-12-15,-12 4-3 0,0 0 2 16,0 0-8-16,0 0 5 0,24 11-4 0,-24-11-7 16,6 13 2-16,-6-13-2 15,7 18-2-15,-7-18-4 0,4 23-2 16,-2-12-5-16,-2-11-3 0,2 25-26 0,0-10-29 0,-2-15-40 16,2 25-37-16,-2-14-47 0,0-11-83 15,0 20-279-15,0-20 297 0</inkml:trace>
  <inkml:trace contextRef="#ctx0" brushRef="#br0" timeOffset="35459.94">5634 4602 1423 0,'0'0'-41'0,"0"0"19"0,0 0 10 0,0 0 5 16,0 0 10-16,0 0-1 0,0 0 8 0,0 0 7 0,0 0 2 16,0 0 2-16,0 0-8 15,0 0 3-15,0 0 1 0,0 0-2 0,0 0 2 16,0 0-4-16,0 0 3 15,0 0 9-15,0 0 2 0,0 0 11 0,24 0-9 16,-24 0-3-16,0 0-4 16,26 3 3-16,-26-3-7 0,20 0 2 0,-20 0 6 0,26 0-10 15,-26 0-9-15,27 0 4 16,-12 0 4-16,2 1-4 0,-17-1-4 0,38-1 1 16,-19 2-5-16,0-1 5 0,2 0 5 15,1 0-6-15,-1 0-2 0,0 0 9 0,0-1-15 16,-1 1 12-16,0 0 7 0,1 0 3 0,-2-3 6 15,-19 3 5-15,39 0-10 16,-23 0 2-16,-16 0 1 0,32 0-4 0,-32 0-8 16,25-1 2-16,-25 1-5 0,22 0 1 15,-22 0-13-15,16 1-14 0,-16-1-32 0,0 0-33 16,26 0-53-16,-26 0-103 0,13 0-288 0,-13 0 296 16</inkml:trace>
  <inkml:trace contextRef="#ctx0" brushRef="#br0" timeOffset="38619.94">2012 4434 1640 0,'0'0'-78'0,"0"0"17"16,0 0 17-16,0 0 12 15,0 0 15-15,0 0 8 0,0 0 6 0,0 0 4 16,0 0-2-16,0 0 4 0,0 0 4 15,0 0-2-15,0 0 2 0,0 0 5 0,0 0-11 16,0 0 8-16,0 0-6 16,22-41 1-16,-22 41-2 0,15-10-2 15,-15 10 0-15,16-9 3 0,-5 4 9 0,-11 5-9 0,21-10 4 0,-21 10 5 16,24-8 3-16,-13 4-6 16,-11 4 6-16,24-5-5 0,-24 5-3 0,28-2 3 15,-28 2 0-15,24 2-3 16,-24-2 6-16,24 5-1 0,-13-1-1 0,2 2 6 15,-13-6-7-15,19 12 2 0,-9-3 1 16,0-2-3-16,-10-7 3 0,10 17-1 0,-4-7-2 16,-6-10 5-16,6 21-5 15,-4-9-1-15,-2-12 3 0,0 24 1 0,0-24-6 16,-2 23-1-16,2-23 11 0,-4 25-3 0,0-14-4 0,-2 3 2 16,6-14 2-16,-11 21 3 15,2-10-4-15,9-11-2 0,-16 19 0 0,7-11 4 16,-1 0-2-16,-3-1 3 15,13-7-8-15,-27 11 9 0,11-5-8 0,2-2 2 16,14-4 5-16,-30 4-5 0,14-2 18 16,16-2 6-16,-29-2 13 0,29 2 9 0,-31-6 5 15,18 1 3-15,-2-1-3 16,15 6-9-16,-23-15-6 0,14 4-6 16,1 2-13-16,8 9-4 0,-13-20-13 0,10 10-32 0,3 10-47 0,-3-19-30 15,3 19-52-15,0-21-81 16,0 21-404-16,4-21 145 0</inkml:trace>
  <inkml:trace contextRef="#ctx0" brushRef="#br0" timeOffset="39690.11">1378 4410 1660 0,'0'0'-134'0,"0"0"21"15,0 0 17-15,0 0 11 0,0 0 9 0,0 0 18 16,-12 10 14-16,12-10 8 0,0 0 15 0,0 0 10 0,0 0 9 16,0 0 2-16,0 0 9 15,0 0-3-15,41 10-1 0,-41-10-1 0,17 3-1 16,-17-3 6-16,23 4-4 15,-23-4 1-15,28 4 4 0,-12-2-1 0,1 0 6 16,3-1-1-16,0 1 3 0,0-2 6 16,1 2 2-16,0-2-4 0,1 0 2 0,-2 0-7 15,-1 0 10-15,-19 0-5 16,39-2-2-16,-21 2-2 0,-18 0 4 0,29 0-12 16,-29 0 3-16,27 0 0 0,-27 0-4 0,23 2-3 0,-23-2 7 15,19 0-8-15,-19 0 1 16,17 0 4-16,-17 0-6 0,0 0-1 0,22-2 1 15,-22 2-3-15,0 0-17 16,0 0-9-16,22-3-3 0,-22 3-4 0,0 0 0 16,12-8 2-16,-12 8 6 0,0 0 8 15,0 0-4-15,0 0-2 0,4-17 12 0,-4 17-1 16,0 0 3-16,0 0 7 0,0 0 2 0,-22-29-3 16,22 29 12-16,-12-13 8 15,12 13 17-15,-15-12 6 0,6 5 7 0,9 7 10 0,-12-9 11 16,12 9-2-16,-13-12-3 15,13 12-4-15,0 0-4 0,-17-10 0 0,17 10-15 16,0 0-7-16,0 0 0 16,-15-7 0-16,15 7-2 0,0 0-2 0,0 0-3 0,0 0 0 15,0 0 3-15,0 0-7 16,0 0-3-16,0 0-7 0,0 0 2 0,0 0 3 16,0 0-7-16,36 32-1 0,-27-26 1 0,-9-6 0 15,17 10-9-15,-17-10 13 16,17 10-7-16,-12-4 7 0,-5-6-5 0,11 16 2 0,-7-7 4 15,-4-9-1-15,4 20 0 16,-4-20-6-16,-2 22 4 0,2-22 1 0,-6 29-9 16,2-14-8-16,-3 0-37 15,4 1-43-15,-4-3-45 0,1 2-81 0,2 0-347 0,-3-2 251 16</inkml:trace>
  <inkml:trace contextRef="#ctx0" brushRef="#br0" timeOffset="41380.08">2319 4492 1435 0,'0'0'-108'0,"0"0"14"15,0 0 10-15,0 0 3 16,0-19 6-16,0 19 0 0,0 0 2 0,0 0 8 0,0 0 4 16,0 0 2-16,0 0 9 15,0 0 7-15,0 0 4 0,2-17 3 0,-2 17 2 16,0 0 6-16,0 0 1 0,0 0 10 0,0 0 4 16,0 0 9-16,0 0 11 15,0 0 20-15,0 0 21 0,0 0 6 0,-2-22 21 16,2 22 5-16,0 0 3 0,0 0 3 15,0 0 10-15,0 0-10 0,0 0 6 0,0 0-16 16,0 0-4-16,0 0 4 16,0 0-4-16,0 0 0 0,0 0-20 0,0 0 15 0,0 0-25 15,0 0 3-15,0 0-2 0,0 0-5 0,0 0-4 16,20-3 2-16,-20 3-6 16,0 0-1-16,0 0-2 0,31 3-4 0,-31-3-9 15,20 3 6-15,-20-3-9 16,24 2 2-16,-24-2 1 0,30 0 0 0,-13 0-4 0,3-2 4 15,-20 2-8-15,34 0 2 16,-16 0-3-16,1-3 5 0,3 3-7 0,-22 0 2 16,38-3-2-16,-20 3-2 15,0-1 6-15,-18 1-3 0,37-3-4 0,-17 3 5 0,-4-2-3 16,-16 2-1-16,30 0-1 0,-30 0 8 0,28 0-9 16,-13-1 1-16,-15 1-7 15,26 0 9-15,-26 0-5 0,26 0 0 0,-26 0 4 16,30 0 2-16,-30 0-4 15,27 0 7-15,-27 0 0 0,26-3-3 0,-26 3-6 16,24 3 6-16,-24-3 4 0,21-3-10 16,-21 3 4-16,18 0 1 0,-18 0-2 0,0 0-2 15,24-1 1-15,-24 1 7 0,0 0-5 0,19-2-7 16,-19 2 1-16,0 0-17 0,0 0-16 16,17-4 2-16,-17 4-14 0,0 0-16 0,0 0-20 15,0 0-29-15,0 0-41 16,0 0-35-16,0 0-250 0,0 0 399 0</inkml:trace>
  <inkml:trace contextRef="#ctx0" brushRef="#br0" timeOffset="43159.92">2056 4725 1226 0,'0'0'-40'0,"0"0"3"0,0 0 18 16,0 0 8-16,0 0 8 0,0 0 8 0,0 0 7 0,0 0 4 15,0 0 2-15,-46 18 5 16,46-18-2-16,-10 16 3 0,4-9 11 0,6-7-1 15,-11 16-4-15,11-16-8 16,-11 15 0-16,11-15-1 0,-10 17-2 0,6-10 5 0,4-7-6 16,-11 14-1-16,11-14-3 15,-11 15 1-15,11-15-5 0,-8 11-5 16,8-11 6-16,-7 12 2 0,7-12-1 0,0 0 1 0,-9 12 4 16,9-12-14-16,0 0 4 15,0 0-2-15,0 0-2 0,0 0 2 0,0 0 2 0,0 0 1 16,0 0 14-16,0 0 5 15,29-33 1-15,-29 33 2 0,14-15 6 0,-5 8-2 16,-9 7-3-16,16-16 7 16,-5 8-8-16,-11 8-4 0,17-13 5 0,-10 8-2 0,-7 5-2 15,17-12-2-15,-17 12 4 0,10-7-17 0,-10 7 3 16,0 0-1-16,17-10 3 16,-17 10 4-16,0 0-1 0,17-4 10 0,-17 4-12 15,0 0 14-15,0 0 0 16,18 11-3-16,-18-11-1 0,13 14 1 0,-5-3-12 0,-2 0-2 15,2 3-33-15,-2 1-59 16,5 3-53-16,-5-3-99 0,5 2-387 0,-4 2 167 16</inkml:trace>
  <inkml:trace contextRef="#ctx0" brushRef="#br0" timeOffset="65749.98">1213 3691 697 0,'0'0'81'16,"0"0"-19"-16,0 0-2 15,8-16-4-15,-8 16-15 0,0 0 14 0,0 0 5 16,6-13 4-16,-6 13 11 15,0 0 13-15,0 0 1 0,7-12 6 0,-7 12 11 0,0 0 8 16,0 0 4-16,10-11 0 16,-10 11-12-16,0 0-2 0,0 0-5 0,0 0-11 15,10-10-12-15,-10 10-5 0,0 0-16 0,0 0 2 16,0 0-9-16,0 0-4 0,0 0-3 16,0 0-9-16,0 0-2 0,0 0 5 0,9 34-9 15,-9-34 1-15,0 19-3 16,0-19 5-16,0 23-3 0,0-23 3 0,0 25-10 15,0-25 8-15,-2 29-3 16,2-14-1-16,-2 0-6 0,0 2 0 0,2-17-4 0,-3 28 3 16,3-14 0-16,0-14-3 15,-4 29-7-15,2-18 14 0,2-11-15 0,-2 23 3 16,2-23 0-16,0 19-9 0,0-19-22 0,-2 20-29 0,2-20-15 16,0 0-27-16,0 20-18 15,0-20-22-15,0 0-29 0,0 0-32 0,0 0-24 16,0 0-471-16,0 0 60 15</inkml:trace>
  <inkml:trace contextRef="#ctx0" brushRef="#br0" timeOffset="66340.22">1229 3787 1864 0,'0'0'-134'0,"-2"-21"18"16,2 21 15-16,0 0 25 0,-4-20 9 0,4 20 12 15,0 0 15-15,-2-22 9 16,2 22 10-16,0 0 3 0,-2-21 3 0,2 21 2 16,0 0 10-16,2-21 3 0,-2 21 0 15,0 0 5-15,8-19 2 0,-8 19-3 0,9-13-1 16,-9 13 2-16,8-9 1 0,-8 9 1 0,13-10 5 16,-13 10-5-16,0 0-4 15,20-10 8-15,-20 10-4 0,16-1 0 0,-16 1 1 0,17-3-1 16,-17 3 0-16,0 0-3 15,25 3-4-15,-25-3 7 0,0 0-6 0,18 3 6 16,-18-3 9-16,0 0 3 16,13 10 1-16,-13-10 11 0,8 11-2 0,-8-11 0 0,0 0 0 15,2 19-3-15,-2-19-1 16,0 19 7-16,0-19-2 0,0 0-3 0,-6 27 3 16,6-27-5-16,-6 19 0 0,6-19-4 0,-11 19 6 15,8-9-9-15,3-10-3 16,-10 15 4-16,1-5 1 0,9-10-9 0,-18 11-2 0,18-11 4 15,-16 12 0-15,16-12-4 16,-20 7-2-16,20-7-2 0,-16 3 3 0,16-3-3 16,0 0 4-16,-21 0-1 15,21 0 0-15,0 0-1 0,0 0 3 0,0 0-7 0,-25-7 0 16,25 7 10-16,0 0 6 16,0 0 0-16,-11-10 7 0,11 10-2 0,0 0-8 15,0 0 12-15,0 0-9 0,0 0-2 0,0 0 4 16,0 0-2-16,0 0-5 0,0 0-3 15,0 0 0-15,0 0 6 0,0 0-11 0,38 23 7 16,-38-23-3-16,10 20-2 16,-1-9 2-16,-3 0-3 0,-1 3 1 0,6-2-5 15,-6 2-14-15,4 0-29 0,-1 1-30 0,0-1-33 0,3-1-47 16,-4 0-71-16,4-2-319 16,-5 1 274-16</inkml:trace>
  <inkml:trace contextRef="#ctx0" brushRef="#br0" timeOffset="66760.23">1530 3782 1471 0,'0'0'-86'15,"-13"-22"12"-15,13 22 17 16,0 0 7-16,0 0 18 0,0 0 20 0,0 0 12 16,0 0 10-16,-38 18 17 15,38-18 1-15,-12 13-1 0,12-13 1 0,-9 17-2 16,2-10 0-16,7-7-2 0,-6 22-2 16,6-22 2-16,-2 23 0 0,0-12-3 0,2-11-4 15,2 25 0-15,-2-25-2 0,6 21-18 0,-1-10-24 16,-1-3-43-16,3 2-63 15,-7-10-279-15,14 11 130 0</inkml:trace>
  <inkml:trace contextRef="#ctx0" brushRef="#br0" timeOffset="67060.16">1615 3850 1198 0,'0'0'13'0,"0"0"-10"0,4-16-6 0,-4 16-1 15,0 0 6-15,0 0 0 16,0 0-8-16,0 0 1 0,0 0 7 0,0 0 0 0,0 0-2 16,0 0 0-16,-34 3 10 15,34-3 2-15,0 0 6 0,0 0-6 0,0 0 2 16,-12 26-4-16,12-26-3 0,0 0-3 0,0 0 4 16,9 32 3-16,-9-32-1 0,12 19-3 15,-8-9 3-15,2 2-5 0,0 2 6 0,-6-14-1 16,9 24-3-16,-3-9-4 15,-4-3 6-15,-2-12-6 0,2 24 11 0,-2-24-2 16,-4 23 0-16,4-23-5 16,-12 21-11-16,7-9-26 0,-3-4-49 0,8-8-61 0,-18 14-244 15,11-10 121-15</inkml:trace>
  <inkml:trace contextRef="#ctx0" brushRef="#br0" timeOffset="67260.25">1790 3869 1135 0,'0'0'4'0,"0"0"-1"0,19 8 4 16,-19-8-5-16,7 12 3 16,-7-12 1-16,6 18-1 0,-6-18 0 0,0 21-3 15,0-21 5-15,-2 25 2 0,2-25-11 0,-4 25-12 0,2-12-42 16,0 1-40-16,2-14-81 15,-3 22-103-15,3-12 91 0</inkml:trace>
  <inkml:trace contextRef="#ctx0" brushRef="#br0" timeOffset="67980.05">10747 4185 765 0</inkml:trace>
  <inkml:trace contextRef="#ctx0" brushRef="#br0" timeOffset="68159.97">10759 4172 805 0,'0'0'50'0,"11"-7"-11"15,-11 7 5-15,0 0 2 0,0 0 19 0,0 0 7 16,0 0 25-16,0 0 3 16,0 0 27-16,0 0 2 0,23 18-1 0,-23-18-3 0,5 15-1 15,-5-15 15-15,6 18-6 0,-6-18-6 0,8 17-13 16,-2-8-10-16,-6-9-17 16,11 24-3-16,-7-15-11 0,3 1-4 0,1 1-12 15,1-1-5-15,-9-10-9 0,12 17-25 16,-1-8-39-16,-2-1-34 0,-9-8-35 0,14 11-33 15,-14-11-30-15,14 8-33 16,-14-8-40-16,0 0-465 0,18 2 63 0</inkml:trace>
  <inkml:trace contextRef="#ctx0" brushRef="#br0" timeOffset="68420.19">11016 4261 1880 0,'12'-20'-114'0,"-12"20"28"15,10-17 18-15,-3 7 23 0,-7 10 16 0,11-16 14 16,-11 16 15-16,10-13 14 0,-10 13 16 15,11-11 12-15,-11 11 3 0,6-11 0 0,-6 11-11 16,0 0 1-16,0 0 43 16,0 0 16-16,0 0-8 0,0 0 14 0,0 0-6 15,0 0-1-15,0 0 2 0,0 0-4 0,-17 47-7 16,9-33-4-16,-1-1-10 0,0 2-9 16,1 2-4-16,-2 0-6 0,0 0-2 0,-2 1 3 15,4 1-14-15,0-4-1 16,-1 0-3-16,1 2-9 0,1-2-2 0,-1-1-21 0,3 1-18 15,5-15-38-15,-8 25-35 16,4-14-36-16,4-11-36 0,-2 21-48 16,2-21-98-16,6 14-384 0,-2-9 59 15</inkml:trace>
  <inkml:trace contextRef="#ctx0" brushRef="#br0" timeOffset="68689.98">11303 4261 1908 0,'6'-9'-101'0,"-6"9"14"16,0 0 24-16,0 0 33 16,0 0 25-16,0 0 23 0,0 0 14 0,0 0 13 0,0 0 9 15,0 0 2-15,0 0-6 16,-51 15-2-16,39-7 12 0,2 3-14 0,-2 1-4 15,2-1-6-15,2 1 0 16,2 1 0-16,-2-1-3 0,8-12-5 0,-10 26-17 0,7-15-21 16,3-11-36-16,0 23-48 15,0-23-47-15,1 18-60 0,-1-18-362 0,9 15 243 16</inkml:trace>
  <inkml:trace contextRef="#ctx0" brushRef="#br0" timeOffset="68989.81">11367 4319 1542 0,'0'0'-46'0,"0"0"12"0,0 0 7 0,0 0 12 15,0 0 9-15,0 0 13 0,0 0 3 0,0 0 8 16,0 0 4-16,0 0-4 16,-24-13 3-16,24 13 4 0,0 0 10 0,0 0 0 15,0 0-3-15,0 0 0 0,-9 36 4 16,9-36-5-16,0 0-4 0,7 28 2 0,-7-28-3 15,11 23-3-15,-5-11-6 16,-1-1-6-16,1 0 7 0,-6-11 0 16,6 21-2-16,-2-9 14 0,-4-12 1 15,3 19-4-15,-3-19 5 0,-3 19-5 0,3-19 0 0,-5 17-7 16,5-17 4-16,-11 13-21 0,11-13-30 0,-16 12-30 16,16-12-48-16,-13 7-54 15,13-7-95-15,-13 4-243 0,13-4 332 0</inkml:trace>
  <inkml:trace contextRef="#ctx0" brushRef="#br0" timeOffset="69200">11462 4336 1408 0,'16'-5'-26'0,"-16"5"5"0,0 0 9 0,0 0 23 15,0 0 14-15,24 7 11 16,-24-7-3-16,5 13 24 0,-5-13-5 0,2 19-3 15,-2-19-1-15,0 23-3 0,0-23-7 16,-2 28-3-16,0-12-4 0,-1-1-8 0,-1 2-2 16,-1-1-28-16,1-1-34 15,-4 2-29-15,2 0-41 0,-5-1-59 0,0 0-301 16,-2-3 366-16</inkml:trace>
  <inkml:trace contextRef="#ctx0" brushRef="#br0" timeOffset="75900.11">6115 3877 522 0,'0'0'81'0,"0"0"-24"0,-5-15 8 0,5 15-5 0,0 0 8 15,0 0-3-15,0 0 5 16,0 0-2-16,0 0 13 0,-2-17 0 0,2 17-3 16,0 0 1-16,0 0 6 15,0 0-10-15,0 0 4 0,0 0-3 0,0 0-20 0,0 0-2 16,0 0 5-16,0 0-18 0,0 0 1 0,0 0-5 16,0 0-10-16,0 0 3 15,0 0-8-15,0 0 2 0,0 0 3 0,0 0-10 16,0 0 1-16,0 0-4 15,0 0 0-15,0 0-6 0,7 57 4 0,-7-57-3 0,0 19 1 16,0-19 8-16,2 18-5 16,-2-18-5-16,2 20 4 0,-2-20-6 0,3 20 2 15,-3-20 6-15,2 19-9 16,-2-19 2-16,4 19-4 0,-4-19 3 0,2 17-6 0,-2-17 10 16,4 18-4-16,-4-18 3 0,4 14 5 0,-4-14-6 15,4 13-4-15,-4-13-1 16,0 0 2-16,7 19-2 0,-7-19-3 0,0 0 6 15,6 16 0-15,-6-16-7 0,0 0 5 16,4 13-4-16,-4-13 6 0,0 0-9 0,4 12-1 16,-4-12 22-16,0 0-15 15,9 11 1-15,-9-11-8 0,0 0 19 0,0 0-12 16,11 11 3-16,-11-11-1 0,0 0-11 0,10 5 3 0,-10-5 7 16,0 0-7-16,0 0 6 15,0 0 0-15,24 3-7 0,-24-3 5 0,0 0 2 16,0 0-3-16,25-6-3 15,-25 6 11-15,0 0-13 0,19-8 5 0,-19 8 5 16,11-8-2-16,-11 8 0 0,10-8-3 16,-10 8 1-16,0 0-2 0,12-15-2 0,-12 15 0 15,10-9 3-15,-10 9 0 0,8-10 0 0,-8 10 4 16,0 0-5-16,8-18 8 16,-8 18-5-16,6-14 1 0,-6 14 6 0,5-13-6 0,-5 13 8 15,6-14-4 1,-6 14 2-16,5-15-6 0,-5 15 6 0,6-17-3 0,-6 17-1 15,4-16-7-15,-4 16 7 16,4-16-4-16,-4 16-1 0,2-17 3 0,-2 17-6 0,5-18 6 16,-5 18 3-16,2-17-3 15,-2 17-1-15,4-15-7 0,-4 15 19 0,2-17-13 16,-2 17 4-16,0 0 5 0,2-21 7 0,-2 21-3 16,0 0 6-16,2-20-5 0,-2 20 2 15,0 0-3-15,2-18 2 0,-2 18-7 0,0 0 4 16,2-18-9-16,-2 18-1 15,0 0 3-15,0 0 3 0,0-16-2 0,0 16-2 16,0 0-1-16,0 0 0 16,0 0-2-16,0 0 4 0,0-20-12 0,0 20 7 0,0 0 7 15,0 0-5-15,0 0-3 16,0 0 0-16,0 0 4 0,0 0-4 0,0 0 1 16,0 0 2-16,-2-20 5 0,2 20-14 0,0 0 4 0,0 0 1 15,0 0 10-15,0 0-17 16,0 0-3-16,0 0-46 0,0 0-45 0,0 0-64 15,0 0-96-15,-6-8-418 0,6 8 77 16</inkml:trace>
  <inkml:trace contextRef="#ctx0" brushRef="#br0" timeOffset="76999.86">6488 3957 1809 0,'-22'3'-132'0,"22"-3"18"0,0 0 25 0,-15 6 16 0,15-6 18 16,-12 6 8-16,12-6 9 0,0 0 9 0,-17 10 6 15,17-10 16-15,-11 11 3 16,11-11 10-16,-12 12 1 0,12-12-2 0,-11 12 0 15,11-12 11-15,-11 17-2 16,7-6 7-16,4-11 5 0,-8 21 5 0,4-10 0 0,4-11 1 16,-7 21-1-16,7-21 3 15,-2 23-3-15,2-23 1 0,-2 22 0 0,2-22-9 16,2 20-1-16,-2-20 3 0,4 19-3 0,-4-19-7 0,7 19 3 16,-7-19-11-16,10 15-29 15,-4-10-45-15,1 1-52 0,-7-6-112 0,17 10-176 16,-7-8 129-16</inkml:trace>
  <inkml:trace contextRef="#ctx0" brushRef="#br0" timeOffset="77490.14">6581 4048 1096 0,'0'0'-35'0,"0"0"5"0,0 0-1 0,0 0 5 16,-7-27 8-16,7 27-6 15,0 0 4-15,0 0 1 0,0 0 2 0,0 0 17 16,0 0 2-16,-23 0 11 0,23 0 3 15,0 0 4-15,0 0 3 0,0 0 15 0,-29 10-13 16,29-10 2-16,0 0-2 16,-20 8-1-16,20-8 3 0,-10 7-3 0,10-7-4 15,0 0 8-15,-11 13-9 0,11-13-5 16,0 0 5-16,0 16-7 0,0-16-1 0,0 0 3 16,13 21-7-16,-13-21 3 0,14 13-1 0,-5-5 3 15,-9-8-7-15,17 17 5 16,-9-8 1-16,1-1-6 0,-9-8-2 0,13 15-1 15,-7-7 12-15,-6-8-13 0,9 15 5 16,-9-15 24-16,6 16-11 0,-6-16 7 0,0 0 3 16,-4 22 8-16,4-22-2 15,-11 14-1-15,11-14-1 0,-13 11-9 0,13-11 1 16,-15 9-5-16,15-9 6 0,-16 10-14 0,16-10-14 0,-14 6-21 16,14-6-40-16,0 0-43 15,-18 2-61-15,18-2-274 0,0 0 399 0</inkml:trace>
  <inkml:trace contextRef="#ctx0" brushRef="#br0" timeOffset="77739.85">6653 3993 1237 0,'0'0'-40'0,"0"0"10"0,0 0 19 15,0 0 13-15,0 0 23 16,0 0 1-16,23 17 2 0,-23-17 7 0,6 15 13 16,-6-15-17-16,6 21 3 15,-2-8 2-15,-4-13-3 0,8 23 1 0,-6-7-9 0,0 0 10 16,0-2-14-16,0 1-6 0,0 3-4 0,-2-18-21 16,-2 30-30-16,-2-13-41 15,-3-1-61-15,-2-1-289 0,-1-2 418 0</inkml:trace>
  <inkml:trace contextRef="#ctx0" brushRef="#br0" timeOffset="92710">10446 4780 166 0,'0'0'72'0,"0"0"-29"16,0 0-28-16,0 0 6 0,0 0-5 0,0 0 7 16,0 0-3-16,0 0 5 0,0 0 4 15,0 0 10-15,0 0-1 0,0 0 5 0,0 0 6 16,0 0-3-16,0 0 4 0,0 0-4 0,0 0 2 16,0 0-8-16,0 0-2 15,13-11 6-15,-13 11 1 0,0 0-1 0,0 0-4 0,0 0-1 16,0 0-7-16,0 0 5 15,0 0-4-15,0 0 0 0,0 0 2 0,0 0-7 16,0 0 5-16,0 0-4 16,0 0 14-16,0 0 10 0,0 0-12 0,0 0-14 15,-5 40 5-15,5-40 3 0,0 0-3 16,0 0-7-16,-6 26 2 0,6-26-1 0,0 0 9 16,-2 22-14-16,2-22-6 0,-2 16 7 0,2-16 1 15,-2 18-4-15,2-18-1 16,-2 16-5-16,2-16 5 0,-2 18-2 0,2-18-3 0,-3 17 2 15,3-17-1-15,0 21-1 16,0-21 0-16,-2 22-2 0,2-22-1 0,0 25 0 16,0-25-6-16,0 25 9 15,2-11-6-15,-2-14-1 0,0 26 7 0,3-10-5 0,-3-16 1 16,0 28-12-16,2-14 3 0,-2-14 3 0,0 26 10 16,2-12-13-16,-2-14 13 15,2 28-17-15,-2-15 8 0,2 2 0 0,-2-15 1 16,0 27-3-16,0-13 1 15,2 1-6-15,-2-15 0 0,2 26 9 0,0-10-8 0,-2-16 16 16,2 26-7-16,1-13-7 16,-3-13-2-16,2 29 12 0,-2-14 1 0,2-1 0 15,-2-14 8-15,0 28-10 0,2-12 4 0,-2-16-9 16,2 31 6-16,-2-16 2 0,2-2 7 16,-2-13-13-16,2 30 8 0,0-17-15 0,0 3 11 15,-2-16-3-15,2 24 4 16,0-10-10-16,-2-14 13 0,2 23-8 15,-2-23-1-15,3 23-5 0,-3-23 18 16,0 22-18-16,2-10 10 0,-2-12-17 0,-2 23 10 0,2-23 5 16,0 23-5-16,0-23 0 15,0 23 3-15,0-23-7 0,0 22 7 0,0-22 2 16,2 23-13-16,-2-23 7 0,0 25 4 0,0-14-6 0,0-11 1 16,3 25 7-16,-1-12-10 15,-2-13 1-15,0 26 4 0,2-15 6 0,-2-11-1 16,2 22-10-16,-2-22 5 15,2 22 5-15,-2-22 4 0,0 19 5 0,0-19-6 16,2 17-4-16,-2-17 1 0,2 16 2 16,-2-16-1-16,0 18-6 0,0-18-1 0,2 17 4 15,-2-17 23-15,0 0-1 0,2 25-2 0,-2-25-1 16,0 15-4-16,0-15 0 16,0 0-3-16,0 19-10 0,0-19 6 0,0 0 0 0,0 21 0 15,0-21-4-15,2 14 5 16,-2-14-7-16,0 0 0 0,0 0 1 0,0 24 4 15,0-24-5-15,2 15-8 16,-2-15 5-16,4 13 3 0,-4-13-8 0,2 16 6 0,-2-16-3 16,0 0-1-16,5 21 3 15,-5-21 0-15,2 13-5 0,-2-13 7 0,0 0 2 16,2 21-9-16,-2-21 1 0,5 14 1 0,-5-14-8 16,0 0-10-16,4 19 4 15,-4-19-4-15,2 13 3 0,-2-13-4 0,0 0 11 0,4 17-9 16,-4-17 8-16,0 0-2 15,0 0 6-15,4 17-3 0,-4-17 11 0,0 0-8 16,0 0-2-16,0 0-1 16,0 0 12-16,0 0-12 0,-2 20-4 0,2-20 6 0,0 0-1 15,0 0 5-15,0 0 3 16,0 0 3-16,-21 1 1 0,21-1 2 0,0 0 2 16,0 0-6-16,-27-1 1 0,27 1 3 0,0 0 0 15,-30-4 0-15,30 4 1 0,-23-4-1 16,23 4 1-16,-28-6-1 0,14 2 2 15,-2-1-5-15,16 5 1 0,-29-4 5 16,12 0-6-16,17 4-1 0,-35-4 0 0,19 0-1 16,-3 1-2-16,0 0 3 0,0 0 0 15,-1 1-1-15,2-2-4 0,-2 0 7 0,-1 3-8 16,0-2 11-16,0-1-9 0,-1 3 1 0,0-3 1 16,0 0-25-16,-1 2-7 15,-5 1 15-15,4-3-2 0,-2 0 1 0,1 0-2 0,1 0 2 16,-2 3 5-16,-1-4 1 15,4 3 2-15,-4-2-8 0,1 3-1 0,-1-2 6 16,-1-1-1-16,0 1 13 16,1-1-8-16,-1 1-6 0,1-1 0 0,0 0 12 0,-1 0-6 15,1 1 5-15,-3-1-7 16,0 2 8-16,3-2 11 0,-3 0-17 0,0 2 4 16,1-2-1-16,1 0 3 0,-2 3-4 0,1-3-4 15,1 1 5-15,-2 0 2 0,6 1 4 16,0 0-5-16,1 0-2 0,-3 0 4 0,4-1 3 15,0 0-3-15,-2 2 1 16,1-1 16-16,2 0-22 0,-2 0-1 0,1 0 5 16,2 0-7-16,-1 4 4 0,-3-4 0 15,3 2 15-15,0-1-9 0,0 1-8 0,-1-3-1 16,2 3 8-16,-2-1-7 0,22 1 5 0,-42 0-4 16,21-3 4-16,1 3 8 15,0 0-7-15,-2 3 0 0,22-3-1 0,-40-3 1 0,19 6-3 16,1-3 1-16,0 0-2 15,-2 0 11-15,3 0-8 0,-1 0-4 0,20 0 5 16,-43-3-4-16,22 3 11 16,0 0-10-16,-1 0 3 0,2 0 3 0,0 3 5 0,20-3-11 15,-40 1-3-15,21-1 0 0,-3 0 10 0,4 0-10 16,-1 3 5-16,-3-3 7 16,22 0-12-16,-40 0 4 0,19 0 5 0,0 0-1 0,2 1-1 15,-3-1-7-15,0 2 5 16,0-2 2-16,-1 2 17 0,1-2-18 15,0 0-12-15,-2 0 5 0,3 0 10 16,-2 2-3-16,2-2-3 0,-1 0 3 0,1 2 13 16,0-2-13-16,0 0 3 0,-3 2-3 15,2-2-1-15,0 0-4 0,1 0 2 0,0 0 6 16,0 0 3-16,-3 0-12 0,3 1 3 0,0-1 6 16,-2 3-7-16,1-3-1 15,2 3 2-15,-2-3 3 0,1 0 2 0,2 2-5 0,-2-2 16 16,-1 2-19-16,2-2 12 15,-1 0-13-15,21 0 5 0,-38 0 8 0,18 2-3 16,1-2-7-16,0 2 4 16,19-2 3-16,-39 2 1 0,25-2-4 0,-5 0-3 0,19 0-4 15,-34 1 8-15,22 2-2 16,12-3-2-16,-28 0 3 0,14 2 12 0,14-2-18 16,-30 2 6-16,30-2-5 0,-30 0 5 0,15 0 2 0,15 0-2 15,-32 0 1-15,16 0 4 16,16 0 5-16,-33 0 2 0,19 0-21 0,14 0 16 15,-34-2-11-15,15 4 6 16,19-2-7-16,-34-2 7 0,15 2-4 0,2-2-1 0,17 2-13 16,-38 0 16-16,17-3-3 15,1 3 3-15,2-1 0 0,-6-1 1 0,3 2-2 16,0-2 1-16,-2 2 10 0,-1-2-17 0,1 2 11 16,0-2-8-16,0 2 2 0,-1-2 4 15,1 2 5-15,0 0-4 0,-2 0-12 0,1-2 8 16,-2 4-1-16,4-4 5 15,-2 2 8-15,1-1-10 0,-3-2-2 0,3 3-2 16,-2-1-6-16,2-1 12 0,-3 2-3 16,-2-2 0-16,3 2-2 0,2-2 4 0,0 2-2 15,1-2-2-15,-1 2 1 16,2 0 8-16,0 0-11 0,-1-2-2 0,0 2 7 16,0 0 8-16,1 0-6 0,-1-1-6 0,22 1-4 0,-40 0 10 15,19-3 1-15,3 3-1 16,-4-1 5-16,2-2 2 0,-2 2-10 15,-1-1 6-15,1 0-14 0,2 2 17 16,-2-2 0-16,1 2-1 0,2-2 1 0,19 2-2 0,-43-2-5 16,21 2-4-16,0-2 1 15,-1 1 2-15,1 1 8 0,0-2-8 0,-2-1-5 16,1 3 8-16,-1-1-7 0,-2-3 6 0,0 2 5 16,-2 0-8-16,1-2 3 0,-1 1-2 15,-2 0-1-15,3 0 6 0,-1 1-7 0,1-2-1 16,-1 2-7-16,3-1 6 15,-2-2 3-15,1 3-11 0,3-1 12 0,-3 1-5 16,4 0 9-16,0 0-3 0,-2 0-6 16,3 1 8-16,1-2-4 0,-2 2 1 0,1 1-14 15,2-3 13-15,19 3-4 16,-41-3 2-16,23 1 2 0,-4 0 11 0,4 2-10 16,18 0 2-16,-37-3-9 0,19 0 9 0,-2 3-1 0,20 0-2 15,-34-2-5-15,20 2 5 16,14 0-6-16,-32-2 8 0,32 2-4 0,-27 0 5 15,27 0-6-15,-30-1 11 16,13 1-3-16,17 0 6 0,-32-3 4 0,16 2-5 0,16 1-3 16,-37-2 6-16,18 2-4 15,2-1 0-15,17 1-3 0,-32-3 1 0,14 3-4 16,18 0 6-16,-30-1-6 0,30 1 3 0,-30 0-5 0,13-3 4 16,17 3-5-16,-30 0 8 15,14 0-9-15,16 0 1 0,-35-3 0 0,19 6 4 16,16-3-7-16,-32-3 8 15,32 3-5-15,-30 0-2 0,13 0 11 0,17 0-11 0,-30-1 7 16,30 1-2-16,-26 0-5 16,26 0 1-16,-26 0-1 0,26 0 2 0,-27 0 6 15,27 0 6-15,-26-2 2 16,26 2 2-16,-24 0-6 0,24 0 0 0,-25-1-1 16,25 1 1-16,-25 0-8 0,25 0 3 0,-25 0 4 0,25 0-2 15,-28-3-3-15,28 3-1 16,-25-1 0-16,25 1-1 0,-30 0 3 15,30 0-3-15,-30-2 2 0,16 2-4 16,14 0 1-16,-30-2 7 0,30 2-10 0,-27 0 6 0,11-2-5 16,16 2 2-16,-27 0-3 15,27 0 2-15,-25-2-3 0,25 2 1 0,-28 0-3 16,28 0 9-16,-25-2-10 0,25 2 9 0,-24 0 8 0,24 0-5 16,-25 0-7-16,25 0 4 15,-24 0-8-15,24 0 10 0,-22-2-13 0,22 2 8 16,-22 0 0-16,22 0-1 15,-21 0 0-15,21 0 1 0,-21-2-3 0,21 2 7 0,0 0-11 16,-29 0 5-16,29 0 4 16,-22 0 1-16,22 0-6 0,0 0 6 0,-28-1-3 15,28 1 1-15,-18 1-4 0,18-1 2 0,0 0 2 16,-26-1 4-16,26 1-8 0,0 0 4 16,-23 0-7-16,23 0 8 0,0 0-1 0,0 0-1 15,-24 0 3-15,24 0-6 16,0 0 8-16,0 0-3 0,0 0 0 0,-18-2 4 15,18 2-11-15,0 0 5 0,0 0-5 16,0 0 5-16,0 0 4 0,0 0-3 0,-22 0-2 16,22 0-3-16,0 0 5 15,0 0 0-15,0 0 2 0,0 0-3 0,0 0 0 16,-21-3 0-16,21 3 0 0,0 0-3 0,0 0 5 0,0 0-1 16,0 0-5-16,0 0 5 15,0 0-1-15,-22 0 2 0,22 0-4 0,0 0 5 16,0 0 7-16,0 0-8 15,0 0-1-15,0 0 1 0,0 0-1 0,0 0-2 0,0 0 2 16,0 0 2-16,0 0 0 16,-20 0-2-16,20 0 1 0,0 0-2 0,0 0 0 15,0 0 4-15,0 0-4 16,0 0-2-16,-21 0-6 0,21 0 8 0,0 0-2 0,0 0 5 16,0 0-3-16,0 0-1 0,-19-1 1 0,19 1-3 15,0 0 2-15,0 0 1 16,0 0 1-16,0 0-2 0,-23-3-1 0,23 3 5 15,0 0 4-15,0 0-3 0,0 0-4 16,-22 0 2-16,22 0-6 0,0 0 2 0,0 0 6 16,-21 0-6-16,21 0-3 15,0 0 12-15,0 0-12 0,-21 0 13 0,21 0-16 16,0 0 12-16,0 0-3 0,0 0 2 0,-23-1-4 0,23 1-2 16,0 0 3-16,0 0 1 15,-22-3 1-15,22 3 2 0,0 0 0 0,0 0 8 16,0 0 2-16,-25-1-3 15,25 1 0-15,0 0 5 0,-17-2-6 0,17 2-3 0,0 0 0 16,0 0-3-16,-25 0 0 16,25 0 1-16,0 0 0 0,-22-2-6 0,22 2 5 15,0 0 0-15,-20 0 3 16,20 0-3-16,0 0 2 0,-20-2 0 0,20 2-6 0,0 0 6 16,-21-1-4-16,21 1-5 0,0 0 6 0,0 0 0 15,-25-4-1-15,25 4-2 16,0 0-1-16,0 0 5 0,-23-3-4 0,23 3 2 0,0 0-1 15,-18-4-4-15,18 4 5 16,0 0 0-16,-18-1 1 0,18 1-3 0,0 0 2 16,0 0-2-16,-24-4-2 15,24 4 2-15,0 0 3 0,-17-2-2 0,17 2-3 0,0 0 3 16,-19-2-1-16,19 2 1 0,0 0-5 0,0 0 6 16,-23 0-1-16,23 0 0 15,0 0 4-15,-20-1-4 0,20 1-1 0,0 0-1 16,0 0 5-16,-22-3 1 0,22 3-12 15,0 0 7-15,-22-1-2 0,22 1 3 0,0 0 0 16,0 0 1-16,-25 0-2 16,25 0 1-16,0 0-4 0,-20-2 6 0,20 2-2 15,0 0 2-15,0 0-4 0,-20-2 2 0,20 2-5 0,0 0 3 16,0 0-1-16,-19-2 4 16,19 2-2-16,0 0-4 0,0 0 1 15,0 0 10-15,-22-2-7 0,22 2-4 16,0 0 6-16,0 0-2 0,0 0 3 0,0 0-3 15,0 0-4-15,-25 0 8 0,25 0-3 16,0 0 1-16,0 0 1 0,0 0-1 0,-19-2-2 16,19 2 0-16,0 0 0 15,0 0 0-15,0 0-4 0,0 0 7 0,-21-4-6 0,21 4 2 16,0 0-1-16,0 0 2 0,0 0 0 16,-21-1-1-16,21 1 4 0,0 0-5 15,0 0 1-15,-19-4 1 0,19 4 0 0,0 0 0 16,0 0 0-16,0 0 3 0,-22-2-7 15,22 2 8-15,0 0-12 0,0 0 8 0,0 0 2 16,-18-2-3-16,18 2 0 16,0 0-2-16,0 0 0 0,0 0 3 0,0 0 3 15,0 0-2-15,-20-2-1 0,20 2 2 0,0 0-2 0,0 0-2 16,0 0 4-16,0 0-2 16,0 0 0-16,-19-2 2 0,19 2-2 0,0 0-1 15,0 0 1-15,0 0-1 16,0 0 1-16,0 0 0 0,0 0 0 0,0 0 2 0,-19-2-3 15,19 2 0-15,0 0 1 16,0 0 1-16,0 0 0 0,0 0-3 0,0 0 4 16,0 0-3-16,0 0 4 15,0 0-1-15,0 0-3 0,0 0 2 0,0 0-2 0,0 0 2 16,0 0 4-16,0 0-7 0,0 0 1 0,0 0 1 16,0 0-3-16,0 0 2 15,0 0-1-15,-23 2 5 0,23-2-3 0,0 0-1 0,0 0 1 16,0 0 4-16,0 0-1 15,0 0-3-15,0 0-6 0,0 0 7 0,0 0-3 16,0 0 0-16,0 0 2 16,0 0 7-16,0 0-11 0,0 0 5 0,0 0 1 0,0 0 1 15,0 0-6-15,0 0 8 0,0 0 0 0,0 0-5 16,-16-4-2-16,16 4 5 16,0 0-4-16,0 0 3 0,0 0-3 0,0 0 2 15,0 0-9-15,0 0 9 0,0 0-1 16,0 0-1-16,0 0 0 0,0 0 1 15,0 0 0-15,0 0 2 0,0 0-2 16,0 0 2-16,0 0 1 0,0 0-5 0,0 0 2 16,0 0-1-16,0 0 4 15,0 0-3-15,0 0-5 0,0 0-14 0,0 0-28 0,0 0-41 16,0 0-78-16,0 0-104 0,-10-2-519 0,10 2-91 16</inkml:trace>
  <inkml:trace contextRef="#ctx0" brushRef="#br0" timeOffset="96199.93">1988 4892 902 0,'0'0'-58'0,"0"0"10"16,0 0 17-16,0 0 9 15,0 0 13-15,0 0 13 0,0 0-1 0,0 0 3 0,0 0 7 16,0 0-2-16,0 0 2 16,0 0-6-16,0 0 4 0,0 0-6 0,0 0 1 15,0 0-8-15,0 0-4 16,0 0-6-16,0 0 3 0,0 0-2 0,0 0 0 0,0 0 1 16,0 0 5-16,0 0 1 0,0 0 8 0,0 0 3 15,0 0 2-15,0 0 4 16,0 0 2-16,0 0-4 0,0 0-2 0,0 0-5 15,0 0-4-15,0 0-11 16,0 0-15-16,0 0-9 0,0 0-5 0,0 0-3 0,0 0 8 16,0 0 1-16,0 0 3 15,0 0-9-15,0 0-3 0,0 0-6 0,0 0-96 16,40-17 48-16</inkml:trace>
  <inkml:trace contextRef="#ctx0" brushRef="#br0" timeOffset="96280.19">2044 4870 373 0,'0'0'3'15,"0"0"18"-15,0 0 8 0,0 0-3 0,0 0 5 16,0 0-5-16,0 0-17 15,0 0-10-15,15-6-18 0,-15 6-21 0,0 0-7 16,0 0-93-16,0 0 47 16</inkml:trace>
  <inkml:trace contextRef="#ctx0" brushRef="#br0" timeOffset="96359.95">2059 4864 346 0,'0'0'-12'0,"0"0"7"16,0 0-5-16,0 0 2 0,0 0-11 0,0 0-23 15,0 0-44-15,0 0 30 0</inkml:trace>
  <inkml:trace contextRef="#ctx0" brushRef="#br0" timeOffset="97529.99">2072 4866 248 0,'0'0'21'0,"0"0"4"0,0 0 10 15,0 0 11-15,0 0 22 0,0 0 0 0,0 0 3 16,0 0 5-16,0 0 9 15,0 0-13-15,0 0-2 0,0 0-3 0,0 0 3 0,0 0-15 16,0 0 0-16,0 0-10 16,0 0-4-16,0 0-3 0,0 0-7 0,0 0-7 15,0 0 6-15,0 0-5 0,0 0-1 0,0 0-3 16,0 0 3-16,0 0-7 0,0 0-3 16,0 0 13-16,0 0-7 0,0 0-1 0,-40 17 6 15,40-17 0-15,0 0-8 16,0 0 18-16,0 0-7 0,-3 21-3 0,3-21 8 15,0 0 7-15,0 0-8 16,0 23 4-16,0-23-6 0,-1 15-8 0,1-15 9 0,0 0 3 16,-3 22-10-16,3-22-8 15,0 21-2-15,0-21 4 0,0 20 1 0,0-20-6 16,-2 20-4-16,2-20 2 0,-2 21 5 0,2-21-16 16,-2 20 10-16,2-20 9 0,-4 19-18 15,4-19 7-15,-3 19-3 0,3-19 1 0,-2 19-4 16,2-19 7-16,-4 20-3 15,4-20-3-15,-4 22 1 0,4-22 8 0,-2 21-12 16,2-21 8-16,-4 21 1 16,4-21-2-16,-2 18-7 0,2-18 12 0,-5 18-10 0,5-18-1 15,-1 20 7-15,1-20-5 0,-3 16-3 0,3-16 6 16,0 17-6-16,0-17 3 16,0 0 4-16,-2 25-4 0,2-25 1 0,0 15 9 15,0-15-8-15,0 0 2 0,0 25 4 16,0-25-5-16,0 15-1 0,0-15 0 0,0 0-2 15,2 23 17-15,-2-23-17 16,0 0 0-16,0 22-3 0,0-22 0 0,0 16 0 16,0-16 3-16,3 15 3 15,-3-15-8-15,0 0 10 0,0 25 1 0,0-25 4 0,1 15-7 16,-1-15-3-16,0 18-2 0,0-18 4 0,2 17-1 16,-2-17 3-16,3 15-1 15,-3-15 9-15,0 0-4 0,2 23-19 0,-2-23 8 0,2 15 6 16,-2-15-14-16,2 15 11 15,-2-15-1-15,0 0-2 0,2 21 0 0,-2-21 3 16,0 0 3-16,2 23-9 16,-2-23 5-16,0 17-4 0,0-17 5 0,0 0-1 15,0 23-4-15,0-23 5 0,0 0-10 0,-2 25 4 0,2-25 6 16,0 15 1-16,0-15 1 16,0 0-8-16,0 25 4 0,0-25 2 0,0 15-3 15,0-15 8-15,0 0-10 16,0 21 7-16,0-21-7 0,0 0 16 0,0 22-8 0,0-22-14 15,0 0 10-15,-2 19-1 16,2-19 2-16,0 0-1 0,2 20-2 0,-2-20 3 16,0 0 8-16,0 16-10 15,0-16-7-15,0 0 6 0,0 20 2 0,0-20 11 16,0 0-10-16,2 15-1 0,-2-15 1 0,0 0-6 0,0 0 1 16,0 19-1-16,0-19 6 15,0 0 0-15,0 0 2 0,0 18-2 0,0-18-5 16,0 0-4-16,0 0 8 15,0 0 1-15,2 17 0 0,-2-17-6 0,0 0 7 0,0 0-5 16,0 0 8-16,4 13-2 16,-4-13 2-16,0 0 7 0,0 0-2 0,0 0 3 15,0 0 4-15,0 0-4 0,0 0 10 0,5 11-1 16,-5-11 1-16,0 0-9 0,0 0 3 16,0 0-4-16,0 0 3 0,0 0-8 0,0 0 4 15,0 0-5-15,10 10 10 16,-10-10-10-16,0 0-2 0,0 0-4 0,0 0 0 15,0 0 4-15,15 6 0 16,-15-6-4-16,0 0 4 0,0 0-4 0,13 6 0 0,-13-6 3 16,0 0 0-16,0 0-2 15,19 3 7-15,-19-3-8 0,0 0 2 0,17 4 3 16,-17-4-2-16,0 0 1 0,18 0 3 0,-18 0 2 0,0 0 0 16,22 0-6-16,-22 0 1 15,0 0 0-15,23 0-1 0,-23 0 1 0,22 2-1 16,-22-2-6-16,23 1-39 15,-4-1-58-15,0 0-83 0,2-1-171 0,0-1-368 16,7 0 18-16</inkml:trace>
  <inkml:trace contextRef="#ctx0" brushRef="#br0" timeOffset="159429.62">12859 4879 184 0,'0'0'95'0,"0"0"-24"16,0 0-1-16,0 0-2 0,0 0-13 0,0 0 1 0,0 0-2 16,0 0-6-16,0 0 5 15,0 0 4-15,0 0-1 0,0 0 9 0,0 0-6 16,0 0 9-16,0 0-1 0,0 0 5 0,0 0 8 16,0 0 2-16,0 0-11 0,0 0 13 15,0 0-5-15,0 0 2 0,0 0-1 0,0 0-5 16,0 0-15-16,0 0-5 15,0 0-12-15,0 0-3 0,0 0 1 0,0 0-11 16,0 0 5-16,0 0 9 16,47 0 1-16,-47 0 3 0,23-4 5 0,-23 4 8 15,29 0 0-15,-11-2 4 0,0 0 2 0,-18 2 6 0,38 0-4 16,-18 0 4-16,0-1-10 16,3 1-1-16,-5 0-4 0,2-3-3 0,-20 3-11 0,39 3 0 15,-22-3-6-15,-17 0-5 16,32-3-4-16,-14 6-2 0,-18-3-5 0,29-3-2 15,-29 3-1-15,27 0-17 16,-12 0-40-16,-15 0-35 0,27-1-42 0,-27 1-42 0,27-2-45 16,-27 2-85-16,21-7-471 15,-14 6-43-15</inkml:trace>
  <inkml:trace contextRef="#ctx0" brushRef="#br0" timeOffset="160114.72">12806 5169 2046 0,'0'0'-145'0,"0"0"22"15,0 0 22-15,0 0 18 16,0 0 22-16,0 0 17 0,0 0 26 0,0 0 14 16,0 0 8-16,0 0 6 0,0 0 2 15,0 0 8-15,0 0 5 0,0 0 9 0,0 0 3 16,0 0 4-16,0 0 3 0,0 0 2 0,0 0 1 16,0 0 6-16,56 11 12 15,-56-11-1-15,26 0 11 0,-10 0 1 0,3 2-2 0,-19-2 5 16,38-2-2-16,-19 4 2 15,2-4 4-15,1 2 2 0,-1 0-5 0,1 0-9 16,0 0-10-16,-1 2-4 16,0-2-7-16,0 0-1 0,2 0-10 0,-6 0-2 0,6 1-10 15,-3-1-10-15,-2 3-27 0,-18-3-25 0,36 2-30 16,-18-1-24-16,-2 1-20 16,-16-2-19-16,26 4-19 0,-12-2-16 0,-5 0-31 15,-9-2-51-15,0 0-359 0,27 6 186 16</inkml:trace>
  <inkml:trace contextRef="#ctx0" brushRef="#br0" timeOffset="160639.71">12783 5625 1670 0,'0'0'-31'0,"0"0"26"0,0 0 25 0,0 0 15 0,0 0 6 16,0 0 18-16,0 0 19 0,0 0 17 0,0 0 16 16,0 0 3-16,0 0-6 15,0 0-7-15,0 0-9 0,0 0-2 0,0 0-4 0,0 0 1 16,0 0-8-1,0 0-5-15,0 0-5 0,0 0-7 0,0 0-7 0,58 3-3 16,-58-3-10-16,29-3-2 16,-29 3-1-16,34-1-8 0,-15-2-1 0,0 2-3 0,2-1-6 15,1 2 2-15,0-2 0 0,-1 0-7 0,6 2-3 16,-5 0 0-16,2 0 1 16,1-1-6-16,-2 1-10 0,2 1-18 15,-3-1-28-15,2-1-21 0,-3 2-35 0,0-1-30 16,0 0-25-16,-2 2-42 0,-19-2-86 0,31-2-477 15,-18 2-52-15</inkml:trace>
  <inkml:trace contextRef="#ctx0" brushRef="#br0" timeOffset="164879.87">14198 4955 2106 0,'0'0'-127'0,"0"0"25"0,0 0 24 16,0 0 22-16,0 0 26 16,0 0 24-16,0 0 7 0,0 0 16 0,0 0 3 15,0 0 3-15,0 0 8 0,0 0 6 0,10 27-1 0,-10-27 11 16,0 0 5-16,0 0 10 16,0 0 4-16,0 0 10 0,0 0 5 0,0 0 7 15,0 0-7-15,0 0-3 16,15 9-9-16,-15-9-2 0,0 0-11 15,19 4-2-15,-19-4 6 0,19 2-3 0,-19-2 6 16,27 4-2-16,-7-3 0 0,-2 2 0 0,4 1 0 16,1-3 0-16,-1-1-3 15,7 4 2-15,1-2 11 0,-1 0-10 0,2 0-4 0,0-1 3 16,-2-1-9-16,1 3-5 0,-1-2 1 0,-4 2-5 16,0-3-1-16,-5 1-1 0,4 1-6 15,-5-2-5-15,0 2-1 0,-2 0-5 16,-17-2 3-16,29 2-5 0,-29-2-3 15,25 0-2-15,-25 0-2 0,24 1 1 0,-24-1 6 16,18 3-11-16,-18-3 1 16,19 2-2-16,-19-2 0 0,0 0-2 0,17 0 2 15,-17 0-4-15,0 0-3 0,19 2-6 0,-19-2-10 0,0 0-14 16,0 0-7-16,0 0-12 16,18 1-23-16,-18-1-10 0,0 0-12 0,0 0-10 15,0 0-8-15,0 0 1 0,0 0 3 16,0 0 10-16,0 0-2 0,0 0 21 0,0 0 5 15,-2-26 8-15,2 26 2 16,0 0 4-16,0 0 7 0,-16-19 7 0,16 19 9 16,-9-12 12-16,9 12 11 0,-11-9 21 15,11 9 14-15,0 0 10 0,-10-11 1 0,10 11 1 16,0 0 0-16,0 0-1 16,-12-12 3-16,12 12-5 0,0 0-1 0,0 0-8 15,0 0-1-15,0 0 1 0,0 0 5 0,0 0-1 0,0 0 3 16,0 0-6-16,0 0 3 15,0 0 0-15,0 0 3 0,0 0-4 0,0 0-1 16,0 0-4-16,0 0-2 16,0 0-3-16,42 26-1 0,-42-26 3 0,6 18-5 0,-6-18 2 15,6 17-2-15,-6-17 2 0,4 20-2 0,-4-20 4 16,0 22 2-16,0-22-1 16,-6 21-1-16,2-7-2 0,-2-2-6 0,-1 2-43 0,7-14-68 15,-15 25-74-15,7-18-90 16,2 1-240-16,-4-3-261 0,10-5-58 0</inkml:trace>
  <inkml:trace contextRef="#ctx0" brushRef="#br0" timeOffset="165309.84">14325 4536 2194 0,'0'0'-82'0,"0"0"4"0,0 0 6 15,0 0 18-15,0 0 20 16,0 0 24-16,0 0 26 0,0 0 28 0,0 0 7 0,0 0 15 16,0 0-8-16,0 0 26 15,-15 38 0-15,15-38-1 0,0 23 4 0,0-23 0 16,2 27-5-16,1-12 5 0,1-2-9 16,-4-13-3-16,6 27-7 0,-3-14-11 0,-1-2-14 15,-2-11 8-15,8 24-4 0,-4-15-9 0,-4-9-1 16,4 17-18-16,-4-17-13 15,4 13-24-15,-4-13-29 0,0 0-20 0,3 16-33 16,-3-16-25-16,0 0-19 0,0 0-28 16,0 0-17-16,0 0-16 0,0 0-8 0,0 0-401 15,0 0 174-15</inkml:trace>
  <inkml:trace contextRef="#ctx0" brushRef="#br0" timeOffset="165702.54">14312 4728 1622 0,'-6'-9'-96'0,"6"9"19"0,-14-19 25 0,9 10 18 0,-3-3 15 15,8 12 12-15,-12-26 16 16,8 16 10-16,4 10 17 0,-7-25 17 0,5 13-1 15,2 12-3-15,-2-24 5 16,2 24-11-16,2-25-1 0,-2 25-1 0,7-24-10 0,-3 12 7 16,3-2-4-16,2 2-1 15,-2-1-6-15,4 4 0 0,0-3 1 0,2 3-6 16,-4 2 15-16,5-1-3 0,-14 8-4 16,25-7 12-16,-14 2-4 0,-11 5 6 0,0 0 3 15,27 5-6-15,-27-5 4 0,15 9 4 0,-15-9 1 16,10 14 0-16,-10-14-6 15,7 16-2-15,-7-16 2 0,0 16 1 0,0-16-6 16,0 0 0-16,-7 26-5 16,7-26-3-16,-10 13-2 0,10-13-2 0,-10 16-4 0,10-16-1 15,-10 13 1-15,10-13-5 0,-14 11 1 0,14-11-7 16,-8 14 11-16,8-14 0 16,-6 11-4-16,6-11 8 0,0 0 6 0,-7 21 12 0,7-21 10 15,2 17 8-15,-2-17 4 16,0 0-3-16,9 29-2 0,-5-18-1 0,2 1-4 15,1 0-7-15,1 0-5 16,-2 2-5-16,3 0-2 0,-1-2-7 0,0 2-21 0,-1-1-37 16,2-1-34-16,-3-1-45 15,3-2-36-15,-9-9-52 0,14 19-60 0,-8-13-130 16,2 0-424-16,-8-6-124 0</inkml:trace>
  <inkml:trace contextRef="#ctx0" brushRef="#br0" timeOffset="166069.91">14711 4534 2220 0,'0'0'-144'0,"0"0"19"15,0 0 32-15,-8-19 3 0,8 19 27 0,0 0 18 0,0 0 17 16,-18-4 21-16,18 4 19 0,0 0 6 0,0 0 12 16,-36 8 8-16,36-8-6 15,-18 9 18-15,11-1 22 0,7-8 2 0,-18 17 9 16,10-9-2-16,8-8 1 0,-11 18-5 15,8-8-10-15,3-10-8 0,-9 21-1 0,9-21-7 16,0 20-9-16,0-20 9 16,11 18-41-16,-11-18-22 0,12 21-46 0,-2-13-53 15,0 0-59-15,-10-8-119 0,24 11-337 0,-14-9 158 0</inkml:trace>
  <inkml:trace contextRef="#ctx0" brushRef="#br0" timeOffset="166329.72">14800 4602 1723 0,'0'0'-84'0,"6"-14"17"15,-6 14 8-15,0 0 10 0,0 0 16 0,0 0 13 16,0 0 11-16,0 0 20 0,0 0 1 16,0 0 10-16,0 0 5 0,0 0 0 0,0 0-5 15,0 0 10-15,0 0 8 0,0 0 15 0,0 0 3 16,0 0-3-16,-38 32-9 15,38-32-2-15,0 15-5 0,0-15-1 0,0 0-1 16,1 25-13-16,-1-25 15 0,-1 17-14 16,1-17 5-16,0 0-5 0,-3 23 1 0,3-23-31 15,-4 15-38-15,4-15-41 0,0 0-69 0,-9 13-153 16,9-13-192-16,0 0 329 16</inkml:trace>
  <inkml:trace contextRef="#ctx0" brushRef="#br0" timeOffset="166539.97">14905 4576 1396 0,'0'0'-33'0,"0"0"23"0,0 0 23 0,23 2 17 16,-23-2 0-16,0 0 8 15,17 10 14-15,-17-10-3 0,5 13-5 0,-5-13-1 0,6 15-13 16,-6-15 3-16,0 17 0 15,0-17-12-15,0 0-14 0,-3 28-37 0,3-28-46 16,-3 20-51-16,3-20-103 16,-1 17-198-16,1-17 421 0</inkml:trace>
  <inkml:trace contextRef="#ctx0" brushRef="#br0" timeOffset="167339.46">15339 4650 1172 0,'2'-17'-19'0,"-2"17"19"0,0 0 0 0,0 0 9 15,0 0 3-15,0 0 2 16,2-21-2-16,-2 21 2 0,0 0 24 15,0 0 21-15,0 0 12 0,0 0 11 0,0 0 17 16,0 0-5-16,0 0 13 0,0 0 3 0,0 0 7 16,0 0-1-16,8 59 2 15,-5-44-2-15,-2 2-2 0,2 3-10 0,1 4 1 16,-2 1-8-16,0 2-5 0,3 4-1 0,-3 6-15 16,4 2-4-16,-1 1-6 0,1 2-8 15,2 3 2-15,-2 3-7 0,2-2-4 0,0 1-7 16,0-1 0-16,-3-6 3 15,2 0-11-15,0 0-1 0,1-2-6 0,-1-2 0 0,-1-1 0 16,0-1-2-16,-1-6-5 16,-1-2 0-16,2-2-5 0,-4-3-15 0,2-2-29 15,0-2-46-15,-2-1-49 0,4-3-58 0,-6-13-64 0,3 16-157 16,-3-16-420-16,0 0-152 16</inkml:trace>
  <inkml:trace contextRef="#ctx0" brushRef="#br0" timeOffset="168579.48">15402 4489 2282 0,'10'-8'-131'0,"-10"8"22"16,0 0 20-16,14-6 13 0,-14 6 4 0,0 0 3 15,18-6 18-15,-18 6 16 16,16-3 10-16,-16 3 17 0,23-6 3 0,-23 6 10 15,30-1 7-15,-14-2-4 0,3 3 5 16,3-3-3-16,1 3 0 0,4 0 2 0,5 0 8 16,2 3-5-16,7 0 8 15,3-2-5-15,3 0 16 0,-1 4-8 0,9-2-8 16,2-1-5-16,1 4 5 0,-2-2-2 0,3 0-1 16,1-1-13-16,1 4 3 0,-4-4 1 15,5 1 0-15,-5 1 2 0,0-1 5 0,1 0-8 16,-6 0 0-16,-3 0 8 15,-2 0-10-15,-1-3-5 0,1 2 9 0,-3-1-1 0,0-1-6 16,-1-1 4-16,-5 0 8 16,-2 2 0-16,-1-2 7 0,-1 0-7 0,1 0 12 15,-3 0-9-15,-1 0 10 0,-1-2-2 0,-2 2 4 16,-4-1-3-16,2 1 2 16,-3-2-16-16,1-1 5 0,-2 3 5 0,0-1 2 0,-1-2 8 15,0 3 0-15,-4-1-4 16,3-1 8-16,-20 2-10 0,34-2-4 0,-34 2-6 15,27 0 4-15,-15-2 2 16,-12 2-5-16,24-2-9 0,-24 2 12 16,18 0-11-16,-18 0 2 0,0 0 0 0,24-1 2 15,-24 1-7-15,0 0 2 0,19 0-6 0,-19 0 9 16,0 0 0-16,0 0 12 0,22 5 4 0,-22-5 5 16,0 0-4-16,10 9 3 0,-10-9 9 15,6 12 6-15,-6-12 4 0,6 15-2 0,-6-15 1 16,10 19-5-16,-8-8 5 15,4 2-8-15,-2 3 3 0,2 1-3 0,0 0-4 16,1 4-1-16,-1 2-7 0,1-1 3 16,1 2-6-16,-2-1 0 0,3 1-2 0,-1 3-1 15,3 4-1-15,0 3 0 0,-1-2 0 0,0 2-1 16,4 3 0-16,-2-1-2 16,3 4 0-16,2 3-1 0,-2 0-2 0,1-2 0 0,2 1-3 15,-2 0 2-15,-1 1 1 16,2-3-3-16,-4-7-2 0,-3 2 0 0,4-1-2 15,-4-1 2-15,-2 0-1 16,0-7 1-16,-1 0-1 0,-1-1-3 0,1 0 3 0,-3-2 1 16,-2-3-6-16,2-1 3 15,-2-2-1-15,-2-3-1 0,3 4 1 0,-3-18-1 16,-3 28 2-16,1-13 2 0,2-15-3 16,-6 23 3-16,6-23-1 0,-8 21 3 0,1-10-1 15,-2-1 0-15,9-10 0 0,-22 17 0 0,8-10-3 16,0 0 2-16,-1-2-2 15,-4-1-2-15,0 2 4 0,-1-2-6 0,-2-2 5 16,-4 2-2-16,-1-3-2 0,-3 2 1 16,0-2-1-16,-1-1-2 0,-1 2-1 0,-4-2 2 15,2 0-4-15,-5 0 2 0,4 0 2 0,-3 0 1 16,2-2-6-16,-2 2 3 16,-5 0 2-16,1-1-1 0,-3 1 1 0,3-3 0 0,-2 2-1 15,1-2 0-15,-1 3-2 16,-1-1 0-16,1-1 1 0,2 0-2 0,-3 2 0 15,1-2 2-15,-1 2 1 16,1-2 0-16,-1 2-3 0,1-1 2 0,-1-2 0 16,1 1 0-16,-2 0-4 0,1 2 5 15,1-1-2-15,-3-2 4 0,5 2-3 0,-3-1 1 16,3-2 0-16,2 4-1 0,3-1-1 0,2-2 6 16,1 3-6-16,-2 0 1 0,2-3 0 15,2 3 1-15,1 0-2 0,-3 0 1 0,2-1-2 16,3 1 2-16,-3 0 3 15,0-2-3-15,2 1 1 0,3 1-1 0,-4-3 3 16,9 2-2-16,-4-1-4 0,6 0 3 16,-4 2 0-16,3-2-2 0,2 0-14 0,-2 0-37 15,21 2-28-15,-36-2-41 0,18 0-44 0,18 2-35 16,-31-6-72-16,16 5-618 16,0-3-272-16</inkml:trace>
  <inkml:trace contextRef="#ctx0" brushRef="#br0" timeOffset="169824.69">18025 5189 2476 0,'0'0'-171'0,"0"0"31"0,0 0 32 0,0 0 26 16,0 0 24-16,0 0 21 15,0 0 11-15,0 0 12 0,0 0 10 0,0 0 8 16,0 0 5-16,0 0 3 16,0 0 9-16,0 0 3 0,0 0 2 0,0 0 16 0,0 0 20 15,0 0-16-15,0 0-7 0,0 0 5 0,0 0 6 16,0 0 0-16,0 0 7 16,0 0-6-16,0 0 2 0,0 0-6 0,47-11-5 15,-47 11-9-15,25 0 6 0,-25 0-2 16,28 0 3-16,-10 0 3 0,-18 0-2 0,36 0 5 15,-16 0 3-15,1 0-3 16,0 0 6-16,0 2-1 0,3-2 0 0,-4 0 2 16,4 2-9-16,-1-2-1 0,1 1 0 15,1-1-4-15,-2 3 5 0,2-3 2 0,-1 0 2 16,-1 0-3-16,0 0-1 0,1-3-4 16,-3 3-2-16,-3-1-1 0,2-1-7 15,-20 2 3-15,32 0-8 0,-17-2-3 0,-15 2 0 0,27-4-3 16,-27 4 0-16,21-1-5 15,-21 1-4-15,19-3 0 0,-19 3-3 0,0 0-11 16,26 0-11-16,-26 0-17 16,0 0-22-16,21-4-23 0,-21 4-40 0,0 0-32 0,19 0-34 15,-19 0-42-15,0 0-91 0,10-5-498 0,-10 5-140 16</inkml:trace>
  <inkml:trace contextRef="#ctx0" brushRef="#br0" timeOffset="170469.68">18230 5021 2223 0,'0'0'-171'0,"0"0"27"16,0 0 25-16,0 0 32 0,0 0 25 15,0 0 19-15,0 0 11 0,0 0 22 0,0 0 13 16,0 0 13-16,0 0 9 15,0 0 10-15,0 0 3 0,0 0 13 0,0 0 2 0,0 0-4 16,0 0 1-16,0 0 5 16,0 0-3-16,0 0 0 0,0 0-4 0,11 45 2 15,-11-45-2-15,13 7-9 0,-13-7-2 0,16 12-8 0,-2-5 4 16,-2 1-7-16,0-1 7 16,4 1-2-16,-2 0-10 0,-1 2-3 0,2-3 7 15,-4-1-10-15,1 1-2 16,-12-7 11-16,19 16-3 0,-10-9 11 0,-9-7 12 15,8 17 11-15,-8-17 12 0,2 21 4 16,-2-21-4-16,-6 27-4 0,2-14-1 16,-2 4-4-16,-3-2-10 0,2 1-6 15,-3 1-1-15,2 0-6 0,-3 0-17 0,2 0-34 16,1-1-51-16,2-1-63 0,-1 0-60 0,-1-3-128 0,2-3-464 16,-1 1-85-16</inkml:trace>
  <inkml:trace contextRef="#ctx0" brushRef="#br0" timeOffset="197779.45">18245 4334 147 0,'0'0'8'0,"0"0"7"16,0 0 3-16,0 0-3 0,0 0 11 0,0 0 6 0,0 0 5 16,0 0 5-16,0 17-2 15,0-17 6-15,0 0-6 0,0 0-3 16,0 0-1-16,0 0 0 0,0 0-10 0,0 0-6 0,0 0 1 0,0 0-5 16,0 0-1-16,0 0 11 15,0 0 5-15,0 0 8 0,0 0 14 0,0 0 9 16,0 0 11-16,0 0 6 15,0 0-6-15,0 0 9 0,0 0-1 0,0 0-9 16,0 0-2-16,0 0-3 0,0 0-13 16,0 0-5-16,0 0-4 0,0 0-4 0,0 0-4 15,0 0-4-15,0 0-2 0,0 0 3 0,-2 21 4 16,2-21 2-16,0 0 6 16,0 0-3-16,9 15 0 0,-9-15 21 0,8 10-22 0,-8-10 2 15,10 12 8-15,-10-12 9 16,12 11-8-16,-12-11-4 0,12 11-6 0,-12-11-3 15,12 12 3-15,-5-5 2 16,-7-7-6-16,15 14-8 0,-9-7 2 0,-6-7-11 0,15 15 0 16,-9-5 1-16,-6-10-5 15,15 13-1-15,-8-5 2 0,-7-8-9 0,12 16 5 16,-6-9-2-16,-6-7 0 0,9 13 0 0,-9-13-1 16,9 13-2-16,-9-13-2 0,6 12 1 15,-6-12 2-15,6 11-2 0,-6-11-8 16,0 0 5-16,11 16-13 0,-11-16-33 15,6 9-34-15,-6-9-46 0,6 7-51 0,-6-7-114 16,9 3-408-16,-9-3 56 0</inkml:trace>
  <inkml:trace contextRef="#ctx0" brushRef="#br0" timeOffset="198129.54">18554 4486 1887 0,'0'0'-126'0,"0"0"27"16,0 0 22-16,0 0 27 0,0 0 9 0,0 0 16 0,0 0 13 16,0 0 12-16,0 0 0 15,0 0 10-15,0 0 7 0,0 0 5 0,0 0 4 0,-15 57 0 16,11-45 6-16,4-12 3 15,-8 28 12-15,3-13 1 0,1 3-7 0,0-3 5 16,-2 2 1-16,0 1 0 16,1-2-3-16,-2 2-4 0,3-1-2 0,-2 0-1 0,2-1-1 15,0 0-4-15,0 0-4 0,0-3 0 0,4-13-4 16,-7 26-1-16,5-14-1 16,2-12-2-16,-5 19-17 0,5-19-11 0,-2 18-27 15,2-18-31-15,0 0-43 0,0 18-54 16,0-18-112-16,0 0-245 0,4 8 298 0</inkml:trace>
  <inkml:trace contextRef="#ctx0" brushRef="#br0" timeOffset="198469.63">18755 4557 1363 0,'0'0'-97'16,"-8"-14"8"-16,8 14 23 0,0 0 25 0,-19-5 9 15,19 5 18-15,0 0 12 16,0 0 2-16,-30 5 5 0,30-5 9 0,-16 8-1 15,16-8 10-15,-18 13 0 0,10-5 12 16,8-8 4-16,-15 17 5 0,11-5-8 0,4-12 8 16,-9 20-6-16,7-8-8 15,2-12 10-15,2 23-11 0,3-8 2 0,-5-15-4 16,8 25-10-16,1-14-14 0,1 3-50 0,0-4-61 0,2-3-124 16,-2 1-138-16,2-3 119 15</inkml:trace>
  <inkml:trace contextRef="#ctx0" brushRef="#br0" timeOffset="198829.42">18882 4598 974 0,'0'0'-33'0,"-6"-13"10"15,6 13 7-15,0 0 8 16,-15-15 12-16,15 15 19 0,-13-7 10 0,13 7 8 15,-14-4 14-15,14 4-2 16,0 0 6-16,-21-2 4 0,21 2-8 0,0 0-5 0,0 0 2 16,-30 7-3-16,30-7 4 15,-13 10 1-15,13-10-5 0,-6 15 4 0,6-15-4 16,-2 16-11-16,2-16-2 0,0 0 1 16,11 28-1-16,-3-18-5 0,0 0-3 15,2 1-12-15,2 0 8 0,-4-1-11 0,2 1 3 16,-1-1-11-16,-1-1 5 0,-8-9 4 15,9 18-3-15,-9-18-1 0,4 14 6 0,-4-14-4 16,0 0-5-16,-15 22 5 16,15-22-7-16,-19 9-13 0,9-5-16 0,10-4-20 0,-24 6-25 15,24-6-37-15,-21 1-59 0,21-1-115 0,-17-1-165 16,17 1 398-16</inkml:trace>
  <inkml:trace contextRef="#ctx0" brushRef="#br0" timeOffset="199049.56">19045 4585 1430 0,'15'-2'54'16,"-15"2"-8"-16,0 0-6 0,0 0 2 0,0 0-12 0,0 0 10 16,20 10 18-16,-20-10 2 15,0 0 11-15,0 21-2 0,0-21-19 0,-3 19 9 16,3-19-4-16,-4 23-11 0,4-23 2 15,-5 26-7-15,1-8-7 0,2-3-15 16,0 1-35-16,-2 0-32 0,4-16-46 16,-6 33-55-16,1-20-113 0,-1 0-281 0,2 1 265 15</inkml:trace>
  <inkml:trace contextRef="#ctx0" brushRef="#br0" timeOffset="-208227.23">2125 9915 490 0,'0'0'181'0,"0"0"-3"0,0 0 0 16,0 0-54-16,0 0-5 16,51-2-28-16,-51 2-14 0,0 0-4 0,0 0-2 15,0 0 1-15,0 0-3 16,0 0 0-16,0 0 5 0,16 2-5 0,-16-2-5 0,0 0 2 15,0 0-3-15,0 0-5 16,18 4 6-16,-18-4-6 0,0 0 2 0,0 0 1 16,16 3 6-16,-16-3-4 0,0 0-7 15,17 4 5-15,-17-4-8 0,19 2 2 0,-19-2 1 16,23 4-2-16,-23-4-4 0,28 5 2 0,-15-2-7 16,4 0 0-16,0 0-7 15,-1-2 3-15,2 3-1 0,0-2-6 0,1 0-2 16,1 0-1-16,-2 0 0 0,2 0-5 15,-2 1-3-15,0 0 1 0,1-2-2 0,-2 2-2 16,0-2-4-16,-17-1 3 16,26 2-3-16,-14 2-2 0,-12-4 7 0,21 2-10 15,-21-2 6-15,17 3-1 0,-17-3 0 0,17 2-3 16,-17-2 10-16,0 0-9 0,19 2-1 16,-19-2 6-16,0 0 2 0,0 0 0 0,19 3-1 15,-19-3 0-15,0 0 0 16,0 0-1-16,19 1-1 0,-19-1-4 0,0 0 1 0,0 0-6 15,19 3 3-15,-19-3-2 16,0 0 0-16,0 0-3 0,0 0 3 0,21 0-4 16,-21 0 0-16,0 0 0 15,0 0 2-15,0 0-1 0,0 0-4 0,0 0 0 16,20 0 2-16,-20 0-4 0,0 0 4 0,0 0-3 0,0 0 3 16,0 0-3-16,0 0-2 15,0 0-5-15,0 0-11 0,0 0-32 0,0 0-42 16,0 0-50-16,20-4-48 15,-20 4-49-15,0 0-74 0,0 0-579 0,18-8-268 16</inkml:trace>
  <inkml:trace contextRef="#ctx0" brushRef="#br0" timeOffset="-207687.28">2804 9867 2584 0,'0'0'-103'0,"0"0"41"16,0 0 27-16,-21-2 48 0,21 2 31 16,0 0 35-16,0 0 28 0,0 0 19 0,0 0 7 0,0 0 4 15,0 0 0-15,0 0 1 16,0 0-2-16,-21 0-8 0,21 0-11 0,0 0-11 15,0 0-11-15,0 0-9 16,0 0-6-16,0 0-7 0,0 0-10 0,0 0-5 0,0 0-7 16,23 35-4-16,-23-35-5 15,15 15-3-15,-7-5-6 0,0-2-8 0,-8-8 3 16,18 22-2-16,-12-13-4 0,0 3 4 0,1-1-3 16,-7-11 3-16,6 23-16 15,-6-10 2-15,0-13 2 0,-4 27 0 0,0-16-1 0,-3 2 4 16,7-13-6-16,-12 26-5 15,6-17-2-15,0 3-11 0,6-12-15 16,-18 19-19-16,10-10-40 0,8-9-47 16,-11 13-61-16,7-7-58 0,4-6-65 0,0 0-136 0,-17 7-527 15,17-7-426-15</inkml:trace>
  <inkml:trace contextRef="#ctx0" brushRef="#br0" timeOffset="-207277.09">2901 9664 2861 0,'0'0'-110'16,"4"-16"26"-16,-4 16 13 15,0 0 25-15,3-19 26 0,-3 19 31 0,0 0 20 0,7-15 26 16,-7 15 10-16,0 0 9 15,4-14-2-15,-4 14-8 0,0 0-5 0,0 0 3 16,0 0-5-16,0 0 2 16,0 0 1-16,0 0-1 0,0 0 3 0,0 0-1 0,0 0 0 15,0 0 4-15,-4 59 2 0,0-40 4 16,1 0-2-16,3 3 2 0,-3 1-6 16,1 2-2-16,2 3-2 0,-2-1-5 0,2 1-1 15,-2 3-19-15,0-1-3 16,0 2 4-16,0-1-6 0,2-1-5 0,-2 3 3 0,2-3-3 15,0 0-1-15,-2-1-5 16,2 0-1-16,0-1 1 0,0-4-6 0,0-4-1 16,2 2-6-16,-2-4-10 0,0 0-15 0,2-3-24 0,-2-15-42 15,0 22-66-15,0-22-55 16,6 18-61-16,-6-18-101 0,4 6-150 0,-4-6-358 16,0 0-239-16</inkml:trace>
  <inkml:trace contextRef="#ctx0" brushRef="#br0" timeOffset="-205377.45">2959 9368 2556 0,'0'0'-92'0,"0"0"30"15,0 0 28-15,4-19 24 16,-4 19 25-16,0 0 15 0,0 0 10 0,4-11 10 0,-4 11 2 16,0 0-6-16,0 0 8 15,0 0-4-15,13-12-3 0,-13 12 2 0,12-5-8 16,-12 5 8-16,22-4-11 15,-22 4-2-15,32-4-5 0,-11 1-3 0,2 2-4 0,6-2 0 16,5 3-3-16,3-3-8 16,5 0 5-16,2 0-7 0,5 2-3 0,-3-2 3 15,11 0-7-15,3 1 3 0,-3 0-1 0,2-2-2 16,3 3 10-16,-5-2-13 0,-9 2 1 16,1 1 0-16,-2-3-2 0,-1 2-1 0,-1-1 5 15,-5 0 2-15,-4 0-4 0,-2 0 3 16,-2 0 0-16,-3 2-5 0,-1-2 1 15,-5 1 1-15,3 1 1 0,-3-2-5 16,2 2-2-16,-1 0 7 0,1 0-2 0,-2 2-2 16,2-2-2-16,1 1 4 0,-1 1 5 0,3 0 1 15,0 0-7-15,-6 2 3 16,4-2-3-16,-1 2 1 0,-1-3-2 0,4 3 5 0,-3 0-2 16,3 0-8-16,-4-1 6 15,-2 0-3-15,1 1 6 0,-2-1-3 0,0 0 0 16,-1 0 5-16,-4-2-5 15,2 2 1-15,-18-3 5 0,25 4-2 0,-13-3 3 16,-12-1 6-16,22 4 12 0,-22-4 9 16,14 2 10-16,-14-2 7 0,0 0 8 0,22 2-4 15,-22-2 4-15,0 0-7 0,14 3-8 0,-14-3 5 16,0 0-1-16,13 9 2 0,-13-9 0 16,0 0-2-16,4 19-2 0,-4-19 2 0,0 21 1 15,0-21 2-15,-4 29-1 16,2-14 0-16,-2 4 0 0,2 1-1 0,-3 4-2 15,3 0 0-15,-2 3 1 0,2-2 0 16,0 4-3-16,0-1-1 0,2 0-4 16,0 0-2-16,0 4-3 0,-2-2-4 0,4 1-5 0,0-1 5 15,2 4-6-15,0 2 2 16,3 0-3-16,-1 1-5 0,0-1-6 0,1-2 10 0,1 2-17 16,1 1 10-16,-3-3 1 15,2-2-4-15,-2 1 1 0,4-1-8 0,-4-5 2 16,0-1 0-16,-2 1-12 15,0-4 12-15,1 2-2 0,-3-6 2 0,0 2-6 0,-2-2 2 16,0 0 3-16,0-2-4 16,-4 0 3-16,4-17-1 0,-7 31-3 0,3-19 3 15,-2 2 2-15,0 0-4 0,6-14 0 0,-16 22 3 16,6-11-2-16,2-2-1 0,-5 0 4 16,2-2-2-16,-4 1-4 0,1 0 0 0,-2 0 2 15,2-2 4-15,-3-1-6 16,-2 0 6-16,0-1-3 0,0 2-1 0,-6 0 1 15,1-3 0-15,-3 1 0 0,-1 0 1 16,-2 0 3-16,1-2-7 0,-3 0 1 0,-2-1 2 16,0 2-5-16,1-1 2 15,-3-2 5-15,0 0-4 0,-3 0 1 0,3 0-2 16,-2 0 0-16,1 0 1 0,-6 0 3 0,1 0-6 0,4 0 1 16,2 0 3-16,-7-2-3 15,5 2 3-15,2-3 0 0,-2 3-1 0,2-1-1 16,0 1-1-16,0-2-1 15,0 2-1-15,2-2 4 0,1 2 1 0,1-2-1 16,2 0 1-16,1 1-2 0,3 1-3 16,0-3 2-16,3 3 5 0,2-1-3 0,0 1-3 15,-1-3-2-15,22 3 5 0,-37 0-3 0,19-1 1 0,18 1 0 16,-34-2 1-16,34 2-2 16,-26 0 0-16,10-2 1 0,16 2 0 0,-25 0-2 15,25 0 1-15,-28-2 6 16,28 2-8-16,-22 0 2 0,22 0 0 0,-24-2 1 15,24 2 2-15,-21 0 2 0,21 0-4 16,-22-2 2-16,22 2-6 0,-20 0 2 0,20 0 2 16,0 0 2-16,-24-2 0 0,24 2 1 0,0 0-3 15,-19-2-7-15,19 2 5 16,0 0 2-16,0 0-2 0,-21-1 0 0,21 1-2 0,0 0 3 16,0 0-1-16,0 0 3 15,0 0-2-15,0 0 1 0,-23 0 4 0,23 0-8 16,0 0 1-16,0 0-4 15,0 0 11-15,0 0-6 0,0 0 2 0,-20-3-3 0,20 3 3 16,0 0-9-16,0 0 9 16,0 0-3-16,0 0 3 0,0 0 1 0,-20 3-4 15,20-3 6-15,0 0-5 0,0 0 3 0,0 0-2 16,-26 1 4-16,26-1-3 0,0 0-3 16,0 0-1-16,0 0 7 0,-21 0-4 0,21 0 2 15,0 0 1-15,0 0 6 16,0 0-4-16,0 0-3 0,0 0 5 0,0 0 0 0,-22-4-1 15,22 4 2-15,0 0-1 16,0 0 0-16,0 0 2 0,0 0 0 0,0 0-4 16,0 0 2-16,-10-10-2 15,10 10-1-15,0 0 3 0,0 0-1 0,0 0 0 0,-8-12 0 16,8 12-4-16,0 0 5 0,0 0 3 0,0 0-5 16,-8-14-2-16,8 14 0 15,0 0 1-15,0 0-4 0,-7-15-1 0,7 15 6 16,0 0-3-16,0 0 5 0,0 0-4 15,-7-14 2-15,7 14-5 0,0 0 3 16,0 0-12-16,0 0 10 0,-6-18 3 16,6 18-3-16,0 0-6 0,0 0 12 15,-2-15-5-15,2 15-2 0,0 0 1 0,0 0 2 0,0-20 3 0,0 20-4 16,0 0-1-16,-2-16 3 16,2 16-6-16,0 0 2 0,0 0-5 0,-2-24 3 15,2 24 7-15,0 0-3 16,-2-15 1-16,2 15-3 0,0 0-1 0,0 0 2 0,-5-19-9 15,5 19 9 1,0 0 0-16,0 0 2 0,-4-17-2 0,4 17 1 0,0 0-2 16,0 0 5-16,0 0-8 0,0 0 1 0,-2-17 2 15,2 17-3-15,0 0 7 0,0 0-3 16,0 0 3-16,0 0-3 0,2-21-20 0,-2 21 4 16,0 0 3-16,0 0 1 15,0-21 5-15,0 21-3 0,0 0 3 0,4-19 0 16,-4 19 2-16,0 0 1 0,3-19 1 15,-3 19 1-15,0 0 1 0,4-17-2 0,-4 17 1 16,0 0 2-16,2-17-2 16,-2 17-5-16,0 0 7 0,2-19-1 0,-2 19-3 15,0 0 2-15,2-22-2 0,-2 22 2 0,2-15-2 16,-2 15-2-16,2-18-4 0,-2 18-3 16,4-24-25-16,-1 10-49 0,-1-2-75 0,2 0-83 15,-4-4-109-15,3-2-208 16,-1 3-87-16,-2-1-271 0,-2-1-319 0</inkml:trace>
  <inkml:trace contextRef="#ctx0" brushRef="#br0" timeOffset="-204387.01">5092 9873 2648 0,'-20'4'-146'0,"20"-4"21"16,0 0 15-16,0 0 19 0,-22 0 19 0,22 0 25 0,0 0 15 15,0 0 22-15,-17 4 10 16,17-4 19-16,0 0 13 0,0 0 23 0,0 0 10 15,0 0 8-15,0 0 1 16,0 0-13-16,0 0 4 0,0 0-9 0,0 0-9 16,0 0 2-16,0 0-12 0,0 0 1 15,0 0-9-15,0 0 7 0,53 7 0 0,-34-7-9 16,2 2-1-16,4-2 5 0,5 2 0 0,2 0 5 0,2-2 6 16,2 2 2-1,2-2 8-15,4 1 1 0,1 2-6 0,-1-2 1 0,0 1-3 16,1 1-3-16,-1-2-6 15,-2-1 1-15,-3 2-9 0,-3-2 0 0,-1 2-1 16,-1-2-2-16,-4 0-5 16,-6 0-3-16,2 0-1 0,-5 0 1 0,0 0-1 0,-19 0-2 15,31 0-8-15,-17 0 1 0,-14 0 1 16,23 0-16-16,-23 0-12 0,21 0-25 16,-21 0-28-16,0 0-43 0,23 0-57 15,-23 0-60-15,0 0-115 0,10-2-453 16,-10 2-117-16</inkml:trace>
  <inkml:trace contextRef="#ctx0" brushRef="#br0" timeOffset="-203986.97">5492 9783 2267 0,'-18'-5'-89'0,"18"5"29"16,0 0 32-16,0 0 17 0,0 0 14 0,0 0 10 15,0 0 15-15,0 0 21 0,0 0-2 0,-9-11 2 0,9 11 13 16,0 0-2-16,0 0 2 16,0 0 4-16,0 0 3 0,0 0 1 0,0 0-3 15,0 0-3-15,0 0-3 16,0 0 1-16,0 0-5 0,0 0-4 0,0 0-5 15,0 0-5-15,47 18-2 16,-47-18-5-16,8 14-1 0,-8-14 2 0,9 15-3 0,-9-15 0 16,6 19-2-16,-6-19 6 15,4 19-3-15,-4-19-2 0,0 21 3 0,0-21-2 16,-2 21-1-16,2-21-2 0,-8 17-1 0,-1-7-2 0,9-10-3 16,-17 16-6-1,6-6-4-15,-1-2-3 0,0-1-33 0,12-7-73 0,-22 16-65 16,11-11-89-16,11-5-180 15,-19 11-423-15,9-8-200 0</inkml:trace>
  <inkml:trace contextRef="#ctx0" brushRef="#br0" timeOffset="-202477">1160 8603 2464 0,'0'0'-73'0,"0"0"23"16,0-24 10-16,0 24 12 0,0 0 11 0,0 0 14 15,0 0 28-15,0 0 33 0,0 0 29 0,0 0 17 16,0 0 18-16,0 0 1 16,0 0 1-16,0 0-4 0,10-23-8 0,-10 23-9 0,0 0-18 15,0 0-5-15,0 0 0 16,0 0 5-16,0 0 0 0,0 0-1 0,0 0-5 15,0 0-5-15,0 0-3 16,10 50-5-16,-10-50 4 0,2 25-1 0,0-8-9 0,-2-2 3 16,3 2-7-16,-3 2-5 0,5 0-4 0,-5 1-3 15,2-1-8-15,0-1-7 16,0 1 4-16,2 2-5 0,-2-3-1 0,-2 1-4 16,2-2-9-16,0 0-4 0,1-4-23 15,-3-13-36-15,2 25-40 0,-2-25-52 0,4 21-52 16,-2-11-57-16,-2-10-64 15,4 13-170-15,-4-13-463 0,2 8-375 0</inkml:trace>
  <inkml:trace contextRef="#ctx0" brushRef="#br0" timeOffset="-201727.19">1429 8547 2820 0,'0'0'-118'0,"8"-14"6"0,-8 14 16 0,6-11 8 16,-6 11 6-16,0 0 26 15,11-13 25-15,-11 13 9 0,0 0 16 0,0 0 11 0,13-12 1 16,-13 12 21-16,0 0 7 15,0 0 1-15,0 0 10 0,0 0-12 0,0 0-4 16,0 0 11-16,0 0 5 16,0 0-3-16,0 0 2 0,0 0 7 0,18 21 3 15,-18-21 9-15,0 0 1 0,0 0-1 0,2 18 4 0,-2-18-4 16,0 0-6-16,0 0-1 16,2 17-8-16,-2-17 0 0,0 0-8 0,0 0-2 15,0 21-4-15,0-21 1 0,0 0-7 16,-2 17 0-16,2-17-1 0,0 0-1 15,0 19-2-15,0-19 0 0,0 0 3 16,-4 23-5-16,4-23 1 0,-2 15-3 0,2-15 0 16,-2 17-3-16,2-17-2 15,-2 17 0-15,2-17-2 0,0 0-2 0,0 23-1 0,0-23 0 16,0 0 0-16,-2 20-1 0,2-20 1 0,0 0-1 16,4 18 0-16,-4-18-1 15,0 0-1-15,8 11 1 0,-8-11 2 0,0 0-5 0,16 6 1 16,-16-6 1-16,0 0-1 15,0 0 0-15,0 0-2 0,32-17 0 0,-22 10 0 16,-10 7-2-16,17-18 1 16,-9 7 2-16,-3-3-2 0,5 1 0 0,-3 0-2 0,-3-4 0 15,2 2 1-15,0-3 1 0,-3 4 5 0,1-3 9 16,2-1 3-16,-2 3 9 16,-4 15 0-16,7-28 9 0,-5 18 5 0,-2 10 3 15,4-22-5-15,-4 22-3 16,6-15-6-16,-6 15-1 0,0 0-6 0,0 0 3 0,0 0 4 15,0 0 1-15,0 0 7 16,0 0 3-16,0 0 2 0,0 0-2 0,8 40-1 16,-8-40-2-16,2 27-1 15,1-11-4-15,-3 2-3 0,2-2 3 0,0 1-6 0,0 0-4 16,-2-17-5-16,2 32 3 0,0-15-1 0,0-2-7 16,-2-15-8-16,5 27-31 15,-5-15-29-15,0-12-39 0,2 22-46 0,-2-22-61 0,5 18-53 16,-5-18-72-16,2 13-175 15,-2-13-157-15,0 8-166 0,0-8-146 0</inkml:trace>
  <inkml:trace contextRef="#ctx0" brushRef="#br0" timeOffset="-201407.32">1836 8533 2403 0,'9'-18'-67'0,"-9"18"12"0,5-16 10 16,-5 16 26-16,4-13 21 15,-4 13 29-15,0 0 26 0,4-15 1 0,-4 15-4 0,0 0-14 16,0 0 16-16,0 0 7 0,0 0 2 0,0 0 3 16,0 0 2-16,0 0 2 15,0 0 0-15,0 0 3 0,9 39-3 0,-9-39 11 16,0 28 1-16,0-28 1 0,-2 30-1 15,2-12-6-15,0 0-9 0,0 1 15 0,-3-1-11 16,3 2-5-16,0-3-9 16,0 4-3-16,0-3-16 0,0-18-29 0,0 34-37 15,0-18-53-15,0-16-62 0,0 26-67 0,0-26-82 16,3 21-186-16,-3-13-362 0,0-8-172 16</inkml:trace>
  <inkml:trace contextRef="#ctx0" brushRef="#br0" timeOffset="-199457.18">2252 8461 2351 0,'15'-14'-104'0,"-15"14"24"16,0 0 16-16,10-9 21 15,-10 9 38-15,0 0 24 0,0 0 25 0,0 0 10 0,0 0 10 16,0 0 13-16,0 0 24 16,0 0 12-16,0 0 3 0,0 0-7 0,0 0-3 15,0 0-12-15,0 0-6 0,-32 43-10 0,22-34-6 0,-3 0-9 16,1 2-3-16,-4 3-6 16,2-2-3-16,-3 1-3 0,4-4-5 0,0 0-5 15,-1-1 2-15,0 0-5 16,4 0-5-16,10-8 2 0,-21 12-3 0,21-12-4 15,-15 9 3-15,15-9-4 0,-12 7-2 16,12-7 2-16,0 0-1 0,-13 6-7 0,13-6-3 16,0 0 1-16,0 0-3 0,0 0 2 0,0 0 10 15,0 0 5-15,0 0 13 16,0 0 9-16,32 17 3 0,-32-17 2 0,19 8 1 0,-7 0 0 16,-1-1-3-16,0 1 15 15,1 1-8-15,-1 0-7 0,-1 3-4 0,3-2-8 16,-4 2-17-16,1-1-26 15,-1 0-35-15,2-1-42 0,-3 1-56 0,0 0-66 0,0-1-62 16,-8-10-111-16,13 14-195 16,-6-9-334-16,-3 1-292 0</inkml:trace>
  <inkml:trace contextRef="#ctx0" brushRef="#br0" timeOffset="-198842.09">2410 8882 2640 0,'0'0'-89'15,"7"8"22"-15,-7-8 23 0,0 0 16 0,0 0 21 16,0 0 25-16,0 0 23 0,0 0 18 0,0 0 5 16,29-8 9-16,-29 8 3 15,11-13 10-15,-11 13-3 0,12-19-2 0,-5 10 4 0,0-6-1 16,1 1-12-16,-2-1-2 15,2-7-8-15,0 1-9 0,0-1-6 0,0-3-2 16,-3 2-3-16,5-1 0 16,-2-1 1-16,-1 2 7 0,-1 2-1 0,0 1-1 0,1 2 2 15,-1 1-1-15,0 3-6 0,-2 1-6 0,-4 13-6 16,10-17-4-16,-10 17-1 16,10-8-2-16,-10 8-2 0,0 0-1 0,0 0-2 15,0 0-3-15,18 22-2 0,-18-22 0 16,9 19 1-16,-2-6-3 0,-3 0-2 15,-4-13 2-15,10 24-3 0,-3-13 0 16,-3 2-2-16,-4-13 1 0,10 18 0 0,-10-18 1 16,11 16-3-16,-4-8 3 0,-7-8 1 15,14 10-4-15,-14-10-3 0,16 7 2 0,-16-7 3 16,0 0-6-16,22-7 1 0,-22 7 1 0,17-12 1 16,-6 2 0-16,-2-4-5 15,-1 2 1-15,0-5 0 0,0 2 1 0,4 0 2 0,-6 0 6 16,2-1 4-16,0 3 2 15,-1 0 5-15,2 2 2 0,-9 11-2 16,10-17-6-16,-10 17-2 0,11-13 6 16,-11 13 7-16,0 0 11 0,12-8 3 0,-12 8 5 0,0 0-3 15,0 0 1-15,0 0 1 0,24 27 8 0,-16-18-5 16,0 4-11-16,1 0 9 16,0 2-6-16,1 3-14 0,3 1 6 0,-3 0-10 15,1 1-19-15,2-1-29 16,-3-2-41-16,0-1-52 0,2 2-71 0,0-1-80 0,-6-6-140 15,3 1-254-15,-3-1 11 16,-6-11-167-16,11 15-144 0</inkml:trace>
  <inkml:trace contextRef="#ctx0" brushRef="#br0" timeOffset="-197287.09">5956 8829 2341 0,'0'0'-121'0,"0"0"13"0,0 0 19 15,0 0 17-15,0 0 13 0,0 0 16 0,0 0 40 0,0 0 13 16,0 0 11-16,0 0 15 16,0 0 10-16,0 0-4 0,0 0 15 0,0 0 8 15,0 0 6-15,0 53-6 16,0-53-3-16,9 14-1 0,-9-14-11 0,12 13-3 0,-12-13-2 15,14 9-10-15,-14-9-1 16,16 8-9-16,-16-8 9 0,17 3-12 0,-17-3 3 16,17 0-9-16,-17 0 6 0,0 0-4 0,23-8 5 15,-23 8-8-15,15-16 2 0,-6 8-1 16,-3-3 4-16,-6 11-3 0,12-23 8 0,-6 12 22 16,-6 11 27-16,10-19 15 15,-6 9-1-15,-4 10-5 0,8-13-13 0,-8 13-14 16,0 0-3-16,6-13-2 0,-6 13-3 15,0 0-2-15,0 0-6 0,0 0 2 0,0 0-6 16,0 0-4-16,-2 57-3 16,2-38-2-16,0 1-1 0,0 5-3 0,-2 0-3 15,2 4-1-15,0-1-2 0,0-1-5 0,0 4 5 0,0-5-4 16,0 3 1-16,0-3-3 16,0 0 0-16,-2 0-1 0,2-5 0 0,-2-2 3 15,-2 0 8-15,0-2 8 16,-1-2 10-16,-2-1-4 0,1-1 1 0,6-13 5 0,-14 15 0 15,14-15 3-15,-20 8 1 16,20-8-1-16,0 0-6 0,-27-8-2 0,27 8-4 16,-17-15-4-16,11 3-10 15,6 12-30-15,-11-30-41 0,7 13-51 0,2-2-62 0,4-2-54 16,0 1-70-16,2-5-162 0,2 2-522 0,1 2-419 16</inkml:trace>
  <inkml:trace contextRef="#ctx0" brushRef="#br0" timeOffset="-197007.45">6447 8684 2884 0,'0'0'-106'0,"0"0"19"0,13-7 4 0,-13 7 34 15,0 0 49-15,0 0 35 16,0 0 42-16,0 0 32 0,0 0 17 15,10 26 12-15,-10-26 0 0,-2 25-3 0,2-8 2 16,-2 2-7-16,0 0-10 0,2 2-5 0,-2 1-16 16,0 4-8-16,0-1-10 15,0 1-8-15,-3-1-9 0,3 0-6 0,-2 0-14 16,2-3-23-16,-2 1-33 0,0-4-38 0,-3 0-53 0,3-2-58 16,-3-2-66-16,3-3-73 15,0 0-173-15,-2-5-444 0,-2 1-312 0</inkml:trace>
  <inkml:trace contextRef="#ctx0" brushRef="#br0" timeOffset="-196647.12">5783 8655 2667 0,'0'0'-111'0,"0"0"18"0,-6-13 18 16,6 13 12-16,0 0 28 0,0 0 21 0,0 0 25 16,0 0 15-16,0 0 17 0,0 0 35 15,0 0 9-15,0 0 16 0,0 0 5 0,0 0 13 16,0 0-3-16,0 0 5 15,0 0-8-15,0 0-2 0,-12 49-25 0,8-31-6 16,0-2-4-16,0 4-3 16,0-2-11-16,0 2-4 0,-1 0-8 0,3-1-5 0,-2 5-8 15,0-5-20-15,2 2-33 0,-3-2-41 0,3 2-38 16,2-2-47-16,0 0-42 16,0-2-49-16,0-17-115 0,5 29-528 0,-3-17-239 0</inkml:trace>
  <inkml:trace contextRef="#ctx0" brushRef="#br0" timeOffset="-196077.34">6868 8713 2438 0,'0'0'-167'15,"0"0"24"-15,16-6 27 16,-16 6 18-16,0 0 24 0,0 0 34 0,0 0 22 16,0 0 12-16,0 0 12 0,0 0 11 15,0 0 12-15,0 0 9 0,-24 42-3 0,24-42 7 16,-11 18 18-16,5-10-17 0,6-8 6 0,-14 16-4 16,6-8-7-16,8-8 4 15,-14 13-9-15,14-13 4 0,-14 11 0 0,14-11 3 0,-16 8 7 16,16-8-12-16,-12 8 1 15,12-8 15-15,0 0 3 0,-15 9 11 0,15-9 6 16,0 0 2-16,-13 7-6 16,13-7-9-16,0 0 1 0,-6 12 8 0,6-12-2 0,0 0 11 15,0 19 6-15,0-19 9 0,0 0 1 0,9 27-1 16,-3-16-3-16,0 1-5 16,0 1-4-16,1 1-7 0,1-1-6 0,1 1-3 0,-3-1-4 15,3 2-12-15,-1-2-4 16,0 2-8-16,0-1-17 0,0-1-31 15,-2-2-41-15,0 1-56 0,0-1-54 16,-2-3-43-16,1-1-61 0,-5-7-124 0,6 10-516 0,-6-10-298 16</inkml:trace>
  <inkml:trace contextRef="#ctx0" brushRef="#br0" timeOffset="-194947.18">7065 9117 2572 0,'0'0'-135'16,"0"0"19"-16,0 0 15 0,0 0 18 0,0 0 20 15,0 0 31-15,0 0 20 0,0 0 18 0,0 0 11 0,0 0 21 16,0 0 22-16,0 0-2 16,0 0 24-16,0 0 6 0,15-44 0 15,-15 44-8-15,6-32-10 0,-1 13-1 16,-3-3-10-16,2 0-4 0,1-5-7 0,-1 0 2 15,-2 2 3-15,2 0 0 0,0 1 8 16,-2 3-5-16,0 2 2 0,2 0-2 0,-2 3 3 16,0-1-2-16,-2 17-5 0,5-26-1 15,-5 26-14-15,5-19-8 0,-5 19 1 16,0 0 0-16,4-14-9 0,-4 14 4 0,0 0-5 0,0 0 0 16,0 0-2-16,0 0-4 15,0 0 1-15,0 0 2 0,8 50-4 0,-8-50-2 16,4 23 2-16,-2-12-3 15,-2-11 1-15,7 20 0 0,-7-20-3 0,2 16 0 0,-2-16-2 16,4 16 1-16,-4-16-1 16,0 0 1-16,4 17-2 0,-4-17-5 0,0 0-2 15,0 0-1-15,0 0 1 0,0 0 1 0,0 0-1 0,0 0-4 16,0 0-3-16,28-27-2 16,-28 27 0-16,12-25-1 0,-6 12 0 0,2 0 4 15,-2-1-2-15,0 1 2 16,0 2-1-16,-6 11 9 0,11-21 0 0,-11 21 3 15,8-18-1-15,-8 18 3 0,9-13-2 16,-9 13-2-16,6-11-1 0,-6 11 8 0,0 0 7 16,0 0 8-16,0 0 13 15,0 0 6-15,0 0 6 0,0 0 9 0,0 0 8 0,23 32-3 16,-21-19-2-16,-2 2-1 0,0 3-4 0,2 2-6 16,0-2-2-16,-2 1-5 15,3 2-1-15,-3 0-6 0,2 2-2 0,-2 0-4 16,0-2-5-16,3 4 0 15,1 0-9-15,-4-2-16 0,2-3-35 0,0-1-48 0,0 0-61 16,0 0-71-16,0-5-102 16,-2-4-222-16,2 0-442 0,-2-10-441 0</inkml:trace>
  <inkml:trace contextRef="#ctx0" brushRef="#br0" timeOffset="-182537.58">3899 9678 2790 0,'0'0'-191'0,"0"0"23"16,0 0 22-16,0 0 23 16,0 0 21-16,0 0 22 0,0 0 16 0,-7-20 19 0,7 20 10 15,0 0 19-15,0 0 5 16,0 0 17-16,0 0 11 0,-12-8 9 0,12 8 6 15,0 0 7-15,0 0 4 16,-18-8-5-16,18 8-9 0,0 0 11 0,-14-5-1 16,14 5 4-16,0 0 4 0,-20-8-13 0,20 8 8 0,-14-3-2 15,14 3 10-15,-19-4-12 16,19 4-7-16,-21-3 13 0,21 3 2 0,-21-1 5 16,21 1-2-16,-28 1 1 15,28-1-1-15,-30 3 0 0,18-2 6 0,-5 3-7 16,17-4 4-16,-32 10-2 0,15-5 1 15,0 3 1-15,2 0-4 0,-1-1-5 0,-2 1-3 16,2 4 1-16,-4-1 3 16,6-1-13-16,-1 3-3 0,0-3-4 0,0 6 2 0,1-3 0 15,0 3-3-15,4-3-2 0,2 3-1 0,-3-1-2 16,5 0 2-16,-3 2 0 16,5-2-6-16,0 2 2 0,2 1-1 0,2-18 0 15,2 33-2-15,2-15-3 0,0-1 4 16,3-2-2-16,1 1-1 0,3-1-2 0,-1-2-2 15,2-1 1-15,2-1-2 16,0-2 0-16,3 1-2 0,-2-2 0 0,2 0-3 16,1-1 4-16,-2-2 3 0,1 2-3 0,-2-4-2 0,0 1 2 31,1-2-1-31,-16-2-3 0,26 2 3 0,-26-2 0 0,24-2-2 0,-24 2-1 16,20-6 2-16,-20 6-11 15,21-10-1-15,-12 7 4 0,-9 3-2 0,15-13 2 0,-15 13-3 16,8-14 2-16,-8 14 0 15,4-17-1-15,-4 17 2 0,0 0-1 0,-2-23 1 16,2 23-6-16,0 0 7 16,-14-23 3-16,14 23-3 0,-13-13 0 0,13 13 1 15,-13-11-1-15,13 11 2 0,-15-12-1 0,15 12 1 16,-12-7 0-16,12 7 1 0,-13-8 5 16,13 8 0-16,0 0 2 0,-15-7 1 0,15 7-5 15,0 0 5-15,0 0 6 16,0 0-1-16,0 0 0 0,0 0 1 0,0 0 7 0,0 0 1 15,0 0-2-15,0 0 2 16,0 0 0-16,0 0-3 0,0 0-3 0,0 0-2 16,61 7-1-16,-61-7-14 0,26 4-33 0,-26-4-36 15,26 0-63-15,-12 0-70 0,-14 0-68 16,26 0-136-16,-16-2-441 0,3 0-192 0</inkml:trace>
  <inkml:trace contextRef="#ctx0" brushRef="#br0" timeOffset="-182227.16">4002 9835 2371 0,'0'0'-137'16,"0"0"29"-16,0 0 24 0,0 0 21 0,0 0 22 15,0 0 19-15,0 0 20 16,0 0 28-16,0 0 1 0,0 0 12 0,0 0 13 0,0 0-4 16,-51 24 13-16,45-14 9 15,6-10 9-15,-14 21 5 0,7-8-3 0,0-1-6 16,7-12-13-16,-8 28-3 0,4-14-9 0,4-14-6 0,-2 30-5 16,2-14 2-16,2-1-6 15,0 0-15-15,-2-15-31 0,6 28-23 0,-2-15-44 16,3-2-41-16,2-2-48 15,-9-9-76-15,14 12-463 0,-6-9 36 0</inkml:trace>
  <inkml:trace contextRef="#ctx0" brushRef="#br0" timeOffset="-181907.46">4102 9957 2036 0,'0'0'-41'0,"0"0"20"0,-9-20 6 15,9 20 27-15,0 0 7 16,-13-9 17-16,13 9 20 0,0 0 20 0,-18-3-1 16,18 3 7-16,0 0-1 0,0 0 1 0,-26 3-7 0,26-3-4 15,0 0-12-15,0 0-2 16,-19 9-7-16,19-9-4 0,0 0-7 0,-6 16-3 0,6-16-3 16,0 0-2-1,0 18-9-15,0-18 1 0,0 0-8 0,11 24 8 16,-11-24-5-16,6 19-1 0,-6-19 2 15,6 21 1-15,-4-11 5 0,-2-10-2 0,2 19-1 16,-2-19-2-16,2 21-1 16,-2-21-3-16,-2 16 6 0,2-16-7 0,0 0-18 15,-10 21-35-15,10-21-37 0,-6 11-56 0,6-11-38 0,0 0-66 16,-13 7-118-16,13-7-363 16,0 0 20-16</inkml:trace>
  <inkml:trace contextRef="#ctx0" brushRef="#br0" timeOffset="-181717.33">4131 9909 2088 0,'0'0'-50'0,"0"0"15"0,14-9 27 16,-14 9 36-16,0 0 23 0,0 0 26 0,0 0 14 0,0 0 21 16,29 15 1-16,-29-15-2 15,6 18-15-15,-4-5-12 0,-2-13-33 0,3 25-4 16,-1-11-7-16,-2 4-17 0,0-18-40 15,-2 34-43-15,2-15-50 0,-5-2-51 16,3-2-83-16,-2 1-483 0,-1-3 5 16</inkml:trace>
  <inkml:trace contextRef="#ctx0" brushRef="#br0" timeOffset="-167427.29">2652 12382 1999 0,'0'0'-132'16,"0"0"13"-16,0 0 8 0,0 0 16 0,0 0 15 15,0 0 17-15,0 0 20 0,0 0 17 16,0 0 11-16,0 0 6 0,0 0 4 15,0 0 10-15,0 0-7 0,0 0 9 16,0 0 4-16,0 0 15 0,0 0-6 0,0 0 11 16,0 0 1-16,0 0 9 0,0 0 7 0,0 0 1 15,0 0-1-15,0 0-5 16,0 0-1-16,0 0-4 0,0 0-5 0,0 0-4 0,0 0-4 16,0 0-9-16,0 0-1 15,0 0 1-15,0 0-8 0,0 0 5 0,0 0 8 16,0 0-13-16,0 0 10 15,0 0-14-15,0 0 0 0,0 0 0 0,0 0-4 16,0 0 7-16,0 0-10 0,0 0 7 16,0 0-5-16,57-4-6 0,-57 4-9 0,0 0-5 15,0 0 2-15,30 3 4 0,-30-3-4 0,16 0 1 16,-16 0-5-16,22-3-1 16,-22 3 1-16,0 0-3 0,31-2 1 0,-31 2 0 15,22 0 4-15,-22 0-1 0,23-1 4 16,-23 1-4-16,21 0 7 0,-21 0 0 0,21 0-5 15,-21 0 8-15,24-2 7 16,-24 2-8-16,20 0 6 0,-20 0 2 0,22 0-5 0,-22 0 5 16,23 0-2-16,-23 0 0 0,22-2 7 15,-22 2-7-15,20 0 2 0,-20 0 2 16,22-2-1-16,-22 2 3 0,21 0-1 0,-21 0 2 16,19-2-2-16,-19 2 6 15,21-2-6-15,-21 2 4 0,22 0-4 0,-22 0 5 0,22-2-4 16,-22 2-1-16,22 0-6 15,-22 0 6-15,23-4 2 0,-23 4 0 0,24 0-2 16,-24 0 2-16,22-2-5 16,-22 2 8-16,24 0 1 0,-24 0-1 0,23-2-1 15,-23 2 6-15,26 0-4 0,-26 0-3 0,25 2 10 0,-10-2-6 16,-15 0-4-16,27 2 3 16,-12-2-3-16,-15 0-1 0,31 3 2 0,-15-3-2 15,-16 0 0-15,34 0-3 16,-20 0 3-16,-14 0 0 0,33 1 0 0,-19-1 3 15,-14 0-5-15,30 2 1 0,-14-2 6 16,-16 0-3-16,28 0-2 0,-13 0-2 0,-15 0 0 16,30 2 6-16,-14 0 2 15,-16-2-7-15,30 0-1 0,-15 0 5 0,1 2-1 0,-16-2 3 16,32-2-5-16,-17 4-3 0,-15-2 8 0,32 0 0 16,-12 0 0-16,-4 0 2 15,-16 0-1-15,36-2 1 0,-19 2-2 0,-17 0 2 16,36 2 0-16,-17-2-1 0,0 0-4 15,0 0 3-15,0 0-5 0,2 0 0 0,-1 2 0 16,0 0 3-16,2-2 4 16,-1 1-2-16,3-1 5 0,-4 2-10 0,4-2 5 15,-1 3-7-15,3-2 1 0,-4 1 2 16,4 0 3-16,-3-2-4 0,5 2-7 0,0 0 7 16,-3-1 3-16,-2 2-3 0,2-2 4 15,-1-1-4-15,-1 3 3 0,0-2-1 16,0 1 6-16,1 0-6 0,-3 0 4 0,2 0 6 15,-2-2 0-15,3 2-1 0,-1 0 1 16,-2 0-5-16,2-1-1 0,1-1 7 16,2 0-4-16,-4 3-1 0,2-3 2 0,1 1-9 0,1-1 6 15,-4 0-4-15,4 0 4 16,-1 2 4-16,-1-2-6 0,2 0 3 0,-1 2 2 0,-2-2-6 16,2 0 5-16,1 0 3 15,-3 0-4-15,3 0 8 0,-4 0-3 0,2 0-3 16,0 0 3-16,1 0 3 15,-2 0-1-15,0 0-7 0,1 0 0 16,-3 0 3-16,2 0 0 0,0-2 5 0,-1 2-12 16,1 0 2-16,-2-2 1 0,0 2-4 15,3 0 0-15,-4 0 2 0,2 0-7 0,-3 0 12 16,2-1-2-16,0 1-2 0,-21 0-4 16,38-3-2-16,-19 3 3 0,1 0-2 0,-2-1-1 0,-18 1-1 15,36-2 6-15,-16 2-7 16,-4-2 18-16,-16 2-14 0,37-2-9 0,-21 2 6 15,4 0 9-15,-2-2-7 16,-18 2 6-16,39-2 2 0,-19 2-4 0,0 0 9 0,-3-2 3 16,4 2 2-16,-2-2 7 0,3 2-11 0,-2-1 6 15,1 1 10-15,1-3-8 16,0 2 7-16,2 1-7 0,-2-3 3 0,1 2 0 16,0 1 2-16,-2-2-2 0,3 0 9 15,-4 2 0-15,2-2-2 0,-1 2-1 0,-3-2-5 16,-18 2 7-16,39 0-10 15,-22-1 3-15,-17 1-8 0,36-3-2 0,-21 3 8 16,-15 0-8-16,27-2-10 16,-27 2 2-16,26-1-21 0,-26 1-32 0,23-2-32 0,-23 2-43 15,21-2-58-15,-21 2-122 0,17-2-334 0,-17 2 145 16</inkml:trace>
  <inkml:trace contextRef="#ctx0" brushRef="#br0" timeOffset="-162867.22">3052 12908 1718 0,'0'0'-78'0,"0"0"18"15,0 0 23-15,0 0 14 0,0 0 16 0,0 0 36 0,0 0 1 16,0 0 3-16,0 0 1 15,10-21-3-15,-10 21 4 0,0 0-7 0,0 0 8 16,0 0 0-16,0 0-6 16,0 0-7-16,0 0 6 0,0 0 5 0,0 0 3 15,-4-21 3-15,4 21-8 0,0 0 6 0,0 0-3 0,0 0-2 16,-12-16 9-16,12 16 6 16,0 0-1-16,-18-7-2 0,18 7 11 0,-12-6-7 15,12 6 3-15,0 0-9 16,-19-6-8-16,19 6 3 0,0 0 0 0,0 0-9 0,-26 0 5 15,26 0-3-15,0 0-3 16,-25 6 2-16,25-6-5 0,-17 8 11 0,17-8-22 16,-12 10 5-16,12-10-6 15,-14 11 0-15,14-11 0 0,-8 12-3 0,8-12 1 0,-8 15 2 16,8-15 4-16,-6 18 0 0,6-18-2 0,-5 16-2 16,5-16 7-16,0 17-9 15,0-17-7-15,0 0 8 0,5 23-10 0,-5-23 7 16,4 15-6-16,-4-15 13 15,6 12-11-15,-6-12-5 0,6 11 5 0,-6-11 2 0,0 0-3 16,14 9-2-16,-14-9-1 16,0 0 6-16,16 4-6 0,-16-4 1 0,0 0-16 15,0 0 1-15,24-1-6 0,-24 1-5 0,0 0-6 0,18-10 6 16,-18 10 0-16,0 0 3 16,17-12-3-16,-17 12 10 0,11-11-1 0,-11 11 1 15,11-11 3-15,-11 11 6 16,8-14-6-16,-8 14 5 0,6-11-3 0,-6 11 8 15,6-14 1-15,-6 14 1 0,7-15 5 16,-7 15 6-16,5-12 8 0,-5 12-3 0,0 0 1 16,8-18 1-16,-8 18-3 0,0 0 13 0,2-13 7 15,-2 13 0-15,0 0 4 16,0 0-3-16,0 0-2 0,6-16-4 0,-6 16-4 0,0 0 0 16,0 0-3-16,0 0-6 15,0 0-4-15,0 0 1 0,0 0-5 0,0 0 0 16,0 0 7-16,0 0 8 15,0 0 11-15,0 0-2 0,0 0 3 0,0 0 0 0,0 0 3 16,0 0-4-16,0 0 3 16,0 0-3-16,0 0-1 0,0 0 0 0,0 0-6 15,-8 54-1-15,8-54-4 0,-2 17-2 0,2-17-3 16,0 0 0-16,0 27-3 0,0-27-2 16,-2 18 3-16,2-18-16 0,2 16-28 0,-2-16-36 15,0 0-40-15,4 21-52 16,-2-16-55-16,-2-5-92 0,4 8-627 0,-4-8-340 15</inkml:trace>
  <inkml:trace contextRef="#ctx0" brushRef="#br0" timeOffset="-161296.52">3171 13091 2640 0,'0'0'-147'15,"0"0"30"-15,0 0 9 16,0 0 16-16,0 0 7 0,0 0 19 0,0 0 10 0,0 0 19 16,0 0 18-16,0 0 11 15,0 0 16-15,0 0 13 0,0 0 17 0,0 0 5 16,0 0 24-16,0 0 2 0,0 0-3 0,0 0-10 16,0 0-5-16,0 0-10 0,0 0 0 15,0 0-9-15,0 0-3 0,0 0-5 0,0 0 3 16,0 0-4-16,0 0-2 15,0 0 0-15,0 0 5 0,0 0 14 0,0 0 9 16,0 0 1-16,2 27-5 0,-2-27 2 16,0 0-1-16,0 0-6 0,2 22-1 0,-2-22-8 15,0 0-3-15,0 18 5 0,0-18-8 0,0 0-4 16,0 0 1-16,0 18 0 16,0-18 0-16,0 0 7 0,0 0 4 0,0 0 3 0,0 0 10 15,0 0-12-15,2 18-7 16,-2-18-2-16,0 0-5 0,0 0 4 0,0 0-7 15,0 0 1-15,0 0-9 16,0 0 5-16,0 0-6 0,0 0-2 0,0 0-6 16,0 0 6-16,0 0 1 0,0 0-2 0,0 0-4 0,0 0-1 15,0 0 0-15,0 0-2 16,0 0-2-16,8-48-2 0,-8 48 0 0,0 0-6 16,0 0-3-16,9-19-2 15,-9 19 3-15,0 0-1 0,8-15 3 0,-8 15 4 0,4-12-1 16,-4 12 1-16,0 0 0 15,9-13 2-15,-9 13 4 0,0 0-4 0,0 0 0 16,9-14 0-16,-9 14 4 16,0 0-4-16,0 0 2 0,8-11 3 0,-8 11-5 0,0 0 5 15,0 0-3-15,0 0 0 0,0 0 1 0,12-9 3 16,-12 9-4-16,0 0 31 16,0 0 9-16,0 0 16 0,0 0 9 15,0 0 10-15,0 0 2 0,11 30 2 16,-11-30-6-16,0 17 0 0,0-17-9 0,0 19-5 0,0-19-5 15,-2 21-6-15,2-21-6 16,0 22 0-16,0-22-8 0,0 19-5 0,0-19-22 16,2 17-21-16,-2-17-39 0,0 0-45 0,2 16-54 0,-2-16-62 15,0 0-77-15,7 12-153 16,-7-12-440-16,0 0-265 0</inkml:trace>
  <inkml:trace contextRef="#ctx0" brushRef="#br0" timeOffset="-160827.25">3551 12795 2615 0,'7'-16'-83'15,"-7"16"10"-15,0 0 11 16,6-13 9-16,-6 13 0 0,0 0 12 0,0 0 11 0,0 0 16 16,0 0 22-16,0 0 9 15,0 0 8-15,0 0 14 0,-23-12-4 0,23 12 17 16,0 0 3-16,0 0-2 0,0 0-7 0,-38 21 2 16,38-21-6-16,-13 13-7 0,13-13-1 15,-13 13-6-15,13-13-6 0,-6 13 4 0,6-13-7 16,-2 17 0-16,2-17-5 15,0 0 8-15,6 27-14 0,-6-27 5 0,11 21-5 16,-5-9 3-16,3 1-2 16,-3-2-1-16,0 1-2 0,2 1 5 0,0 1-6 0,-2-1 2 15,-2 1 6-15,2-1 11 0,-6-13 17 0,4 24 14 16,-2-12 9-16,-2-12 5 16,-4 23-1-16,4-23-3 0,-10 20-9 0,2-11-7 15,-4 0-2-15,2-2-4 0,10-7-4 16,-25 13-6-16,14-10-10 0,11-3-19 0,-23 5-27 15,23-5-35-15,-20-1-47 16,20 1-38-16,0 0-30 0,-18-10-48 0,18 10-74 16,-4-19-509-16,2 8-120 0</inkml:trace>
  <inkml:trace contextRef="#ctx0" brushRef="#br0" timeOffset="-160417.65">3638 12628 2302 0,'0'0'-111'0,"0"0"15"15,0 0 19-15,0 0 30 0,0 0 22 0,0 0 29 0,0 0 25 16,0 0 10-16,0 0 52 16,0 0-25-16,0 0-5 0,4 36 1 0,-4-36-7 15,0 0-2-15,-4 27-3 16,4-27-7-16,-2 17-9 0,2-17 1 0,0 0-3 15,-2 21-3-15,2-21-3 0,0 0-5 16,-2 15 7-16,2-15-3 0,0 0-3 0,0 0-4 16,0 0-9-16,0 0-7 0,0 0 5 0,8 11-3 15,-8-11 4-15,0 0-7 16,0 0 3-16,0 0 2 0,0 0-12 0,28-30 11 0,-28 30-4 16,10-10 5-16,-10 10-5 15,0 0-1-15,15-7 21 0,-15 7 6 0,0 0 19 16,0 0 2-16,22 3 16 15,-22-3 17-15,0 0 9 0,12 16 0 0,-12-16-3 0,8 17-7 16,-6-6-10-16,-2-11-2 16,8 21-11-16,-8-21-6 0,6 24-4 0,-4-13-28 15,2 0-46-15,-4-11-55 0,4 19-63 0,0-11-81 16,-4-8-152-16,2 13-507 0,-2-13-257 16</inkml:trace>
  <inkml:trace contextRef="#ctx0" brushRef="#br0" timeOffset="-159767.45">4048 13068 2729 0,'0'0'3'16,"0"0"-3"-16,0 0-9 0,0 0-6 0,0 0-1 15,-22 14 0-15,22-14-3 16,0 0-1-16,0 0-21 0,0 0-26 16,0 0-28-16,0 0-41 0,0 0-42 0,0 0-65 15,0 0-354-15,0 0 195 0</inkml:trace>
  <inkml:trace contextRef="#ctx0" brushRef="#br0" timeOffset="-159617.46">4161 13058 1756 0,'19'-1'38'0,"-19"1"1"0,0 0-18 16,0 0-4-16,0 0-32 0,0 0-5 0,0 0-24 15,0 0-16-15,0 0-40 0,19-7-56 16,-19 7-321-16,0 0 356 0</inkml:trace>
  <inkml:trace contextRef="#ctx0" brushRef="#br0" timeOffset="-159467.28">4394 13018 1481 0,'0'0'64'15,"0"0"-2"-15,0 0-10 0,21 0-19 0,-21 0-30 16,0 0-14-16,0 0-18 0,0 0-27 15,21-4-33-15,-21 4-39 0,0 0-73 0,16-5-186 16,-8 3 123-16</inkml:trace>
  <inkml:trace contextRef="#ctx0" brushRef="#br0" timeOffset="-159327.33">4688 12994 1091 0,'15'4'11'0,"-15"-4"-13"16,0 0-14-16,0 0-43 0,0 0-79 0,0 0-156 0,21-3 95 16</inkml:trace>
  <inkml:trace contextRef="#ctx0" brushRef="#br0" timeOffset="-159167.33">4904 12981 966 0,'0'0'93'0,"0"0"-15"16,17 3-24-16,-17-3-22 16,0 0-1-16,0 0-19 0,0 0-1 0,0 0-16 0,0 0-20 15,19 2-20-15,-19-2-39 0,0 0-46 0,0 0-196 16,0 0 105-16</inkml:trace>
  <inkml:trace contextRef="#ctx0" brushRef="#br0" timeOffset="-157992.02">6288 12955 898 0,'-23'3'45'0,"23"-3"27"0,0 0 13 15,0 0 8-15,0 0 17 16,0 0 8-16,0 0 14 0,0 0-8 16,0 0 4-16,0 0-4 0,0 0-22 15,0 0-5-15,0 0-17 0,0 0-6 0,0 0-9 0,0 0-6 16,0 0-4-16,0 0-8 0,0 0-20 0,0 0-32 16,0 0-25-16,0 0-35 15,53 9-34-15,-53-9-37 0,19 0-46 0,-19 0-91 16,19 0-286-16,-19 0 251 0</inkml:trace>
  <inkml:trace contextRef="#ctx0" brushRef="#br0" timeOffset="-157777.21">6356 12908 1565 0,'0'0'-23'0,"0"0"24"0,0 0 16 0,0 0 10 15,0 0 16-15,-14-5 7 16,14 5 18-16,0 0 24 0,0 0 19 0,0 0 17 0,0 0 8 15,0 0-7-15,0 0-9 16,-7 30-7-16,7-30-13 0,0 0-9 0,0 25-8 16,0-25-18-16,-2 18-3 0,2-18-9 0,-5 22-22 15,5-22-31-15,-2 19-41 16,2-19-36-16,-2 19-50 0,2-19-45 0,-2 14-71 16,2-14-505-16,0 16-28 0</inkml:trace>
  <inkml:trace contextRef="#ctx0" brushRef="#br0" timeOffset="-61157.43">3977 11101 161 0,'-30'-5'35'0,"5"1"15"0,0-1-40 0,-1 1-34 16,3-1-9-16,-3 1-23 16,-1-2 7-16,-1-2 16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01T07:36:34.8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1493 8617 1336 0,'-8'-17'216'0,"8"17"-93"0,0 0-1 16,-4-14-27-16,4 14-21 0,0 0 6 0,0 0 5 16,-6-15-1-16,6 15 11 0,0 0 7 0,0 0 4 15,-5-18 12-15,5 18 8 16,0 0 11-16,0 0 8 0,0 0 4 0,-3-20 1 0,3 20-1 16,0 0 0-16,0 0-4 15,0 0-3-15,-7-14 0 0,7 14-2 0,0 0-9 16,0 0-3-16,0 0 16 0,0 0-19 15,0 0-13-15,0 0-19 0,0 0 1 0,0 0-7 16,0 0-10-16,0 0-7 0,0 0-5 0,0 0-15 16,0 0 1-16,0 0-7 15,27 34-1-15,-27-34-9 0,12 18-3 0,-6-6 1 0,-1-2-8 16,-5-10-3-16,9 19-8 16,-9-19-3-16,11 17-19 0,-7-10-38 15,-1-1-36-15,-3-6-39 0,8 13-50 0,-8-13-52 16,5 12-41-16,-5-12-57 0,6 10-115 0,-6-10-147 15,0 0-26-15,10 1-251 16,-10-1-214-16</inkml:trace>
  <inkml:trace contextRef="#ctx0" brushRef="#br0" timeOffset="320.15">1701 8543 2518 0,'6'-7'-22'0,"-6"7"32"0,9-14 11 16,-9 14 6-16,0 0 2 15,9-13 3-15,-9 13-1 0,0 0 15 0,0 0 10 16,10-12 22-16,-10 12 20 0,0 0 6 0,0 0 11 16,0 0 9-16,0 0 4 15,0 0 5-15,0 0-2 0,-14 46-7 0,7-33-7 0,-2 5-4 16,1 3 0-16,0-1-32 16,2 4-2-16,-6 0-5 0,4 0-3 0,-3 7-11 15,-1 0 1-15,1-1-13 16,1 1 0-16,-3 1-7 0,3 0-4 0,-1-1-5 0,-1 0-3 15,3 1-5-15,1-1 2 16,-2-3-5-16,1-1-1 0,4-3-7 0,-1 1-1 16,-3-4-28-16,2 0-30 0,4-3-29 0,-1-3-38 15,0 0-42-15,-2-2-39 0,6-13-33 16,-6 25-26-16,4-17-37 0,2-8-79 0,-2 9-584 16,2-9-381-16</inkml:trace>
  <inkml:trace contextRef="#ctx0" brushRef="#br0" timeOffset="594.78">1723 8841 2774 0,'5'-18'-81'0,"-5"18"28"15,4-13 3-15,-4 13-19 16,0 0 18-16,0 0 4 0,5-13 20 0,-5 13 13 0,0 0 29 15,0 0 11-15,0 0 32 16,0 0 11-16,0 0 11 0,-18 53 7 0,11-40-4 16,5 2-2-16,-3 3-6 0,3-1-11 0,-2-1-5 0,2 2-6 15,2-18-3-15,-2 34-9 16,2-18-12-16,0-16-28 0,0 26-32 0,0-26-48 16,2 23-37-16,0-14-40 15,2 1-51-15,-4-10-98 0,7 12-432 0,-1-8-7 0</inkml:trace>
  <inkml:trace contextRef="#ctx0" brushRef="#br0" timeOffset="944.65">1958 8814 2052 0,'2'-15'-75'16,"-2"15"23"-16,0 0 14 0,0 0 18 0,0 0 9 0,0 0 19 15,0 0 24-15,-10-20 17 16,10 20 32-16,0 0 24 0,0 0 0 0,0 0 1 16,0 0-2-16,0 0-6 0,-35 31-9 0,35-31-2 15,-8 15-7-15,8-15-8 0,-4 17-3 16,4-17-8-16,-2 19-6 0,2-19-5 0,2 21 1 16,-2-21-7-16,6 23-4 15,2-11-9-15,-2-1 5 0,1 3-8 0,2-3-6 16,-1 0-1-16,-2 3-1 15,3-5-1-15,-9-9-4 0,12 21 7 0,-6-11 6 0,-6-10 10 16,8 17 3-16,-8-17 1 0,0 17-6 16,0-17-4-16,0 0-3 0,-13 21-11 15,13-21-20-15,-9 11-31 0,9-11-37 16,-11 7-56-16,11-7-60 0,-12 2-70 0,12-2-139 16,0 0-422-16,0 0-140 0</inkml:trace>
  <inkml:trace contextRef="#ctx0" brushRef="#br0" timeOffset="1149.72">2196 8772 2520 0,'0'0'10'16,"15"-5"1"-16,-15 5 7 0,0 0 13 0,0 0 5 0,17 16 24 16,-17-16 18-16,4 20 9 15,-4-20-3-15,4 22 4 0,-4-6-6 0,0-16-4 16,0 32-9-16,0-15-8 15,-1 2-7-15,-4-2-6 0,1 2-23 0,0-1-42 16,-4-2-59-16,2 4-63 0,-6-4-67 0,0 2-105 0,-2-1-518 16,0 0-155-16</inkml:trace>
  <inkml:trace contextRef="#ctx0" brushRef="#br0" timeOffset="1509.81">1398 9709 2399 0,'0'0'-74'15,"0"0"13"-15,0 0 5 0,0 0 9 0,49-12 7 16,-49 12 17-16,25 0 2 0,-25 0 17 0,35 0 10 0,-16 3 10 16,-2-3 21-16,4 1 17 15,0 1 16-15,0 1 4 0,2-3-2 0,2 3 7 16,0-3-1-16,1 4-2 0,-1-4-10 16,2 2-5-16,0-2-9 15,-4 2 0-15,3-2-6 0,-1 0-4 0,0 0-10 16,-1 0-6-16,-1-2-7 0,-3 2-17 0,0-2-26 15,-20 2-24-15,34 0-29 0,-23-2-45 16,3 2-41-16,-14 0-103 0,15-2-463 0,-15 2 3 16</inkml:trace>
  <inkml:trace contextRef="#ctx0" brushRef="#br0" timeOffset="1829.92">1636 9854 2169 0,'0'0'-2'0,"-13"5"-1"0,13-5 14 16,0 0 34-16,0 0 19 15,-4 18 17-15,4-18 17 0,0 0 7 0,2 23 4 16,-2-23-2-16,0 21-5 16,0-21-12-16,2 28-26 0,-2-10 6 0,0 2 4 0,0 2-1 15,0-2-2 1,2 1 0-16,-2 0-4 0,0 5-4 0,0-2-5 0,4 2-8 15,-4 2-3-15,0-2-4 16,0 0-7-16,0-4-3 0,3 0-1 0,-6-3-5 0,6 0 0 16,-3-2-15-16,0-17-18 0,0 29-33 0,0-17-28 15,0-12-53-15,0 16-43 16,0-16-23-16,0 0-19 0,0 0-11 0,0 0-18 16,0 0-21-16,0 0-493 0,0 0-29 15</inkml:trace>
  <inkml:trace contextRef="#ctx0" brushRef="#br0" timeOffset="2260.02">1550 10064 2103 0,'-2'-19'-78'0,"0"1"40"0,2 18 13 0,-1-30 22 16,1 16-3-16,0 14 12 0,1-28 7 15,1 10 2-15,3 6 26 0,2-4-14 0,-1 1 14 16,0 3-6-16,2-1 9 16,1 2-2-16,2-1 23 0,-1 3-5 15,3-1-2-15,0 5-5 0,-13 5 6 0,25-10-6 16,-12 8 2-16,-13 2 1 0,25 4 0 0,-25-4-1 15,24 9-3-15,-12-1-5 16,1 1 2-16,-4 1 2 0,1 1-4 0,-3 2 3 0,1-1-1 16,-4-1 1-16,0 5 2 0,-4-16-2 0,3 23 3 15,-3-23 0-15,-7 25-4 16,3-12-1-16,-2-2-5 0,6-11-5 0,-19 22-2 0,12-13-5 16,-1-2-3-16,8-7-2 15,-17 14-6-15,8-6 1 0,9-8 1 0,-13 11 6 16,13-11 2-16,-11 8 4 15,11-8 5-15,0 0 7 0,-11 13 1 0,11-13 0 0,0 0 5 16,-7 13 7-16,7-13 1 0,0 0 1 16,0 0 3-16,9 25-3 0,-9-25-2 15,9 18-4-15,0-8 0 0,0 2-5 0,0 1 8 16,0 1-14-16,2-1-5 0,0 1-5 16,-4 0-2-16,4 0-2 0,-1 1-5 0,-2-2-8 15,1 0-9-15,-1 1-30 16,-2-5-39-16,-6-9-41 0,11 18-46 0,-7-9-46 15,0-4-60-15,-4-5-74 16,0 0-150-16,8 7-108 0,-8-7-248 0,0 0-167 16</inkml:trace>
  <inkml:trace contextRef="#ctx0" brushRef="#br0" timeOffset="2530.11">1960 10033 2382 0,'6'-23'-63'0,"-6"23"26"0,0 0 8 0,2-13-4 16,-2 13 16-16,0 0 6 0,0 0 6 0,0 0 26 0,0 0 19 16,0 0 23-16,0 0 22 15,0 0 15-15,0 0 19 0,0 0 2 0,0 0 8 16,-47 25-5-16,38-16-1 16,4 2-11-16,-3 3-8 0,0-1-8 15,2 1-5-15,0-1-9 0,6-13-6 0,-8 25-10 16,6-10-6-16,2-15-7 0,-2 26-8 0,2-12-12 15,0-14-25-15,0 23-31 16,0-23-35-16,4 19-42 0,-4-19-50 0,10 15-42 0,-4-9-36 16,-6-6-71-16,0 0-582 0,20 7-248 0</inkml:trace>
  <inkml:trace contextRef="#ctx0" brushRef="#br0" timeOffset="2840.12">2085 10045 2636 0,'0'0'-56'0,"0"0"14"16,0-18-2-16,0 18 11 0,0 0 18 0,0 0 12 16,0 0 30-16,-15-11 23 0,15 11 14 15,0 0 12-15,0 0 4 0,0 0-4 0,0 0-3 16,0 0 0-16,0 0-5 16,0 0-5-16,0 0-3 0,-26 29-9 0,26-29 2 0,0 0-5 15,0 0-6-15,28 29-6 16,-15-18-5-16,-1 0 1 0,0 0-6 0,6 4-5 15,-3-1 3-15,-1 1-1 16,-1 1-4-16,0 0 18 0,-3 2 13 0,-2-3 13 0,0 0 11 16,-2 0-2-16,-4 3 3 0,-2-4-8 0,0-14-7 15,-5 29-2-15,2-17-15 16,-5 1-14-16,8-13-35 0,-16 19-43 0,8-13-53 16,8-6-63-16,-15 10-52 0,6-9-66 15,9-1-136-15,0 0-477 0,-21-9-276 0</inkml:trace>
  <inkml:trace contextRef="#ctx0" brushRef="#br0" timeOffset="3080.17">2267 9997 2843 0,'16'-3'13'0,"-16"3"6"0,0 0-3 0,0 0 22 0,28 7 19 15,-28-7 16-15,12 11 18 16,-5-4 13-16,-7-7 12 0,15 23 2 0,-11-11 4 15,2 1-6-15,1 3-6 16,-3 1-6-16,0-2-10 0,-2 2-7 0,2 0-7 0,-4 1-9 16,0-18-10-16,0 34-4 0,-2-17-8 0,0-2-14 15,2-15-25-15,-6 26-29 16,2-14-33-16,4-12-45 0,-7 17-58 0,7-17-66 16,-6 12-67-16,6-12-140 0,0 0-539 15,-8 1-412-15</inkml:trace>
  <inkml:trace contextRef="#ctx0" brushRef="#br0" timeOffset="3399.83">2612 9654 2935 0,'0'0'-34'0,"0"0"29"16,0 0 23-16,0 0 19 0,0 0 24 0,18-8 19 0,-18 8 12 16,0 0 8-16,0 0-2 15,0 0-2-15,26 2-12 0,-26-2-5 0,0 0-7 16,29 2-8-16,-29-2-8 0,22 2-6 15,-22-2-8-15,24 0-12 0,-24 0-34 0,22 0-40 16,-22 0-45-16,24 0-53 0,-24 0-59 0,17-4-65 16,-17 4-126-16,12-6-469 15,-12 6-217-15</inkml:trace>
  <inkml:trace contextRef="#ctx0" brushRef="#br0" timeOffset="3560.24">2669 9538 2642 0,'-15'-10'22'0,"15"10"37"0,0 0 12 15,-10-11 7-15,10 11-12 0,0 0 2 16,0 0 6-16,0 0 1 0,0 0-4 0,21-25-9 16,-21 25-6-16,20-7-10 0,-4 3-26 0,-2 0-39 15,-14 4-50-15,34-6-55 16,-17 4-61-16,0-2-85 0,2 0-572 16,-5 2-181-16</inkml:trace>
  <inkml:trace contextRef="#ctx0" brushRef="#br0" timeOffset="4079.81">4058 8747 2536 0,'0'0'-22'0,"8"-14"22"16,-8 14 18-16,0 0 12 0,12-13 14 0,-12 13 17 15,0 0 17-15,11-10 3 0,-11 10 1 0,0 0-1 16,0 0 15-16,0 0 27 16,0 0 2-16,0 0 1 0,0 0-27 15,19 23-7-15,-19-23 6 0,0 30 0 0,0-12 5 16,0 1-4-16,2 3-3 0,-2 0-4 0,0 5-17 15,0 1-4-15,0-1-10 16,0 0-5-16,3 1-5 0,-3-1-7 0,2 0-4 16,0-4-7-16,-2 0-6 0,2-4-13 0,-2-2-21 0,0 1-35 15,0-18-37-15,2 25-46 16,0-13-45-16,-2-12-50 0,4 15-53 16,-4-15-95-16,6 7-118 0,-6-7-408 0,0 0-272 15</inkml:trace>
  <inkml:trace contextRef="#ctx0" brushRef="#br0" timeOffset="4400.18">4373 8893 2708 0,'0'0'-13'0,"10"-11"19"15,-10 11 4-15,0 0-4 0,9-11 3 0,-9 11 2 16,0 0 1-16,0 0 1 16,0 0 3-16,0 0 3 0,0 0 11 15,0 0 18-15,-57 11 23 0,44-5 14 0,-2-1 19 16,15-5 6-16,-29 12 1 0,13-7 5 15,2 3-1-15,2 0-5 0,12-8-3 16,-28 13-2-16,17-5-5 0,-1 0-6 0,1 0-4 16,0 1-11-16,11-9-5 0,-14 18-7 0,8-9 0 0,6-9-2 15,-10 19-6-15,10-19-1 16,-4 23-6-16,4-10-6 0,0-13-5 0,4 23-4 16,0-10-1-16,4 0-7 0,2 1-2 15,0-3-1-15,5 0-2 0,0 1-4 0,2-3-9 16,2-1-19-16,-2 0-24 15,-1-3-34-15,2 1-40 0,-1-2-43 0,-3 2-46 0,4 0-52 16,-8-5-64-16,-2 3-159 0,-8-4-130 16,16 4-265-16,-16-4-219 0</inkml:trace>
  <inkml:trace contextRef="#ctx0" brushRef="#br0" timeOffset="4939.95">3531 9722 2509 0,'0'0'-54'0,"0"0"42"0,0 0 1 0,0 0 13 0,0 0 4 16,0 0 6-16,44-19 0 16,-44 19 2-16,23-3 1 0,-23 3 1 0,26-3-1 0,-10 2 8 15,4-1 8-15,-2 0 20 16,6 0 2-16,-1 2 10 0,5-2 9 0,1 0 7 15,3 1 3-15,0-2-9 16,4 2-6-16,6-3-3 0,3 1 6 0,6 2 0 16,-3-3 0-16,9 0-7 0,3 3-1 0,-3-2-4 0,-7 1-1 15,1 1 6-15,-2 1 6 16,1-3 6-16,2 2-1 0,-4 1 0 0,1 0 3 16,-2 0 2-16,-1 0 3 15,-1 0-8-15,-1-2 0 0,-2 2-6 0,-5 0-4 0,-2 2-6 16,1-4-3-16,-4 4-5 15,0-2-10-15,-3 0-3 0,-3 0-3 0,0 1-2 16,-6 2-15-16,2-3 8 0,-3 1-5 0,-19-1-10 0,29 2-21 16,-29-2-36-16,23 3-43 15,-23-3-61-15,13 1-80 0,-13-1-103 0,0 0-184 16,0 0-107-16,0 0-252 16,0 0-244-16</inkml:trace>
  <inkml:trace contextRef="#ctx0" brushRef="#br0" timeOffset="5410.07">3905 10012 2597 0,'0'0'-56'0,"0"0"30"16,-27-3 23-16,27 3 18 0,0 0 9 0,0 0 16 15,0 0 6-15,0 0 15 0,0 0 18 16,0 0 6-16,0 0 2 0,0 0-3 0,0 0 4 16,0 0 4-16,63-6 5 15,-63 6-1-15,30-2 2 0,-11 0-10 0,-19 2-9 16,32 0-10-16,-16-2-5 0,-16 2-8 15,28 0-4-15,-28 0-13 0,25 0-19 0,-25 0-36 16,22 0-50-16,-22 0-57 0,14 4-63 0,-14-4-73 16,0 0-176-16,0 0-445 15,0 0-248-15</inkml:trace>
  <inkml:trace contextRef="#ctx0" brushRef="#br0" timeOffset="5630.08">3935 10085 2649 0,'-9'11'-65'0,"9"-11"14"16,0 0 8-16,0 0 28 0,0 0 28 0,9 26 29 0,-9-26 19 16,6 18 3-16,-2-7 8 0,-4-11-5 0,8 27 0 15,-6-11 1-15,3 0 12 0,-3 0 11 16,3 0-9-16,-3 1 1 0,-2 1-3 16,0-18-13-16,4 30-1 0,-4-12-10 15,0-18-7-15,2 26-6 0,-2-12-5 0,0-14-8 16,0 21-21-16,0-21-39 0,0 21-49 15,0-21-55-15,2 15-44 0,2-8-56 0,-4-7-104 16,0 0-495-16,2 10-166 0</inkml:trace>
  <inkml:trace contextRef="#ctx0" brushRef="#br0" timeOffset="6029.83">4229 10269 2365 0,'0'0'-55'16,"9"-10"32"-16,-9 10 18 0,0 0 18 0,0 0 11 0,10-10-10 16,-10 10 1-16,0 0 8 0,0 0 6 0,0 0 11 15,0 0-5-15,0 0 13 16,0 0 7-16,0 0 16 0,0 0 7 0,-40-4 9 0,40 4-3 16,0 0 0-16,0 0-12 15,-28 7-7-15,28-7-5 0,-13 6-8 0,13-6-1 16,0 0-8-16,-10 13-4 15,10-13 0-15,0 0-6 0,0 19-2 0,0-19-1 0,0 0-8 16,17 23-1-16,-6-14-2 0,-3 1 0 0,2 0-5 16,3-1-1-16,0 2-1 15,-2 2-5-15,1-2 4 0,-2-2 0 0,2 3 2 16,-4-3 1-16,-2 2 7 0,-6-11 5 16,9 19 17-16,-9-19 8 0,2 19-3 0,-2-19-3 15,0 0-3-15,-17 27-6 16,9-19-5-16,-4-1-1 0,12-7-3 0,-22 14-6 0,8-10-17 15,14-4-32-15,-20 5-41 16,20-5-55-16,-21 2-45 0,10-4-48 0,11 2-61 16,0 0-115-16,-23-13-469 0,19 7-218 0</inkml:trace>
  <inkml:trace contextRef="#ctx0" brushRef="#br0" timeOffset="6250.23">4449 10353 2596 0,'23'0'61'0,"-23"0"25"0,19 0-4 15,-19 0-8-15,22 2 5 0,-22-2 18 0,25 0 18 0,-25 0 0 16,27 2-9-16,-14 0-13 16,-13-2-10-16,30 0-11 0,-16 2-7 0,-14-2-7 15,30 0-10-15,-15 0-18 16,-15 0-33-16,25-2-42 0,-25 2-50 0,24-2-72 0,-16-2-55 15,-8 4-89-15,15-7-603 16,-15 7-311-16</inkml:trace>
  <inkml:trace contextRef="#ctx0" brushRef="#br0" timeOffset="6470.1">4672 10256 2835 0,'0'0'-18'0,"0"0"14"0,0 0 11 0,0 0 24 0,0 0 23 16,0 0 27-16,0 0 25 15,0 0 6-15,0 0 5 0,-12 29 0 0,12-29-2 16,0 19-4-16,0-19-6 0,0 22-9 0,0-22-10 16,0 23-12-16,0-23-8 15,2 23-5-15,-2-23-8 0,0 22-3 0,0-22-15 0,0 18-14 16,0-18-33-16,2 17-39 16,-2-17-50-16,0 0-53 0,0 20-40 0,3-15-43 15,-3-5-73-15,0 0-664 16,0 0-426-16</inkml:trace>
  <inkml:trace contextRef="#ctx0" brushRef="#br0" timeOffset="6719.92">4890 10132 3057 0,'10'-6'33'16,"-10"6"21"-16,0 0 10 0,0 0 27 15,0 0 17-15,0 0 19 0,23 20 12 0,-19-9 6 16,0 3-3-16,-4-14-3 16,7 30-8-16,-3-12-9 0,-1 0-14 0,1 3-9 15,-4-2-12-15,4 1-7 0,-2 0-9 0,0-1-13 0,0 0-18 16,-2-2-31-16,0-17-39 16,0 31-51-16,0-20-64 0,-2 2-75 0,0-3-81 15,-4-1-149-15,6-9-134 0,-15 16-350 16,4-9-347-16</inkml:trace>
  <inkml:trace contextRef="#ctx0" brushRef="#br0" timeOffset="7740.04">3749 10026 2686 0,'0'0'-136'15,"0"0"30"-15,0 0 21 0,0 0 16 0,0 0 8 16,0 0 18-16,0 0 7 0,0 0 26 15,0 0 4-15,0 0 20 0,0 0 19 0,0 0 0 16,0 0 9-16,0 0 7 0,0 0 2 0,0 0-4 16,0 0 14-16,55-8-20 15,-41 6 1-15,-14 2 1 0,30-2-3 0,-11 0-3 0,-2 0-2 16,-17 2-7-16,33-3 4 16,-15 0-7-16,-2 3-3 0,-16 0-8 0,28-3-7 15,-28 3-7-15,23-4-17 16,-23 4-32-16,20-2-45 0,-20 2-37 15,0 0-67-15,14-5-161 0,-14 5-270 0,0 0 154 16</inkml:trace>
  <inkml:trace contextRef="#ctx0" brushRef="#br0" timeOffset="8090.13">3915 10049 1814 0,'0'0'-15'0,"0"0"25"0,0 0-14 0,0 0 14 0,0 0 5 15,0 0 13-15,0 0-9 16,0 0 15-16,0 0-3 0,0 0 12 0,0 0 5 0,0 0 1 15,20 20 5-15,-20-20 8 16,0 0 18-16,0 0 16 0,0 0 15 0,-9 21 4 16,9-21-4-16,0 0-3 0,-2 27-3 0,2-27-13 15,-2 22-11-15,2-22-5 0,-2 23-11 16,2-9-5-16,0-14-14 0,-3 23-20 16,3-23-52-16,0 24-61 0,0-14-76 15,0-10-119-15,-2 17-579 0,-2-8-212 0</inkml:trace>
  <inkml:trace contextRef="#ctx0" brushRef="#br0" timeOffset="17219.73">4828 8736 2379 0,'0'0'-170'0,"0"0"19"0,0 0 14 16,0 0 12-16,0 0 6 0,0 0-3 0,0 0-5 15,0 0-31-15,0 0-256 16,0 0 131-16</inkml:trace>
  <inkml:trace contextRef="#ctx0" brushRef="#br0" timeOffset="18049.8">4828 8736 1137 0,'0'0'-21'0,"0"0"16"16,0 0 10-16,0 0 9 0,0 0 4 15,0 0 11-15,0 0 12 0,0 0 14 16,0 0 14-16,0 0 12 0,0 0 24 0,0 0 4 0,0 0 12 16,0 0 3-16,0 0 9 15,0 0 6-15,0 0 0 0,0 0-15 0,0 0-11 16,0 0-13-16,0 0-4 0,0 0-13 16,0 0-8-16,0 0-10 0,26-7-4 0,-12 3-9 15,1-1-4-15,2 0-5 16,2-1-7-16,2 0 1 0,2-2-5 0,3 0 1 0,-1 3 1 15,1-3-6-15,2 1-1 16,-6 0-4-16,4-2-3 0,-1 4 0 0,1 0-4 16,-1-1-1-16,0 0 0 0,-1 0-1 0,-3 2-5 15,3-1 0-15,-6 1 2 0,3 0-3 16,-4 1-3-16,0-1 0 0,1 0 2 0,-4 0-2 16,-14 4-3-16,23-5 4 15,-23 5-2-15,19-5-6 0,-19 5 8 0,19-3-6 16,-19 3 0-16,16-4-4 0,-16 4-6 15,0 0 4-15,16-6-6 0,-16 6 3 16,0 0-6-16,0 0 0 0,17-4 0 0,-17 4-1 0,0 0-2 16,0 0-9-16,0 0 2 15,0 0-3-15,0 0-1 0,0 0 0 0,0 0-5 16,0 0-3-16,0 0-10 0,0 0-11 16,0 0 0-16,0 0-4 0,0 0 3 0,0 0 10 15,0 0 9-15,-55-4-3 16,55 4 7-16,-21 0-9 0,21 0 13 0,0 0 13 0,-30 1-9 15,30-1 7 1,0 0 6-16,-24 0 7 0,24 0 19 0,0 0-8 0,-18 0 15 16,18 0 9-16,0 0 5 0,0 0 1 0,0 0 8 15,-21 0-5-15,21 0 5 0,0 0-3 16,0 0 2-16,0 0-1 0,0 0-3 0,0 0-3 16,0 0-1-16,0 0-3 15,0 0-3-15,0 0-1 0,0 0-1 0,0 0-8 16,0 0 3-16,0 0 1 0,0 0 0 15,55-10-6-15,-55 10 1 0,0 0-2 16,23-4-1-16,-23 4-2 0,0 0-2 0,23-2-3 0,-23 2 7 16,19 0-4-16,-19 0-3 15,0 0 3-15,26-2-2 0,-26 2-4 0,0 0-1 16,21 0 3-16,-21 0 5 0,0 0-6 16,0 0 5-16,23 0 1 0,-23 0 7 0,0 0 7 15,0 0 17-15,15 6 8 16,-15-6 10-16,0 0-5 0,0 0-5 0,-2 19-6 0,2-19-2 15,0 0-7-15,0 0 0 16,-17 27-9-16,17-27-10 0,-10 17-24 0,3-10-31 16,7-7-37-16,-13 16-40 0,13-16-38 0,-10 15-51 15,10-15-80-15,-6 10-621 16,6-10-301-16</inkml:trace>
  <inkml:trace contextRef="#ctx0" brushRef="#br0" timeOffset="19289.95">8368 8036 2615 0,'0'0'-119'0,"0"0"20"0,0 0 20 16,0 0 12-16,0 0 21 0,0 0 22 15,0 0 37-15,0 0 30 0,0 0 31 16,0 0 15-16,0 0 19 0,0 0 5 0,0 0 11 0,-24 50-6 16,18-35-2-16,2 2-9 15,-5 4-4-15,0-2-10 0,1 2-12 0,2 0-6 0,-1 1-9 16,-1 0-6-16,2-3-4 16,3-3-9-16,-1 1-6 0,0 0-4 0,-1-5 0 15,5-12-9-15,-4 26-3 16,4-26-1-16,-4 19-4 0,4-19-4 0,0 0 3 0,4 17-3 15,-4-17-1-15,0 0-4 16,0 0-1-16,0 0-1 0,0 0-2 0,0 0-1 16,0 0 3-16,0 0 1 0,36-36 3 0,-34 23 1 0,-2 13 6 15,7-22 2 1,-7 22 6-16,2-23 2 0,-2 23-2 0,0-22-5 0,0 22-1 16,-6-20-2-16,6 20-5 15,-13-16 0-15,13 16 0 0,-17-13-1 0,17 13 2 16,-19-7-5-16,7 3 8 15,12 4-3-15,-26-1 8 0,26 1 2 0,-26 4 2 0,11 1 2 16,1 1 1-16,-2-2-4 0,2 5-3 0,0 2-1 16,0-1-1-16,2 3-1 15,1 1-2-15,1-1-5 0,-1 4 4 0,2 0-3 16,1 1 2-16,0-1 2 0,2 1 3 16,-1-4-2-16,0 3 1 0,1 1-4 0,0-3 2 15,0-2 0-15,-1 2 4 0,-1-1-3 16,0-2-1-16,-4 2-4 0,0-3-1 15,-2 3-7-15,-2-3-12 0,-2 2-22 16,0-2-27-16,-3-3-46 0,3 2-45 0,0-2-69 16,2 0-59-16,-2-3-106 0,1 1-180 0,5-2-393 15,2 0-384-15</inkml:trace>
  <inkml:trace contextRef="#ctx0" brushRef="#br0" timeOffset="19539.8">8399 8627 2863 0,'23'4'69'0,"-23"-4"50"15,0 0-5-15,19 2-11 16,-19-2-7-16,0 0-14 0,0 0-8 0,20 0-7 0,-20 0-5 15,0 0-7-15,0 0-4 16,0 0-7-16,0 0-15 0,0 0-32 0,0 0-46 16,0 0-66-16,0 0-53 0,14-2-94 0,-14 2-195 0,0 0-393 15,0 0-196-15</inkml:trace>
  <inkml:trace contextRef="#ctx0" brushRef="#br0" timeOffset="19939.64">7922 8292 2449 0,'-8'-21'-78'0,"8"21"18"15,0 0 11-15,-2-16 20 16,2 16 1-16,0 0 6 0,0 0 0 0,0 0 12 0,0 0 4 15,0 0-2-15,12-19 19 16,-12 19 3-16,0 0 16 0,0 0 1 0,0 0 5 16,0 0 3-16,0 0 39 0,0 0-14 0,26 28 4 0,-26-28 5 15,0 0 3-15,0 0 9 16,0 0-1-16,-14 33 4 0,14-33 7 0,-16 9 8 16,16-9 5-16,-20 10 2 15,9-6 3-15,11-4 1 0,-26 5 0 0,26-5 5 0,-22 4 3 16,22-4-7-16,-20-1-3 15,20 1-16-15,0 0-12 0,-23-10-17 0,23 10 2 16,-9-13-10-16,9 13-7 0,0-17-16 0,0 17-23 16,0 0-29-16,11-25-39 0,-11 25-47 15,11-15-56-15,-11 15-55 0,14-12-68 16,-14 12-130-16,6-11-162 0,-6 11-287 16,6-8-208-16</inkml:trace>
  <inkml:trace contextRef="#ctx0" brushRef="#br0" timeOffset="20420.05">6492 8051 2584 0,'0'0'-22'16,"0"0"16"-16,0 0-6 0,0 0 6 0,0 0 13 0,0 0 22 16,0 0 37-16,0 0 5 15,0 0 5-15,0 0-4 0,0 0-10 0,4 50-1 16,-4-50-5-16,0 37-5 15,2-20-7-15,0 5-5 0,0-3 0 0,0 2-8 16,2-2 3-16,-2-1-7 0,0-1-20 0,3 0-31 0,0-2-60 16,-5-15-59-16,6 25-63 15,-6-25-127-15,2 17-449 0,0-11-78 0</inkml:trace>
  <inkml:trace contextRef="#ctx0" brushRef="#br0" timeOffset="20800.11">6346 8179 2228 0,'-9'-21'-69'0,"9"21"25"16,-4-19 5-16,4 19 5 0,0 0 18 0,6-26 15 15,-6 26-4-15,11-18 16 16,-3 9 13-16,3-1 17 0,-1 1 7 0,6-1-5 16,-4 3 13-16,5-1-11 15,0 1 8-15,2 1 0 0,0 0 9 0,4 0-3 0,-1 3 1 16,-1-2-6-16,2 4 0 15,-2-1-8-15,3 2-3 0,-4 2-6 0,2-1-1 16,-3 4-10-16,-1 0 5 0,-2 0-4 0,0 6-7 0,2 0 10 16,-4 0-6-16,1 3 4 15,-2-2-4-15,-4 2 11 0,-1 2 12 0,-4-1 11 16,2 0 3-16,-4 0 4 16,0 1 6-16,-2-16 11 0,-2 30-5 15,-2-15 2-15,4-15-7 0,-8 27-7 16,0-14-4-16,1 0-5 0,-2-3-10 0,-1 1-3 0,-1-1-2 15,-1 0-6-15,1-3-3 16,-2 1-9-16,13-8-7 0,-25 10-21 0,14-7-31 16,11-3-33-16,-21 5-39 0,21-5-46 0,-17 0-35 0,17 0-37 15,0 0-49-15,0 0-104 16,-19-13-446-16,15 8-151 0</inkml:trace>
  <inkml:trace contextRef="#ctx0" brushRef="#br0" timeOffset="21280.01">7163 7951 2394 0,'4'-14'-61'0,"-4"14"16"16,0 0 10-16,0 0 11 0,0 0 7 0,0 0 17 15,0 0 22-15,-13-20 20 0,13 20 9 16,0 0 7-16,0 0 6 0,-28 2 14 16,28-2 4-16,-22 10 7 0,9-2 10 15,0 2-2-15,0 1-2 0,1 1 3 0,-3 4-2 16,2-2-14-16,-1 3-2 15,2 1-7-15,0-2-2 0,2 1-10 0,1-2-2 16,3 3-6-16,-1-2-2 0,3-1 0 0,2 0 3 0,2-15 0 16,2 28-2-16,0-14-1 15,5 0-3-15,-1-3-1 0,2 0 3 0,3-1 1 16,-1-3 2-16,2 2-1 0,-12-9-4 16,24 12-3-16,-11-6-2 0,-2-3-6 0,-11-3-2 15,23 6-3-15,-10-5-4 16,-13-1-3-16,23 0-6 0,-23 0-1 0,26-1-5 0,-26 1-14 15,21-6-20-15,-21 6-28 16,19-9-34-16,-19 9-46 0,15-9-55 0,-9 4-68 16,-6 5-116-16,8-11-212 0,-8 11-317 0,6-9-280 15</inkml:trace>
  <inkml:trace contextRef="#ctx0" brushRef="#br0" timeOffset="23209.91">4074 10762 2603 0,'0'0'-106'16,"0"0"35"-16,11-7 22 15,-11 7 14-15,0 0 37 0,0 0 30 0,0 0 15 16,0 0 20-16,0 0 15 0,0 0 1 0,0 0 1 0,0 0-11 16,0 0-7-16,0 0-6 15,0 0-3-15,0 0-9 0,0 0-5 0,0 0-10 0,19 25 3 16,-19-25-1-16,4 14-6 16,-4-14-5-16,5 14 0 0,-5-14-9 0,6 18 0 15,0-9-1-15,-6-9 0 16,10 21-6-16,0-9-4 0,-2-2 0 0,2 2-4 0,-2-1 6 15,6 1-2-15,0-2 1 16,1 0-1-16,2 1-7 0,4 0 7 0,1 1-8 16,1-4 6-16,0 1-2 0,4-2 0 0,3 1-3 15,4 0 3-15,1-1-1 0,-3-3 2 16,7 1 2-16,-3-2-2 0,6 0 0 0,-1-1-2 16,3 0 1-16,0 2 5 15,1-4 0-15,3 2 7 0,1-2 0 0,0-2-3 16,-1 2 2-16,3-2-1 0,-5 0-3 15,4 0 1-15,-2 0-7 0,-1 2-5 0,0-2-4 16,-3 1 2-16,-4 1-8 0,-1-3 0 0,-6 3 3 16,1-1-2-16,-2 1-1 15,-3 0 5-15,-1 0 1 0,-5-2-1 0,-2 2 4 16,1 0 6-16,-22 0 9 0,31-2 5 16,-16 0 6-16,-15 2 1 0,23-2-1 0,-23 2-2 15,18-6-7-15,-18 6 0 16,0 0 0-16,12-11 0 0,-12 11-5 0,0 0 1 0,6-13 0 15,-6 13-1-15,0 0 0 16,0 0-4-16,0-17 7 0,0 17-6 0,0 0 2 16,0 0 9-16,0 0 0 0,0 0 10 0,-4-23 2 0,4 23 3 15,0 0 0-15,0 0 1 16,0 0-1-16,0 0-3 0,0 0-5 0,4-18-4 16,-4 18 3-16,0 0-2 15,0 0 2-15,17-3-5 0,-17 3-2 0,0 0 1 16,0 0-2-16,0 0 2 15,0 0 0-15,34 13 2 0,-34-13 2 0,0 0 5 0,12 11 9 16,-12-11 3-16,5 11-1 0,-5-11 1 0,0 0-5 16,0 0-5-16,0 0-1 0,0 0-7 15,-19 26-6-15,19-26-17 0,-13 7-36 16,13-7-41-16,0 0-53 0,-15 8-51 16,15-8-42-16,0 0-70 0,0 0-114 0,-17 2-468 15,17-2-248-15</inkml:trace>
  <inkml:trace contextRef="#ctx0" brushRef="#br0" timeOffset="25300.27">8738 10953 2547 0,'0'0'-98'0,"0"0"11"16,0 0 16-16,0 0 23 0,0 0 13 15,0 0 10-15,0 0 11 0,0 0 10 0,0 0 9 16,0 0 12-16,0 0-15 0,0 0 4 0,0 0-12 16,0 0 8-16,0 0 15 15,0 0 0-15,0 0 5 0,0 0 22 0,0 0 3 16,0 0 21-16,0 0 7 0,0 0 15 15,0 0 10-15,0 0 1 0,0 0-1 0,0 0-4 16,0 0-9-16,0 0-9 16,0 0-7-16,0 0-2 0,0 0 2 0,0 0-3 15,0 0 4-15,0 0-2 0,0 0-4 0,0 0 3 0,0 0-6 16,0 0-6-16,0 0-3 16,0 0-5-16,0 0-1 0,0 0-9 0,0 0-1 15,0 0-1-15,0 0-1 16,0 0-3-16,0 0 0 0,0 0 3 0,0 0 2 0,0 0-2 15,-11 33-3 1,11-33 3-16,0 0-8 0,0 0-1 0,-11 11-2 0,11-11-1 16,0 0-3-16,-10 11 3 0,10-11-6 0,0 0-5 15,0 0 1-15,-11 12-2 0,11-12 1 16,0 0 0-16,0 0-4 0,-10 7-1 0,10-7 0 16,0 0-2-16,0 0 4 15,0 0 0-15,0 0 2 0,0 0-3 0,-11 10-2 16,11-10 1-16,0 0-3 0,0 0 3 15,0 0 1-15,0 0-6 0,0 0 1 0,0 0 1 16,0 0-1-16,0 0-1 16,0 0 0-16,0 0-2 0,-23-2 0 0,23 2 0 15,0 0 2-15,0 0-1 0,0 0 3 0,0 0 2 16,0 0 2-16,0 0 0 0,-17-15 0 16,17 15-2-16,0 0 1 0,0 0-5 0,0 0 4 15,-9-15-4-15,9 15 1 16,0 0 2-16,0 0-3 0,-4-18 2 0,4 18-2 0,0 0 3 15,-2-19-6-15,2 19 4 16,0 0-4-16,8-21-14 0,-8 21-13 0,9-17-15 16,-9 17-31-16,11-19-42 0,-7 9-66 15,-4 10-51-15,10-18-83 0,-4 8-174 0,-3-1-91 16,-3 11-265-16,7-20-188 0</inkml:trace>
  <inkml:trace contextRef="#ctx0" brushRef="#br0" timeOffset="25499.73">8721 10635 2746 0,'13'-8'136'0,"-13"8"-4"0,12-7-20 16,-4 3-19-16,-8 4-13 0,20-6-7 0,-10 3-10 15,-10 3-12-15,17-8-42 16,-17 8-44-16,17-9-53 0,-13 5-36 0,-4 4-56 0,7-10-62 15,-7 10-168-15,0 0-342 16,-2-15-34-16</inkml:trace>
  <inkml:trace contextRef="#ctx0" brushRef="#br0" timeOffset="25600.01">8718 10513 2322 0,'0'0'124'0,"0"0"20"16,0 0-21-16,0 0-40 15,-16-6-53-15,16 6-66 0,0 0-59 16,0 0-56-16,0 0-131 0,0 0-427 0,0 0 34 15</inkml:trace>
  <inkml:trace contextRef="#ctx0" brushRef="#br0" timeOffset="26072.82">8483 11035 2071 0,'13'15'-41'0,"-13"-15"6"0,0 0 2 15,5 14 11-15,-5-14 12 0,0 0-3 0,2 14 15 16,-2-14 11-16,0 0 13 0,0 0 1 0,-17 14-5 16,17-14 13-16,0 0 5 15,-19 8-1-15,19-8-6 0,-18 1-3 0,18-1 0 0,0 0-5 16,0 0 1-16,-27-5 24 15,27 5 11-15,0 0 26 0,-19-7 21 0,19 7-2 16,0 0-8-16,-17-8-7 0,17 8-11 0,0 0-10 0,0 0-3 16,-16-6-8-1,16 6-8-15,0 0 1 0,0 0 0 0,-26 3-4 0,26-3-2 16,-17 7-2-16,17-7-5 16,-25 7-4-16,10-3 3 0,0 1 4 0,-4-1 9 15,-1 1 7-15,0-2 8 0,-6 3 11 16,1-2 17-16,-3 2 7 0,1-3 13 0,-3 1 0 15,0-1-1-15,1 1-6 16,-1-1-5-16,2-2-16 0,4-1-4 0,0 3-14 0,1-3-9 16,1 0-6-16,22 0-29 0,-36-4-26 0,22 1-32 15,1 0-41-15,13 3-62 16,-15-7-76-16,15 7-92 0,-6-8-203 0,6 8-100 0,0 0-321 16,0 0-340-16</inkml:trace>
  <inkml:trace contextRef="#ctx0" brushRef="#br0" timeOffset="26270.15">8126 11371 2859 0,'4'23'85'16,"-4"-23"33"-16,0 0-19 0,0 0-26 0,6 11-42 0,-6-11-36 15,0 0-40-15,0 0-41 16,12 0-46-16,-12 0-53 0,0 0-128 0,0 0-463 16,0 0-69-16</inkml:trace>
  <inkml:trace contextRef="#ctx0" brushRef="#br0" timeOffset="26489.86">7851 10771 2548 0,'8'-12'107'0,"-8"12"-14"16,15-10-28-16,-15 10-17 16,19-7-25-16,-4 4-6 0,-15 3-22 0,30-9-29 15,-16 5-34-15,1 1-46 16,-15 3-24-16,21-6-27 0,-21 6-61 0,19-7-451 0,-13 4 81 15</inkml:trace>
  <inkml:trace contextRef="#ctx0" brushRef="#br0" timeOffset="26729.72">7679 10978 2061 0,'-10'21'0'0,"6"-10"15"0,-5 1-6 0,9-12 26 0,-15 23 25 16,7-10 22-16,-2-2 29 15,-2 3 18-15,2-3 12 0,-3 0-4 0,3 1-6 0,-3-3-15 16,2 1-14-16,1 0-12 16,0-3-12-16,10-7-18 0,-16 14-39 0,16-14-55 15,-12 11-73-15,8-7-79 16,4-4-148-16,-13 4-501 0,13-4-169 0</inkml:trace>
  <inkml:trace contextRef="#ctx0" brushRef="#br0" timeOffset="26873.18">7495 10905 2551 0,'7'-16'67'0,"-7"16"26"0,6-12-14 0,-6 12-39 16,6-13-58-16,-6 13-61 15,10-10-39-15,-10 10-65 0,0 0-188 0,10-13-281 0,-10 13 121 16</inkml:trace>
  <inkml:trace contextRef="#ctx0" brushRef="#br0" timeOffset="27149.86">7356 10963 1862 0,'0'0'-47'0,"0"17"14"0,0-17 6 15,0 0 8-15,0 25 24 16,0-25 18-16,0 0 28 0,0 21 30 0,0-21 33 16,-5 13 21-16,5-13 15 0,-9 11 7 0,9-11-1 15,-12 10-2-15,12-10-2 0,-12 5-8 16,12-5-2-16,0 0 1 0,-24 3-4 16,24-3-7-16,0 0-6 0,0 0-7 15,-25-12-7-15,25 12-12 0,-9-13-8 0,9 13-12 16,-4-17-7-16,4 17-14 15,0-21-15-15,0 21-30 0,0 0-37 0,6-33-49 0,-1 24-66 16,-5 9-59-16,6-17-76 0,-6 17-174 0,4-16-535 16,-2 9-441-16</inkml:trace>
  <inkml:trace contextRef="#ctx0" brushRef="#br0" timeOffset="27589.77">7120 10755 2962 0,'6'-19'-60'15,"-6"19"50"-15,0 0 22 0,7-13 10 0,-7 13 14 16,0 0 14-16,11-10 9 0,-11 10 2 0,0 0-3 16,0 0-6-16,0 0-2 15,12-9 2-15,-12 9-8 0,0 0 0 0,0 0-5 16,0 0-2-16,0 0-5 15,0 0-6-15,0 0-1 0,0 0 7 0,0 0 7 0,0 0 15 16,-40 29 2-16,28-22 2 0,12-7 0 0,-24 9-6 16,11 0-3-16,-1-5-7 15,1 2-2-15,13-6-1 0,-23 18-2 0,15-10 4 16,-2 1 1-16,10-9-4 0,-10 17-2 16,6-8-2-16,4-9-4 0,0 0-1 0,0 23-1 15,0-23-3-15,10 12-1 16,-10-12-4-16,20 5 0 0,-20-5-1 0,27 0-2 0,-8-1-2 15,4-3 5-15,3-2-1 16,2-2 3-16,3-3-4 0,3-2-2 0,-2-3 1 16,-3 0-2-16,5-3-5 0,-6-1-4 0,2 1-2 15,-3 0-9-15,1-2-10 0,-6 2-13 16,2 0-30-16,-7 2-34 0,2-1-60 0,-4 3-64 16,-3-3-89-16,-4 3-199 15,-2-1-78-15,-2 1-264 0,-4 15-185 0</inkml:trace>
  <inkml:trace contextRef="#ctx0" brushRef="#br0" timeOffset="27780.04">6951 10235 2836 0,'0'0'221'0,"0"0"-2"15,0 0-41-15,2-13-56 16,-2 13-54-16,0 0-36 0,0 0-51 0,0 0-67 16,0 0-70-16,0 0-113 0,11-13-225 0,-11 13-323 15,0 0-140-15</inkml:trace>
  <inkml:trace contextRef="#ctx0" brushRef="#br0" timeOffset="32189.84">2848 14718 1880 0,'0'0'111'0,"-6"12"12"0,6-12-14 16,0 0-41-16,0 0-44 15,0 0-35-15,0 0-39 0,0 0-56 0,-2 17-97 16,2-17-415-16,0 0 169 16</inkml:trace>
  <inkml:trace contextRef="#ctx0" brushRef="#br0" timeOffset="33650.03">2200 13417 3028 0,'0'0'114'16,"0"0"11"-16,0 0 6 0,0 0 11 15,4-19 9-15,-4 19-7 0,0 0-14 0,0 0-14 16,0 0-11-16,0 0-16 15,0 0-18-15,0 0-30 0,0 0-44 16,0 0-59-16,0 0-69 0,0 0-75 0,0 0-90 16,0 0-178-16,-10-12-491 0,10 12-407 0</inkml:trace>
  <inkml:trace contextRef="#ctx0" brushRef="#br0" timeOffset="39209.87">1062 14556 2664 0,'0'0'255'0,"6"10"26"16,-6-10-37-16,0 0-34 15,7 13-28-15,-7-13-31 0,0 0-35 0,0 0-25 0,8 11-50 16,-8-11-63-16,0 0-87 16,6 8-101-16,-6-8-147 0,8 4-228 0,-8-4-312 15,0 0-280-15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01T08:07:43.0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756 15116 1887 0,'0'0'136'0,"0"0"33"16,-14 6-5-16,14-6-11 0,0 0-4 16,0 0 12-16,0 0 12 0,0 0 11 0,0 0-4 15,0 0-19-15,0 0-19 16,0 0-18-16,0 0-15 0,0 0-31 0,0 0-51 15,0 0-64-15,0 0-89 0,40-27-98 0,-40 27-197 0,9-4-539 16,-9 4-391-16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01T08:09:07.20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2192 14240 606 0,'0'0'-91'16,"4"-11"-34"-16,-4 11-91 15,0 0 156-15,0 0 20 0</inkml:trace>
  <inkml:trace contextRef="#ctx0" brushRef="#br0" timeOffset="709.62">2635 14548 409 0,'0'0'130'0,"0"0"-38"0,0 0-17 0,0 0-5 15,0 0-15-15,0 0-2 0,0 0-7 0,0 0-6 16,0 0 6-16,0 0 18 16,0 0 5-16,0 0 22 0,27-25 13 0,-27 25 12 15,0 0 21-15,0 0 12 0,9-8 6 16,-9 8 7-16,0 0 6 0,0 0 1 0,0 0 3 16,0 0-8-16,0 0 4 15,0 0-10-15,8-13-5 0,-8 13-1 0,0 0-11 0,0 0-10 16,0 0-13-1,0 0-13-15,0 0-13 0,0 0-8 0,0 0-8 0,0 0-7 16,0 0-9-16,0 0-4 0,0 0-8 0,0 0-5 16,-27 34-2-16,27-34-8 15,-13 12-1-15,13-12-4 0,-13 10 2 0,13-10 9 16,0 0 13-16,-12 9 2 16,12-9-8-16,0 0-1 0,0 0 7 0,0 0-1 0,-20-24-4 15,20 24 4-15,-6-25 12 16,2 9-5-16,2 0-9 0,0-1 2 0,0-2-11 15,2-1-8-15,-2 2-2 0,2 18-19 0,0-35-26 0,0 21-40 16,0 14-58-16,-2-22-78 16,2 15-79-16,0 7-114 0,0 0-222 0,0 0-20 15,0 0-300-15,0 0-335 16</inkml:trace>
  <inkml:trace contextRef="#ctx0" brushRef="#br0" timeOffset="890.06">2612 14762 3142 0,'12'7'90'16,"-12"-7"-9"-16,0 0-8 15,0 0-9-15,17 3-5 0,-17-3-5 0,0 0-10 16,0 0-3-16,26-6-4 16,-26 6-13-16,0 0-35 0,18-9-51 0,-18 9-70 0,14-4-71 15,-14 4-136-15,10-6-562 16,-10 6-282-16</inkml:trace>
  <inkml:trace contextRef="#ctx0" brushRef="#br0" timeOffset="1849.95">2444 14125 2608 0,'0'0'-61'0,"2"-23"13"15,-2 23-1-15,0 0 19 16,0 0-11-16,0 0 12 0,0 0 4 0,0 0 2 16,0 0-5-16,0 0 11 0,0 0-3 15,0 0 0-15,0 0 3 0,0 0-2 0,0 0-4 16,0 0 1-16,-30 41 6 16,30-41-1-16,0 0 1 0,-8 11 9 0,8-11 3 0,0 0-1 15,-8 10 3 1,8-10 12-16,0 0 2 0,-10 11 14 0,10-11-1 15,-9 14-9-15,9-14 4 0,-11 15 0 0,11-15-1 0,-10 19 4 16,10-19-4-16,-9 17-2 16,3-8-2-16,6-9 2 0,-8 17 0 0,8-17 2 15,-11 14-10-15,11-14 2 0,-13 11-7 16,13-11 1-16,-14 8 1 0,14-8 9 0,-18 2-12 16,18-2 0-16,0 0 0 15,-29-6 2-15,29 6 3 0,-20-7 8 0,20 7-4 16,-16-6 2-16,16 6 16 15,-16-9 6-15,16 9 2 0,0 0-10 0,-16-7 0 0,16 7-9 16,0 0 2-16,-15-5-5 0,15 5 2 0,0 0 0 16,0 0 1-16,0 0-12 15,0 0 5-15,0 0-4 0,-25 7 5 0,25-7-2 16,0 0-6-16,-17 12 6 0,17-12-1 16,-18 11-4-16,18-11 7 0,-20 12 0 0,9-8 15 15,11-4 2-15,-24 11 10 16,10-6 2-16,2-1 4 0,12-4-2 0,-24 8 9 0,24-8 2 15,-19 4-4-15,19-4-2 0,-19 2-7 0,19-2 0 16,0 0-6-16,0 0-4 16,0 0-6-16,-23-6 2 0,23 6-6 0,0 0-4 15,0 0 2-15,0 0-4 16,0 0-4-16,0 0 2 0,0 0-6 0,0 0 1 0,0 0 1 16,0 0 1-16,0 0-1 15,0 0-1-15,0 0 0 0,0 0-1 0,0 0 5 16,25 40 7-16,-31-25 13 15,-3 0 0-15,1 3 5 0,-5-1-2 0,2 2 1 0,1 2-1 16,-2 1-5-16,-2-2-2 0,3 1-4 0,2 2-1 16,-2 0-2-16,0-1-1 15,1 1-3-15,1-3 1 0,1 5-4 0,1-5-3 16,1 1-1-16,3-2 2 16,1-1 0-16,-1-2 3 0,3-16-1 0,3 31 2 0,4-17 1 15,0-2-2-15,-1 1 0 16,4-3-1-16,1 0-3 0,2 0-2 0,2-3 2 15,-1 1-3-15,4-1 2 0,-2 1 6 0,3 0 2 0,-3-3-4 16,4 1 1-16,-2-1-1 16,0 0 0-16,-1 0 0 0,0-1-1 0,2 2 1 15,-4-3 3-15,4 1 6 16,-3-1-5-16,2 0 9 0,1-1 9 0,-2 0 8 16,0 0 0-16,-1-1 3 0,2 1-2 15,-18-2-12-15,35 3 8 0,-17-6 3 0,2 1-6 16,-2 1-1-16,3-3-3 15,-2 0-5-15,0 0-6 0,0-3 1 0,2 0-2 16,3-3-6-16,-1 0-11 0,-2 1 6 0,2-4-23 0,-1-3-46 16,-5 0-74-16,6 0-84 15,-6-4-107-15,-7 1-235 0,0 0-84 0,-5-1-323 16,-3 1-405-16</inkml:trace>
  <inkml:trace contextRef="#ctx0" brushRef="#br0" timeOffset="2099.73">1889 13828 3186 0,'0'0'64'16,"0"0"-7"-16,0 0-8 0,0 0-5 0,-8-14-4 16,8 14-9-16,0 0-18 0,0 0-21 15,0 0-62-15,-7-5-71 0,7 5-94 0,0 0-172 16,0 0-402-16,0 0-127 16</inkml:trace>
  <inkml:trace contextRef="#ctx0" brushRef="#br0" timeOffset="2609.57">1911 14382 2290 0,'0'0'-64'16,"0"0"33"-16,-32-5 23 0,32 5 2 0,0 0 28 15,0 0 29-15,-17-11 13 0,17 11 8 0,0 0 8 0,-8-12 0 0,8 12-4 16,0 0 2 0,0 0 9-16,-4-17 0 0,4 17 6 0,0 0-10 0,0 0-11 15,0 0-3-15,0 0-8 16,15-26-12-16,-15 26 1 0,12-7-7 16,-12 7-9-16,20-3-2 0,-20 3-3 15,24-4-5-15,-9 4 6 0,-15 0-10 0,30 2-2 16,-13 0-1-16,-17-2 0 0,31 6-4 15,-20-5 3-15,-11-1-3 0,21 10-3 0,-21-10 4 16,10 9-2-16,-10-9-1 0,5 12 2 0,-5-12-5 16,0 0 1-16,-21 21-18 0,9-12-39 15,-6-1-62-15,4 1-69 0,-7 2-101 0,1-4-212 16,-1 1-316-16,2-1-126 16</inkml:trace>
  <inkml:trace contextRef="#ctx0" brushRef="#br0" timeOffset="3669.55">1636 14180 2350 0,'0'0'-65'15,"0"0"13"-15,-4-16 10 0,4 16 26 16,0 0 5-16,0 0 16 0,-21 0 13 0,21 0 10 16,0 0 7-16,0 0-1 15,-22 18 0-15,22-18-1 0,-14 12-2 0,14-12-5 16,-11 10 0-16,11-10 4 0,0 0-4 0,-14 11-7 0,14-11 5 15,0 0-7-15,-13 10-7 16,13-10 2-16,0 0-6 0,0 0-6 0,-7 11-1 16,7-11 4-16,-7 11-2 15,7-11 8-15,-4 15-8 0,4-15 16 0,-4 20-13 16,4-20 4-16,-5 21 2 0,5-21 3 16,-3 20-2-16,-1-9 12 0,4-11 5 0,-4 16 3 15,4-16-3-15,-6 17 5 16,6-17-10-16,-6 12-3 0,6-12 3 0,0 0-4 15,-10 13-6-15,10-13-3 0,0 0-4 0,-12 7-6 0,12-7 3 16,0 0 8-16,0 0-10 16,-20 5 2-16,20-5 0 0,0 0 13 0,0 0-5 15,-21 1 1-15,21-1 12 16,0 0 2-16,-15 8 12 0,15-8-3 0,0 0 0 0,-18 10-2 16,18-10-8-16,-11 7-1 15,11-7 3-15,-16 6 0 0,16-6 10 0,-16 8 0 16,16-8 11-16,-20 3 4 15,20-3 13-15,-23 4 3 0,23-4 4 0,-24 3 0 0,6 0 0 16,1 1 10-16,-2-3 7 0,-2 3 0 0,-5 2 4 16,-1 1-9-16,-3-2 2 15,-2 0-7-15,-5 3 4 0,-1 0 4 0,0-2-8 16,-5-1-3-16,5 0-7 16,-2 0-11-16,0-3-3 0,3 1-9 0,3-3-1 0,3 0-22 15,-1-1-33-15,1-3-64 16,4-4-76-16,5 3-96 0,1-6-140 0,3-2-246 15,5 0-3-15,2-4-244 0,4-2-242 0</inkml:trace>
  <inkml:trace contextRef="#ctx0" brushRef="#br0" timeOffset="3839.66">962 13901 2951 0,'16'-7'77'16,"-8"-4"-7"-16,-8 11-8 15,19-14-9-15,-10 10-5 0,-9 4-7 0,20-12-7 16,-9 5-17-16,2 1-18 0,1 0-23 0,-14 6-26 0,31-12-30 16,-17 8-32-16,0 0-43 15,-14 4-47-15,31-7-119 0,-22 4-428 0,-9 3-32 16</inkml:trace>
  <inkml:trace contextRef="#ctx0" brushRef="#br0" timeOffset="4319.88">1407 15134 2518 0,'0'0'184'16,"0"0"-17"-16,-4 16-20 15,4-16-19-15,0 0-12 0,0 0-13 0,0 0-11 0,0 0-11 16,0 0-10-16,28 0-7 0,-28 0-10 15,0 0-8-15,41-15-26 0,-26 12-40 16,3-3-49-16,-2 1-66 0,0-1-45 0,0-1-56 0,-1 0-153 16,-3 1-457-16,-5 1-192 15</inkml:trace>
  <inkml:trace contextRef="#ctx0" brushRef="#br0" timeOffset="4759.56">802 15137 2752 0,'0'0'260'16,"0"0"4"-16,0 0-43 0,0 0-19 16,0 0-22-16,0 0-18 0,0 0-21 0,0 0-14 15,17 26-22-15,-17-26-5 16,0 0-17-16,0 0-36 0,0 0-42 0,0 0-61 16,0 0-77-16,0 0-84 15,0 0-112-15,0 0-224 0,0 0-72 0,0 0-215 0,0 0-178 16</inkml:trace>
  <inkml:trace contextRef="#ctx0" brushRef="#br0" timeOffset="5059.89">695 13441 2645 0,'0'0'87'0,"0"0"4"0,0 0-12 0,0 0-12 0,0 0-10 16,0 0-8-16,0 0-12 0,0 0-32 0,0 0-64 15,0 0-68-15,0 0-75 16,0 0-110-16,0 0-440 0,0 0-35 0</inkml:trace>
  <inkml:trace contextRef="#ctx0" brushRef="#br0" timeOffset="5590.05">3175 14472 2321 0,'0'0'47'0,"0"0"5"0,0 0 3 16,0 0-1-16,0 0 13 15,-15-7 14-15,15 7 20 0,0 0 5 0,0 0-2 0,0 0-2 16,0 0 2-16,0 0-4 15,0 0-7-15,34-11-9 0,-22 7-10 0,-12 4-10 16,30-7-11-16,-13 3-40 0,-2-1-61 0,-15 5-64 16,27-7-75-16,-14 1-83 15,-2 0-179-15,-5 0-356 0,-6 6-121 16</inkml:trace>
  <inkml:trace contextRef="#ctx0" brushRef="#br0" timeOffset="5710.05">3212 14366 2505 0,'0'0'15'15,"-10"-6"-9"-15,10 6 0 0,0 0-12 0,0 0-11 0,0 0-8 16,0 0-16-16,44-23-34 16,-24 17-39-16,1-2-50 0,2 0-111 0,2 0-305 15,1-2 223-15</inkml:trace>
  <inkml:trace contextRef="#ctx0" brushRef="#br0" timeOffset="6450.52">3941 13813 1660 0,'0'0'63'0,"10"-14"54"16,-10 14 10-16,7-11 7 0,-7 11 1 0,0 0 5 0,11-11-7 15,-11 11 26-15,0 0 3 0,0 0-6 0,0 0-17 16,0 0-1-16,21 21-17 0,-19-6-4 16,2 2-4-16,2 6 0 0,-2 1-15 15,1 3-7-15,1 2-4 16,1 5-8-16,1 0-9 0,0 2-3 0,-2 2-11 0,2-1-8 16,0 1-2-16,-2-2-4 15,-2 1-1-15,2-3-6 0,1 0-5 0,-5-5-9 16,0-2-24-16,0-3-19 15,0-3-27-15,1-1-26 0,-1-4-30 0,-2-1-33 0,0-15-40 16,0 19-28-16,0-19-18 0,0 0-15 0,0 0-9 0,0 0 0 16,0 0 22-1,0 0 17-15,0 0 21 0,-40-45 20 0,33 20 25 0,-2-1 24 16,1-9 19-16,0-3 34 16,-1-2 24-16,1-6 26 0,3 6 33 0,-1-2 29 15,4 0 19-15,0 2 17 16,2 2 12-16,0 0 5 0,4 2 6 0,2 2 6 15,1 3-8-15,4 1-6 0,-3 3 1 16,4 4-8-16,6-1-9 0,-4 3-6 0,3 3-9 16,9 3-8-16,-8 2 0 0,6 3-5 0,-3 2-4 15,-2 6-3-15,0-1-4 16,-19 3-3-16,32 10 4 0,-18-3 1 0,0 2-5 0,-6 5-1 16,0 1 0-16,-3 5-7 15,-5 0 4-15,-2-1-3 0,-5 6-1 0,-3 0 0 16,-1 0 0-16,-4-1 6 15,-1 3 5-15,-2 0 9 0,1-3 12 0,5-2 5 0,-3-2-1 16,2 1-6-16,1-1-4 0,1-1 0 0,0-1 4 16,3-2-1-16,0 1 4 15,1 0 7-15,5-1-3 0,0 1-2 0,2-17-7 16,2 33 3-16,2-15-8 16,3-1 0-16,3 0-4 0,2 0-9 0,4 3-2 0,2-4 0 15,6 2-8-15,1-1 1 16,1 0 2-16,-3-4-9 0,0 0-2 0,3-3 0 15,-3 2-11-15,3-1-18 0,-6-3-38 0,0-1-42 0,-3-1-52 16,-3 1-64-16,4-3-73 16,-18-4-131-16,18 4-197 0,-18-4-359 0,0 0-402 15</inkml:trace>
  <inkml:trace contextRef="#ctx0" brushRef="#br0" timeOffset="6859.87">4612 14011 2958 0,'0'0'-76'16,"-4"-15"3"-16,4 15 19 15,0 0 48-15,0 0 29 0,-23 0 28 0,23 0 18 16,-22 15 21-16,12-1 14 0,-1 2 1 15,0 2-2-15,1 3-2 0,2 1-4 16,1 1-8-16,1 2-8 0,4 0-4 0,2 1-10 0,0-1-5 16,4 2-10-16,4-1-4 15,1-2-17-15,1-4-37 0,3 0-49 0,0-1-60 0,3-2-59 16,0-2-64-16,-2-5-143 16,-1-2-537-16,2-3-316 0</inkml:trace>
  <inkml:trace contextRef="#ctx0" brushRef="#br0" timeOffset="7151.53">4792 14093 2826 0,'0'0'-45'0,"-15"-10"13"0,15 10 23 0,-16-6 17 0,16 6 22 16,-20-1 8-16,20 1 2 15,0 0-1-15,0 0-3 0,-27 4-2 0,27-4-4 16,0 0-4-16,0 0 3 15,2 21-8-15,-2-21 0 0,0 0-1 0,23 26 0 16,-13-14-5-16,2-1-1 0,-2 1 1 16,0 1-1-16,1 1 1 0,-2-2 21 0,-3 4 17 15,-2-1 14-15,0 0 15 0,-4-15 3 0,0 29 1 16,-4-14-5-16,0 1 1 16,4-16-16-16,-11 24-7 0,7-12-10 15,4-12-23-15,-11 17-44 0,11-17-63 0,-4 13-89 16,4-13-88-16,0 0-171 0,-4 6-486 0,4-6-313 15</inkml:trace>
  <inkml:trace contextRef="#ctx0" brushRef="#br0" timeOffset="7339.7">4971 14005 2814 0,'0'0'67'0,"14"-16"20"0,-14 16-1 15,8-14-16-15,-8 14-10 0,0 0 27 0,0 0 25 0,0 0 12 16,0 0 1-16,0 0-10 0,15 29-16 0,-15-29-5 15,0 33-11-15,-2-11-9 16,2-1-13-16,-7 6-6 0,3-1-30 0,-4 5-59 16,-2 1-76-16,-6 1-94 0,-7 4-132 15,-2-4-236-15,-5-1-333 0,-1 0-294 0</inkml:trace>
  <inkml:trace contextRef="#ctx0" brushRef="#br0" timeOffset="7959.78">3404 14169 2775 0,'0'0'55'0,"-7"-12"36"0,7 12 4 0,0 0-11 0,0 0-6 16,0 0 7-16,0 0 9 0,0 0 3 0,0 0-5 16,0 0-8-16,0 0-11 15,0 0-7-15,17 54-4 0,-3-36-6 0,4 0-9 16,3 4-1-16,0 2-8 0,2-1-3 16,-1 0-5-16,-4 0-2 0,2 1-1 0,-6-3-2 15,-1 0-1-15,-5 1-1 16,1-1-3-16,-7-3 5 0,-2 1-1 0,-2 1 1 15,-3-4-3-15,-1 6-1 0,-4-3-4 0,1-4-11 0,1-2-28 16,0 4-44-16,-3-7-47 16,4 2-58-16,7-12-49 0,-10 20-41 0,10-20-80 15,-6 12-615-15,6-12-386 16</inkml:trace>
  <inkml:trace contextRef="#ctx0" brushRef="#br0" timeOffset="8509.77">5463 14115 2962 0,'0'0'33'0,"0"0"29"15,19 5 7-15,-19-5 3 0,0 0 6 0,0 0 14 0,0 0 19 16,0 0 6-16,19 7-2 0,-19-7-14 16,0 0-13-16,23 3-7 0,-23-3-10 0,19 0-8 15,-19 0-5-15,24 0-10 16,-24 0-27-16,25-3-46 0,-25 3-42 0,21-2-49 0,-21 2-55 16,21-3-53-16,-21 3-75 15,15-7-185-15,-10 0-387 0,-5 7-236 0</inkml:trace>
  <inkml:trace contextRef="#ctx0" brushRef="#br0" timeOffset="8670.02">5554 14022 2726 0,'0'0'23'0,"-17"-7"18"0,17 7 7 0,0 0 13 16,0 0 5-16,0 0-1 16,-13-8 1-16,13 8-4 0,0 0-7 0,0 0 0 15,0 0-12-15,0 0-2 0,0 0-6 16,43-17-27-16,-31 13-51 0,-12 4-61 0,30-5-51 15,-15 1-66-15,-3-2-127 0,6 1-435 0,-6-2-80 16</inkml:trace>
  <inkml:trace contextRef="#ctx0" brushRef="#br0" timeOffset="8929.59">5908 13672 2420 0,'0'0'20'0,"4"-11"6"0,-4 11-2 16,0 0 1-16,0 0 13 15,10-11 33-15,-10 11 28 0,0 0 10 0,0 0 0 0,0 0 0 16,0 0-1-16,0 0 1 16,11 43-8-16,-9-32-11 0,2 4-5 15,-2 3-11-15,3 1-10 0,-1 0-2 16,2 5-6-16,-1 2-9 0,-1-1-3 0,2 1-31 0,-2 0-53 15,2-1-66-15,0 2-68 0,0-4-100 0,2-1-208 16,-2-3-383-16,-2-3-219 16</inkml:trace>
  <inkml:trace contextRef="#ctx0" brushRef="#br0" timeOffset="9199.86">6274 14001 2635 0,'14'-5'-30'0,"-14"5"31"0,0 0 14 15,0 0 13-15,0 0 33 0,0 0 3 0,0 0 15 0,-23 47 6 16,15-31 10 0,-3 1-6-16,-2 2 4 0,3 4-9 0,-2 0-5 0,-4 3-14 15,2 1-1-15,-1 2-9 16,0-1-6-16,-2 3-3 0,5-2-4 0,-4 1-6 15,4-2-2-15,2-3-12 0,-2-2-23 0,4 0-41 0,0-2-51 16,3-2-42-16,1-2-46 16,0-1-44-16,0-3-85 0,6-2-548 0,-2-11-210 15</inkml:trace>
  <inkml:trace contextRef="#ctx0" brushRef="#br0" timeOffset="9529.84">6358 14419 2482 0,'11'-7'-62'16,"-11"7"4"-16,0 0 15 0,0 0 2 15,0 0 6-15,0 0 25 0,0 0 36 0,0 0 33 16,0 0 7-16,0 0 2 16,-55 11 9-16,55-11 0 0,-20 9-3 0,20-9-6 15,-16 12-9-15,8-5-3 16,8-7-4-16,-9 15-2 0,9-15-8 0,0 18-5 0,0-18-1 15,11 21-6-15,-3-8-4 0,2-1-4 0,4-1 2 16,-2 4-6-16,3-2 1 16,0 3 0-16,-5-3-4 0,1 0 0 0,-1-1 9 15,-1 2 6-15,-2-1 15 0,-7-13 14 16,4 22-1-16,-4-22 4 0,-4 23-6 0,4-23-4 16,-12 20-8-16,4-11-11 15,-2-2-28-15,10-7-57 0,-19 12-70 0,19-12-72 16,-22 4-87-16,22-4-183 15,0 0-345-15,-34-13-127 0</inkml:trace>
  <inkml:trace contextRef="#ctx0" brushRef="#br0" timeOffset="9889.74">6577 14034 2298 0,'0'0'-72'16,"14"-4"29"-16,-14 4 18 0,0 0 15 0,22-5 23 15,-22 5 6-15,0 0 9 16,18 1 20-16,-18-1 6 0,0 0-3 0,17 11 7 0,-17-11 4 16,9 18 1-16,-9-18 1 15,2 20 5-15,-2-20 12 0,-2 24 10 16,2-24 19-16,-6 28 13 0,1-12 15 15,-1-1 16-15,-1-1 9 0,-1-1-1 0,2 0-1 16,-2 0-8-16,0-1-14 0,8-12-13 0,-10 18-9 0,10-18-19 16,-6 16-11-16,6-16-3 15,-4 12-10-15,4-12-11 0,0 0-6 0,0 0-26 16,18 19-37-16,-18-19-40 16,22 1-53-16,-22-1-70 0,23 0-78 0,-23 0-129 15,28-6-242-15,-16 2-12 0,-12 4-199 16,22-13-162-16</inkml:trace>
  <inkml:trace contextRef="#ctx0" brushRef="#br0" timeOffset="10909.6">7707 13697 2475 0,'0'0'6'0,"0"0"42"16,0 0 20-16,0 0 40 0,0 0 3 0,0 0 5 16,0 0-4-16,0 0 1 15,0 0-5-15,0 0-3 0,0 0-4 0,33 42-4 16,-21-31-1-16,2 6-1 0,-1-2-9 16,-1 1-17-16,3-1 2 0,-4-2-10 0,3 1-4 15,-2-1-31-15,-2-4-52 16,-2 1-67-16,1 1-73 0,-9-11-91 0,12 12-188 15,-12-12-502-15,11 6-370 0</inkml:trace>
  <inkml:trace contextRef="#ctx0" brushRef="#br0" timeOffset="11169.81">7976 13680 2952 0,'0'0'23'0,"6"-18"14"15,-6 18-1-15,4-13-6 0,-4 13-5 0,0 0 2 16,4-15 25-16,-4 15 29 15,0 0 3-15,0 0 11 0,0 0 0 0,0 0 3 16,0 0-6-16,0 53-5 0,-2-32-6 0,2 6-5 16,0 1-9-16,-2 1-6 0,0 1-5 15,0 3-6-15,0 3-7 0,-2 0-5 0,2 3-2 0,-3-4-1 16,1 1-8 0,2-4 0-16,-5 6-2 0,5-10-2 0,-2 1-14 0,0-1-19 15,2-3-28-15,0-5-36 16,0 0-33-16,0-1-45 0,2-4-33 0,0-2-55 15,0-13-89-15,4 22-184 0,-2-17-349 0,-2-5-218 16</inkml:trace>
  <inkml:trace contextRef="#ctx0" brushRef="#br0" timeOffset="11419.51">8350 13792 2536 0,'0'0'-58'16,"0"0"35"-16,0 0 20 15,0 0 30-15,0 0 21 0,0 0 6 0,0 0 14 0,-32 34 22 16,24-17 6-16,-3-1-5 16,1 5 0-16,2 0-8 0,-1 1-7 0,2 2-7 15,1-4-9-15,2 5-4 16,2-4-11-16,2 0-9 0,0 0-46 0,4-1-61 0,0-2-62 15,2 0-92-15,3-6-188 0,0 2-388 0,1-4-110 16</inkml:trace>
  <inkml:trace contextRef="#ctx0" brushRef="#br0" timeOffset="11730.01">8585 13868 2434 0,'-11'-11'-11'0,"11"11"40"0,-14-7 33 16,14 7 30-16,-22 0-2 0,22 0 20 16,0 0-1-16,-33 5-7 0,33-5-9 15,-22 10-10-15,14-6-4 0,8-4-12 0,-12 16-6 0,12-16-7 16,-6 19-7-16,6-19-3 16,2 23-1-16,-2-23-7 0,18 25-5 0,-5-8-5 15,2-1-3-15,0 0-1 16,1 1-5-16,2 2-2 0,-4-1-1 0,1 2 0 0,-2-4-3 15,-3 4 6-15,-3-6 3 0,-3 2 11 0,-2 0 4 16,-2-1 0-16,0-15-4 16,-10 26-3-16,1-15-2 0,-1 1-8 0,1-1-13 15,-4-3-40-15,13-8-64 0,-18 13-78 16,8-7-71-16,10-6-140 0,-16 0-547 0,16 0-348 16</inkml:trace>
  <inkml:trace contextRef="#ctx0" brushRef="#br0" timeOffset="11949.68">8750 13773 2775 0,'0'0'-67'0,"0"0"20"0,20-2 23 16,-20 2 22-16,0 0 22 0,20 19 13 16,-13-8 8-16,-3 5 5 0,3-1-2 0,-3 3 2 15,0 0-2-15,0 1-1 16,-2 1 2-16,1 3-4 0,-6-4-6 0,3 1 2 15,-2 1-11-15,0 0-2 0,-2-2-18 0,-2-1-26 0,1 0-64 16,-1-2-46-16,1-3-54 16,-3-1-147-16,2-3-421 0,2-2-35 0</inkml:trace>
  <inkml:trace contextRef="#ctx0" brushRef="#br0" timeOffset="12139.87">9036 14061 2301 0,'15'-8'61'16,"-15"8"0"-16,16-7-9 0,-16 7 0 15,24-6-7-15,-11 0-8 0,2 2 0 0,-15 4-9 16,29-5 0-16,-11 1-3 0,-4 1-10 16,3-2-34-16,-17 5-49 0,28-4-43 0,-18 2-75 15,-10 2-150-15,17-9-304 16,-17 9 136-16</inkml:trace>
  <inkml:trace contextRef="#ctx0" brushRef="#br0" timeOffset="12269.96">9156 13977 2120 0,'-20'0'127'0,"20"0"-12"15,0 0-8-15,-22 0-13 16,22 0-12-16,0 0-7 0,0 0-11 16,0 0-6-16,0 0-12 0,0 0-42 0,0 0-50 15,0 0-58-15,42-11-67 0,-42 11-147 16,32-10-388-16,-14 6 37 0</inkml:trace>
  <inkml:trace contextRef="#ctx0" brushRef="#br0" timeOffset="12689.69">10376 13355 2077 0,'0'0'38'0,"0"0"8"15,0 0 1-15,0 0 12 0,0 0 18 0,28 22-18 16,-24-11 20-16,-4-11-13 16,4 29 1-16,0-13 10 0,-4 4 5 0,4-1 5 0,-2 2-4 15,3 0-3-15,-3-2-1 16,2 0-9-16,1 4-5 0,-3-3-8 0,2-1-5 15,0 1-7-15,0-4-21 0,-2 0-50 0,3 1-74 0,-1-3-85 16,-4-14-158-16,4 21-503 16,-2-13-192-16</inkml:trace>
  <inkml:trace contextRef="#ctx0" brushRef="#br0" timeOffset="13029.59">9940 13891 2569 0,'-17'10'-10'0,"17"-10"1"16,0 0 3-16,0 0-2 16,0 0-1-16,0 0 5 0,0 0-8 0,0 0 6 0,43 11 3 15,-25-11-3-15,4 0-6 16,1-1 16-16,7 1-1 0,2-2 6 0,3 2 6 15,5-2 14-15,5-3 17 0,6 1 1 0,4 1 17 16,2-3-6-16,-2 2-4 0,3-1-4 16,-4 1-7-16,-5 0 0 0,-3 0 3 0,3 1-15 15,-5-1-2-15,1 2-5 16,-1-2-3-16,-3-1 0 0,-3 2 0 0,-4-1-2 16,-3 4-4-16,-1-3-8 0,-2 0-19 15,-3 2-33-15,-2 1-36 0,-4-2-40 0,1 0-34 16,-6 2-45-16,-14 0-155 15,24-2-341-15,-24 2 56 0</inkml:trace>
  <inkml:trace contextRef="#ctx0" brushRef="#br0" timeOffset="14149.69">9934 14586 2178 0,'-17'-1'78'0,"17"1"20"0,0 0 15 0,0 0 6 16,0 0 5-16,0 0 14 15,0 0 14-15,0 0-2 0,0 0-1 0,0 0-8 16,0 0-5-16,33-31-6 0,-22 25-7 0,4 1-9 0,-1-1-6 16,2 0-6-16,2 1-10 15,0 0-13-15,1-3-8 0,-3 2-9 0,4 1-4 16,-2-2-10-16,2 1-7 16,-1 1-32-16,0 1-46 0,-4-3-52 0,-15 7-64 0,30-7-59 15,-18 3-71-15,-12 4-169 16,15-8-154-16,-15 8-246 0,0 0-199 0</inkml:trace>
  <inkml:trace contextRef="#ctx0" brushRef="#br0" timeOffset="14389.99">10145 14518 2566 0,'-8'13'-16'0,"8"-13"43"15,-4 16 17-15,4-16 27 0,-2 20 24 0,2-20 9 0,2 28 9 16,-4-12 12-16,2 3 17 15,0 1-1-15,-3-2-12 0,3 4-4 0,-2-1-11 16,2 2-9-16,-2-3-3 0,4 2-4 0,-2-3-13 16,0 0-7-16,0 0-16 0,2-2 4 15,-2-1-8-15,0-16-5 0,3 26-7 0,-3-26-7 16,2 20-9-16,-2-20-36 16,0 20-45-16,0-20-61 0,0 0-89 0,0 17-105 15,0-17-216-15,0 0-92 16,0 0-241-16,0 0-202 0</inkml:trace>
  <inkml:trace contextRef="#ctx0" brushRef="#br0" timeOffset="14779.45">10390 14715 2581 0,'0'0'-55'16,"0"0"14"-16,0 0 8 0,0 0 16 0,0 0 34 16,0 0 12-16,0 0 26 15,0 0 17-15,0 0 6 0,-59 11 3 0,47-6-3 0,12-5 5 16,-20 10-16-16,20-10-7 16,-16 12-5-16,16-12-7 0,-13 11-8 0,13-11 4 15,-4 13-11-15,4-13 2 16,0 0-12-16,13 21-9 0,-13-21-2 0,16 18-1 15,-2-8-5-15,-2 0 5 0,1-1-3 0,-1 4 3 0,-1-3-2 16,2 1-1-16,-5 0 0 16,0-2 15-16,-8-9 12 0,12 19 22 0,-12-19 14 15,-2 17 12-15,2-17 3 16,-10 18-2-16,10-18-8 0,-18 13-9 0,7-6-11 0,-2-1 2 16,-2 0-10-16,15-6-16 15,-25 9-31-15,12-6-38 0,13-3-53 0,-23 4-53 16,23-4-55-16,-19 1-68 15,19-1-158-15,-11-5-500 0,11 5-324 0</inkml:trace>
  <inkml:trace contextRef="#ctx0" brushRef="#br0" timeOffset="14979.92">10495 14805 2963 0,'18'0'20'0,"-18"0"3"15,24 0-1-15,-24 0 11 0,31 0 9 0,-13 0 6 16,2 0-2-16,0-1-1 0,-20 1-7 16,40-2-1-16,-21 2-9 0,1-3-26 0,-20 3-50 15,33-1-46-15,-18-1-64 16,-15 2-109-16,21-5-584 0,-13-1-200 0</inkml:trace>
  <inkml:trace contextRef="#ctx0" brushRef="#br0" timeOffset="15189.72">10705 14730 2575 0,'0'0'-10'15,"0"0"25"-15,0 0 14 0,0 0 22 0,-20 14 15 16,20-14 5-16,0 0 6 16,2 22 11-16,-2-22 15 0,0 0 10 0,4 30 4 15,-4-30-4-15,2 22-14 0,0-7-9 16,2-3-8-16,-4-12-11 0,8 25-7 0,-4-13-23 15,0-1-46-15,-4-11-54 0,8 23-68 0,-2-16-70 16,-6-7-101-16,9 14-656 16,-7-8-383-16</inkml:trace>
  <inkml:trace contextRef="#ctx0" brushRef="#br0" timeOffset="15439.98">11014 14586 2965 0,'0'0'-6'16,"0"0"36"-16,0 0 38 15,0 0 32-15,0 0 19 0,0 0 21 0,0 0 16 0,10 39-3 16,-10-39 7-16,2 29-11 16,0-8-12-16,2-5-9 0,1 4-16 0,-2-1-10 15,4 1-35-15,-3-2-3 16,3 0-8-16,-5 0-13 0,2-1-24 0,0-2-32 0,-4-15-45 15,5 25-59-15,-2-13-76 0,-2-3-78 0,-1-9-176 16,-4 16-136-16,4-16-347 16,0 0-342-16</inkml:trace>
  <inkml:trace contextRef="#ctx0" brushRef="#br0" timeOffset="16519.63">11832 13847 1848 0,'-17'10'540'0,"17"-10"-111"0,0 0-111 0,0 0-47 16,0 0-31-16,0 0-24 16,0 0-24-16,0 0 9 0,0 0-7 0,0 0-7 15,0 0-13-15,-14 8-20 16,14-8-19-16,0 0-15 0,0 0-15 0,0 0-33 0,0 0-60 16,0 0-78-16,0 0-103 15,0 0-116-15,0 0-219 0,0 8-121 0,0-8 39 0,0 0-368 16,0 0-387-1</inkml:trace>
  <inkml:trace contextRef="#ctx0" brushRef="#br0" timeOffset="17079.49">12498 13433 2863 0,'0'0'-76'0,"0"0"32"0,0 0 27 0,0 0 5 0,0 0 9 15,-12-12 28 1,12 12 26-16,0 0 27 0,0 0 12 0,0 0 23 0,0 0 10 16,0 0 10-16,0 0 9 15,0 0-6-15,0 0-3 0,12 45-9 0,-12-45-8 16,2 25-14-16,0-11-9 15,2 3-8-15,1-2-13 0,-1 2-4 0,1 0-14 0,0 0-40 16,-1-2-55-16,0 3-68 0,3-3-88 0,-2-2-75 16,-1 0-180-16,3 0-131 15,-7-13-276-15,3 18-213 0</inkml:trace>
  <inkml:trace contextRef="#ctx0" brushRef="#br0" timeOffset="17469.63">12262 13927 2550 0,'0'0'-35'16,"0"0"14"-16,0 0 3 0,0 0 11 16,0 0-7-16,0 0 5 0,0 0 15 0,0 0-3 15,58-4 21-15,-37 3 24 0,1-2 30 16,12 2 25-16,-1-1 28 0,5-2 8 15,-2 3 4-15,5-1-12 0,0-3-16 16,1-1-11-16,-6 5-13 0,-1-1-14 0,-1-2-40 16,-5 2-59-16,-6 2-60 0,0-2-84 0,-3 2-67 15,-20 0-173-15,24 2-442 16,-14 0-193-16</inkml:trace>
  <inkml:trace contextRef="#ctx0" brushRef="#br0" timeOffset="18419.89">12670 14339 2385 0,'-6'-17'-135'0,"6"17"25"16,0 0 20-16,0 0 19 15,-2-15 27-15,2 15 17 0,0 0 24 0,0 0 15 0,0 0 30 16,0 0 5-16,-3-16 2 16,3 16-5-16,0 0-1 0,0 0 10 0,-18-8 11 15,18 8 13-15,0 0 7 16,-22-1 5-16,22 1 2 0,-22 0 2 0,22 0-1 0,-26 4 4 15,26-4 1-15,-26 7-10 16,14-5-5-16,12-2-3 0,-22 9-6 0,11-5-7 16,11-4-8-16,-18 14-6 0,18-14-5 0,-9 13-6 15,9-13-2-15,-3 18-4 0,3-18-4 16,0 0-10-16,16 26-8 0,-4-15-12 0,3-3-5 16,1 1 0-16,0 1 3 15,4 1 0-15,-2-3 1 0,0 3-2 0,0-4 4 0,-5 1-2 16,5 1-2-16,-6-4 1 15,3 3 0-15,-2-1 1 0,-2 1 2 0,-11-8 5 16,17 16 1-16,-11-9 7 0,-6-7 7 0,7 15 7 0,-7-15 9 16,0 17 4-1,0-17 8-15,0 0 2 0,-16 25-3 0,6-18 1 0,0 3-3 16,10-10-3-16,-27 15-6 16,14-11 0-16,-6-1-3 0,4 2-8 0,15-5-5 0,-33 3-15 15,16-3-26 1,17 0-36-16,-29-3-54 0,29 3-65 0,-21-10-59 0,8 1-120 15,7-5-201-15,-1 1-307 0,3-2-214 0</inkml:trace>
  <inkml:trace contextRef="#ctx0" brushRef="#br0" timeOffset="18829.65">12828 14066 2491 0,'0'0'-107'0,"13"-11"22"16,-13 11 15-16,0 0 27 0,0 0 21 0,11-7 25 15,-11 7 21-15,0 0 11 0,0 0 4 16,21-2 11-16,-21 2-3 0,0 0-4 0,0 0 2 16,29 13-2-16,-23-6-6 0,-6-7 5 15,14 17-2-15,-9-5-6 0,-5-12 6 16,4 23 0-16,-4-10 9 0,0-13 5 0,-4 31 12 0,-1-18 14 16,-2 2 13-16,-2-1 14 15,3-1 5-15,-3-1 4 0,9-12-2 0,-14 20-3 0,10-12-9 16,4-8-13-1,-7 16-9-15,7-16-8 0,0 0-7 0,0 0-16 0,18 18-35 16,-2-14-38-16,4-2-49 0,-5 0-59 0,8 0-48 16,-3-2-56-16,-20 0-135 0,41-4-561 15,-26 2-341-15</inkml:trace>
  <inkml:trace contextRef="#ctx0" brushRef="#br0" timeOffset="24819.52">1287 17016 2732 0,'0'0'-106'0,"0"0"13"0,0 0 19 0,0-19 15 0,0 19 26 16,0 0 28-16,0 0 34 16,0-20 33-16,0 20 29 0,0 0 25 0,0 0 11 15,0 0 12-15,-2-16 0 0,2 16 0 16,0 0-9-16,0 0-5 0,0 0-4 0,0 0-10 15,0 0-5-15,0 0-6 0,0 0-10 16,5-17-11-16,-5 17-10 0,0 0 14 16,0 0-2-16,0 0-3 0,0 0-2 0,0 0-5 15,0 0-10-15,33 25-5 16,-33-25-3-16,16 17-9 0,-7-6 3 0,0 1-5 0,0 1-2 16,3 0-3-16,-4 0-9 15,1 1-6-15,1-1 4 0,1 1 0 0,-5-3-2 16,1 2-8-16,3-1-16 0,-2-1-25 0,-8-11-38 15,11 18-51-15,-11-18-63 16,11 13-66-16,-11-13-95 0,6 9-201 0,-6-9-84 0,0 0-267 16,0 0-266-16</inkml:trace>
  <inkml:trace contextRef="#ctx0" brushRef="#br0" timeOffset="25154.8">1596 16915 2550 0,'0'0'-95'0,"4"-17"39"0,-4 17 33 0,0 0 21 15,4-19 1-15,-4 19 13 16,0 0 35-16,0 0 21 0,0 0 26 0,0 0 11 16,0 0 8-16,0 0-1 15,0 0 4-15,0 0-1 0,-10 57-1 0,5-32-4 16,1 0-1-16,-4 1-3 0,4 3-9 15,-3 3-5-15,-1 3-11 0,0-2-4 0,1 3-6 16,-4 2-7-16,5-2-5 0,-5-2-2 0,1 2-10 16,0-2-4-16,2 4-6 15,0-4-1-15,1 1-5 0,0-1-3 0,0-1-5 16,3-5-3-16,-1-1-11 0,1 0-11 16,2-5-30-16,-2-3-40 0,4 0-40 0,-2-3-53 15,2-16-56-15,0 25-73 16,0-25-188-16,2 17-450 0,-2-17-344 15</inkml:trace>
  <inkml:trace contextRef="#ctx0" brushRef="#br0" timeOffset="25469.67">1746 17224 2812 0,'4'-18'-63'0,"-4"18"24"0,0 0-4 0,0 0 9 16,4-13 3-16,-4 13 31 16,0 0 30-16,0 0 24 0,0 0 35 0,0 0 22 15,0 0 22-15,0 0 9 16,-33 42 2-16,26-30-9 0,-4 3-5 0,3 2-16 15,-2 2-8-15,-1 0-14 0,2 0-10 0,3 0-9 0,-1 2-8 16,1-4-5-16,2 2-17 16,2-1-40-16,2-18-41 0,0 28-59 0,2-12-38 15,-2-16-71-15,9 16-92 16,1-6-173-16,-10-10-429 0,18 9-285 0</inkml:trace>
  <inkml:trace contextRef="#ctx0" brushRef="#br0" timeOffset="25789.61">2002 17306 2874 0,'0'0'20'0,"0"0"-2"0,0 0-1 0,-17-16 3 0,17 16 4 16,0 0 24-16,-27 0 25 16,27 0 13-16,0 0-1 0,-32 6 2 0,32-6-8 15,-19 6-6-15,19-6-2 16,-18 10-4-16,18-10-6 0,-10 9-6 0,10-9-6 0,0 0 1 15,2 20-7-15,-2-20-2 0,16 20-4 0,-8-9-2 16,4 1 0-16,-1-1-4 0,4 5 4 16,-3-1-4-16,-1-2 6 0,-3 0 11 15,1 1 11-15,-3 1 6 0,-1-2 0 16,-5-13-8-16,-3 25-2 0,3-25-8 0,-11 26-2 16,1-14-6-16,0-2-23 15,-1-1-27-15,-2-2-34 0,13-7-53 0,-24 7-51 16,24-7-61-16,-21 0-61 0,21 0-108 0,-14-13-144 15,14 13-385-15,-12-18-298 0</inkml:trace>
  <inkml:trace contextRef="#ctx0" brushRef="#br0" timeOffset="25999.99">2119 17219 2784 0,'12'-3'67'15,"-12"3"1"-15,0 0-2 0,23 0-3 16,-23 0 4-16,13 10 5 0,-13-10 9 0,13 17 10 15,-9-8 6-15,2 5 1 0,-2-1-2 0,-4-13 4 16,6 33 2-16,-2-19-7 16,0 4-4-16,-2-1-7 0,-1-2-13 0,4 0-5 0,-3 3-8 15,-2-18-17-15,2 30-27 16,-2-17-38-16,0-13-59 0,-2 22-74 0,2-22-77 16,-4 19-118-16,4-19-185 15,-3 15-369-15,3-15-295 0</inkml:trace>
  <inkml:trace contextRef="#ctx0" brushRef="#br0" timeOffset="26219.6">2465 17458 3013 0,'32'-4'99'0,"-16"4"-10"15,-16 0-10-15,29-2 0 16,-12 2 8-16,2-1 7 0,-1-1 5 0,4 0 2 15,-3 0-5-15,0 0-9 0,-19 2-8 0,34-5-11 16,-21 5-6-16,3-5-21 0,-16 5-39 16,22-3-48-16,-22 3-48 0,17-6-77 0,-17 6-78 15,0 0-99-15,0 0-631 16,0 0-431-16</inkml:trace>
  <inkml:trace contextRef="#ctx0" brushRef="#br0" timeOffset="26349.67">2574 17363 2946 0,'0'0'-17'0,"-22"-6"59"16,22 6 27-16,-15-6 27 15,15 6 16-15,0 0-7 0,0 0-8 0,0 0-2 16,0 0-5-16,0 0-8 0,0 0-11 0,0 0-7 16,32-29-12-16,-17 24-35 15,2 1-49-15,0 0-67 0,0 1-72 0,2-1-84 0,-4 0-158 16,-15 4-485-16,30-4-277 16</inkml:trace>
  <inkml:trace contextRef="#ctx0" brushRef="#br0" timeOffset="27539.87">3490 17340 2586 0,'0'0'-137'0,"0"0"12"16,0 0 9-16,0 0 9 0,0 0 9 0,0 0 12 15,0 0 12-15,0 0 17 0,0 0 21 0,0 0 16 16,0 0 17-16,0 0 19 0,0 0 22 16,0 0 22-16,0 0 12 0,0 0 11 0,0 0-3 15,0 0 9-15,0 0-4 16,0 0 1-16,45 9 1 0,-45-9-2 0,0 0 0 16,0 0 4-16,0 0 1 15,0 0-6-15,0 0 4 0,18 2-4 0,-18-2 0 0,0 0 2 16,0 0 4-16,0 0 4 15,0 0 2-15,0 0 4 0,0 0 3 0,0 0-3 16,0 0-2-16,0 0 1 0,0 0-9 0,0 0-13 16,0 0-3-16,0 0-8 15,0 0 2-15,0 0-14 0,0 0-5 0,24-2-5 0,-24 2-5 16,0 0-4-16,0 0-4 16,0 0-2-16,0 0-4 0,0 0-1 0,0 0-4 15,17 5 3-15,-17-5-2 16,0 0-2-16,16 1-2 0,-16-1-1 0,16 3-1 15,-16-3 4-15,0 0-8 0,25 5 0 0,-25-5 3 0,19 4-5 16,-19-4-2-16,17 2-2 16,-17-2 0-16,23 1 0 0,-23-1 3 0,21 2-2 15,-21-2 0-15,24 2 0 16,-24-2-2-16,23 0 0 0,-23 0-2 0,26 0 4 16,-26 0 2-16,24 0 2 0,-24 0 12 15,24 0-2-15,-24 0-2 0,26 0 0 0,-26 0-8 16,23 0 0-16,-23 0 3 15,23 0-4-15,-23 0 3 0,23 2-2 0,-23-2-2 16,22-2 0-16,-22 2-4 0,23 0 4 0,-23 0-5 0,23 0 1 16,-23 0 3-16,21 0-2 15,-21 0-5-15,20 0 8 0,-20 0-1 0,0 0 1 16,24 0 0-16,-24 0-8 16,0 0 8-16,20 0-3 0,-20 0-1 0,0 0-1 15,0 0 3-15,25 0 1 16,-25 0-14-16,0 0 1 0,24 0-2 0,-24 0 3 0,0 0 5 15,20 0-5-15,-20 0 9 0,0 0 5 0,22 0 4 16,-22 0 10-16,0 0 3 16,0 0-1-16,23-2 1 0,-23 2-3 0,0 0-1 0,0 0 1 15,22 0-10-15,-22 0 7 16,0 0-9-16,0 0 3 0,0 0-2 0,18 0-3 16,-18 0-7-16,0 0-13 15,0 0-24-15,0 0-33 0,0 0-41 0,0 0-62 16,22 0-78-16,-22 0-104 0,0 0-192 0,0 0-62 0,0 0 27 15,0 0-257-15,0 0-177 16</inkml:trace>
  <inkml:trace contextRef="#ctx0" brushRef="#br0" timeOffset="28569.77">3814 17726 2400 0,'0'0'-64'16,"6"-13"36"-16,-6 13 5 16,0 0 11-16,6-13 7 0,-6 13 11 0,0 0 18 15,10-11 9-15,-10 11 15 16,0 0 8-16,0 0 15 0,8-14 4 0,-8 14 1 0,0 0 3 16,0 0-1-16,0 0-3 15,0 0-2-15,6-13-2 0,-6 13-4 0,0 0-3 16,0 0 7-16,0 0-9 0,0 0-2 0,0 0-1 15,0 0-5-15,0 0-4 16,-51 9-3-16,51-9-3 0,-23 8-6 0,10-2-1 0,13-6-5 16,-24 13-3-16,14-7 1 15,-2 2-3-15,12-8-3 0,-20 13 0 0,20-13-3 16,-12 13-1-16,12-13 0 16,-4 16-4-16,4-16-4 0,0 0 3 0,6 22-1 0,-6-22-2 15,10 18-2-15,1-9 1 16,0 0-6-16,-1-1 5 0,2 2-1 0,2 1 2 15,-2-1 5-15,1-3 4 0,0 2 2 0,0 1 7 0,-3 0 7 16,0 0-1 0,-10-10 5-16,16 15 7 0,-8-8 10 0,-8-7 14 0,6 15 0 15,-6-15 0-15,0 18 0 16,0-18-10-16,0 0-2 0,-16 18-7 0,4-9 0 16,12-9-7-16,-24 11 2 15,9-7-8-15,0-3-1 0,15-1-3 0,-33 0-5 0,17-1-13 16,16 1-20-16,-32-10-35 15,17 0-48-15,1 1-62 0,3 1-68 0,2-4-63 16,-1 1-116-16,4-1-180 0,6 12-39 0,-8-20-228 0,8 20-183 16</inkml:trace>
  <inkml:trace contextRef="#ctx0" brushRef="#br0" timeOffset="29749.64">3943 17565 2417 0,'0'0'-35'16,"0"0"18"-16,0 0-1 0,10-14 1 0,-10 14 8 0,0 0 3 16,0 0 18-16,20-7 34 15,-20 7 13-15,0 0 17 0,17-4 13 0,-17 4 18 16,0 0 14-16,16-2 13 15,-16 2 3-15,0 0-7 0,22-2-8 0,-22 2-3 16,0 0-5-16,26 2 3 0,-26-2-5 0,16 6-3 16,-16-6-9-16,15 10-2 0,-15-10-9 15,13 13-11-15,-7-6-7 0,-6-7-19 0,4 21-2 16,-4-21 0-16,2 24 1 16,-2-24 6-16,-6 26 1 0,2-13 4 0,0 0 2 15,-3 1 6-15,7-14-3 16,-15 22 4-16,9-12 23 0,6-10-8 0,-10 17 0 0,10-17 0 15,-10 15-7-15,10-15 0 0,-4 12-9 0,4-12-6 16,0 0-9-16,0 0-5 0,0 0-10 16,0 0-15-16,26 9-27 0,-26-9-24 0,30-1-36 15,-30 1-39-15,35-12-54 16,-13 4-58-16,1 3-60 0,-2-3-88 0,4 3-167 16,-3-1-90-16,-1-2 25 15,-2 3-287-15,-2 0-251 0</inkml:trace>
  <inkml:trace contextRef="#ctx0" brushRef="#br0" timeOffset="34259.8">5211 17380 1066 0,'0'0'207'0,"0"0"-28"15,0 0-51-15,0 0-6 0,0 0-1 0,0 0-4 16,0 0-8-16,0 0 6 16,0 0-6-16,0 0-8 0,0 0 6 0,0 0-13 15,0 0-8-15,0 0-1 16,0 0-11-16,0 0-3 0,0 0-8 0,0 0 0 16,0 0 0-16,0 0-3 0,0 0-2 15,0 0 5-15,0 0 8 0,0 0 4 0,0 0 7 16,0 0-1-16,0 0-7 0,0 0-2 15,0 0-5-15,34 26 0 0,-34-26-3 16,21 0 3-16,-21 0-2 0,28-1 9 0,-28 1 5 0,31 0 3 16,-11 0-2-16,-2 0-6 15,2 0-4-15,-20 0-4 0,40-2-19 0,-21 2 4 16,2 0-11-16,0-1-5 16,1 2-5-16,1-2-4 0,-2 1 2 0,0 0 0 0,0 0 1 15,0 0 2-15,-2 0 3 16,-19 0 7-16,38-3-10 0,-20 3 2 0,-18 0 5 15,29-2-4-15,-29 2 0 0,28 0-1 0,-16-2-5 16,-12 2-2-16,24 0 6 16,-24 0-15-16,20-2 0 0,-20 2 6 0,0 0-12 0,24 0 2 15,-24 0-8-15,0 0-16 16,19 0-20-16,-19 0-22 0,0 0-39 0,0 0-58 16,19-2-80-16,-19 2-97 15,0 0-207-15,0 0-71 0,0 0 33 0,0 0-275 0,0 0-189 16</inkml:trace>
  <inkml:trace contextRef="#ctx0" brushRef="#br0" timeOffset="34989.61">5719 17755 2470 0,'0'0'-91'0,"2"-40"17"0,-2 40 12 15,0 0 3-15,0 0 11 16,-21-2 18-16,21 2 15 0,0 0 9 0,-26 2 1 16,26-2 15-16,0 0 21 15,-29 6 20-15,29-6 16 0,-19 5 10 0,19-5-2 0,-19 5 1 16,19-5-13-16,-18 7 1 0,18-7-3 0,-16 7-6 15,16-7-3-15,-10 7-8 16,10-7-1-16,0 0-3 0,-9 13-7 0,9-13-1 16,0 0-4-16,0 0-1 0,0 0-5 15,25 25 1-15,-17-20-5 0,-8-5 4 0,24 14-2 16,-11-4 2-16,-1-1 6 16,1 1 10-16,2-1 6 0,-3 2 1 0,2-2-4 15,-4 5 5-15,0-2 4 0,-1 1 6 16,-2 0 19-16,1 1 7 0,-4-2 4 0,-4-12 7 15,0 24-1-15,0-24-6 0,-4 25-7 0,4-25-1 16,-13 21-10-16,2-12-8 16,1-2-7-16,-2 0-6 0,-4-2-8 0,16-5-16 0,-31 2-35 15,31-2-70-15,-32-7-87 16,18-1-94-16,-2-2-185 0,4-1-127 0,-1-1-307 16,0-1-254-16</inkml:trace>
  <inkml:trace contextRef="#ctx0" brushRef="#br0" timeOffset="36829.94">6655 17390 2667 0,'0'0'-44'0,"0"0"23"15,0 0 13-15,0 0-11 0,0 0 9 0,0 0 10 16,0 0 9-16,0 0 7 0,0 0 15 16,0 0 9-16,0 0 10 0,0 0 1 0,0 0 4 15,0 0 3-15,0 0-1 16,0 0 0-16,0 0 4 0,0 0 1 0,0 0 4 15,33 3 1-15,-33-3 1 0,22 2 3 0,-22-2-4 0,25-2-6 16,-25 2-5-16,28 0-4 16,-12 0-10-16,-16 0 0 0,32 0-1 0,-12 2-1 15,-4-2-6-15,-16 0-22 16,32 2 0-16,-17-2-2 0,-15 0-1 0,34 0 7 16,-15-2-4-16,0 2 2 15,4-2-2-15,1 2 2 0,1-2 1 0,0 2-3 0,3-1-1 16,1 1 1-16,3-2 0 15,0 2 1-15,1-2 0 0,4 0 0 0,1 1-1 0,-2-2 1 16,6 3-3-16,-1-4-1 0,-5 4-1 16,-1-2 1-16,1 0-4 0,-2 2 3 15,0 0-3-15,-3-2 1 0,-1 2-2 0,-4 0 3 16,-1 0-3-16,1 0-1 16,-3 0 1-16,0 0-3 0,-2-1 0 0,3 1 4 15,-2 0-4-15,0 0 0 16,4-2 1-16,-3 2-1 0,1-2-2 0,-2 2 3 0,4-2-1 15,-3 2-3-15,1-2 5 0,-4 2-1 0,4-3-2 16,-3 2 2-16,0 1-2 16,2-2 2-16,-1 1 2 0,1 1 3 0,-2-3 4 0,0 1 6 15,1 1 6-15,-4-2-1 16,2 2 3-16,-20 1-1 0,35-4-4 0,-17 2 1 16,-18 2-3-16,29-2-4 15,-16 0 1-15,-13 2-3 0,25-4 0 0,-25 4-3 16,22-1 0-16,-22 1 1 15,18 0-6-15,-18 0 0 0,0 0-1 0,26-3-10 0,-26 3-32 16,0 0-47-16,19 0-60 0,-19 0-55 0,0 0-99 16,0 0-166-16,0 0-495 15,19-1-398-15</inkml:trace>
  <inkml:trace contextRef="#ctx0" brushRef="#br0" timeOffset="37839.5">7550 17945 2677 0,'0'0'-126'0,"0"0"22"0,0 0 7 0,0 0-2 16,8-11-8-16,-8 11-15 0,0 0-5 15,0 0-22-15,0 0-28 0,0 0-329 0,0 0 321 16</inkml:trace>
  <inkml:trace contextRef="#ctx0" brushRef="#br0" timeOffset="37909.66">7558 17934 1401 0,'0'0'-59'16,"0"0"-3"-16,0 0-13 0,0 0-37 0,0 0-54 0,0 0-140 15,0 0 98-15</inkml:trace>
  <inkml:trace contextRef="#ctx0" brushRef="#br0" timeOffset="38509.5">7558 17934 914 0,'0'0'29'0,"0"0"-6"0,0 0-5 16,0 0 6-16,0 0-5 0,0 0 4 15,0 0 13-15,0 0 1 0,0 0 17 0,0 0 18 16,0 0 15-16,0 0 15 0,0 0 18 0,0 0-3 15,0 0 4-15,0 0-14 0,0 0-14 16,0 0-13-16,0 0-2 0,0 0-17 0,0 0-2 16,0 0-12-16,0 0-4 15,0 0-7-15,0 0-1 0,0 0-3 0,0 0 10 16,0 0-21-16,0 0 8 0,0 0-4 16,0 0 2-16,0 0-8 0,0 0 9 0,0 0 3 15,0 0-3-15,0 0 4 16,0 0-3-16,0 0-4 0,0 0 1 0,0 0-4 15,0 0 1-15,0 0 4 0,0 0-2 0,0 0 0 0,0 0 4 16,0 0 3-16,0 0 3 16,-46 0-4-16,46 0-2 0,0 0-4 0,-23 6-2 15,23-6-2-15,-19 1 0 16,19-1-9-16,-17 7 6 0,17-7-4 0,-20 1-2 16,20-1 7-16,-20 6 11 0,20-6-2 15,-20 6 5-15,20-6-2 0,-19 6-5 0,19-6 1 16,-14 6-3-16,14-6-6 0,-13 6 0 15,13-6-8-15,0 0-7 0,-13 9-14 16,13-9-14-16,0 0-16 0,0 0-18 0,0 0-7 0,0 0-30 16,0 0-5-16,30 15 15 15,-30-15 13-15,25 4 7 0,-8-2 22 0,0 2 6 16,2-1 7-16,0 1 12 16,0 2 10-16,1-1 7 0,-2 2-11 0,2-2 9 15,-4 1-9-15,1 2 8 0,-2-3 10 16,-2 3 8-16,-1-2-1 0,-12-6 12 0,18 13 16 15,-12-8 1-15,-6-5 5 0,6 12 7 0,-6-12 1 16,0 0-9-16,0 0 2 16,-14 23-1-16,14-23-3 0,-22 9-2 0,10-5-11 0,-5 2 3 15,17-6-2-15,-34 4-2 16,16-2-6-16,2-1-5 0,16-1-10 0,-32-1-38 16,32 1-53-16,-27-5-46 15,13 1-61-15,14 4-111 0,-20-11-520 0,20 11-147 16</inkml:trace>
  <inkml:trace contextRef="#ctx0" brushRef="#br0" timeOffset="39889.47">7825 18007 2541 0,'0'0'80'0,"0"0"35"0,0 0-6 16,0 0-2-16,0 0 16 15,0 0 10-15,0 0 6 0,0 0 1 0,0 0-1 16,0 0-16-16,0 0-7 0,0 0-6 0,0 0-17 0,0 0-10 16,0 0-7-16,18 12-11 15,-18-12-9-15,20 0-5 0,-20 0-10 0,24 1-10 16,-24-1-28-16,25-1-36 0,-25 1-41 16,24 0-50-16,-24 0-48 0,22 0-51 15,-22 0-75-15,18-4-147 0,-18 4-491 16,0 0-355-16</inkml:trace>
  <inkml:trace contextRef="#ctx0" brushRef="#br0" timeOffset="40149.48">7831 17934 2784 0,'0'0'-25'0,"0"0"53"0,-2-15 14 0,2 15 3 16,0 0 6-16,0 0 16 0,0 0 27 15,0 0 22-15,0 0 12 0,0 0 17 0,0 0 2 16,0 0-10-16,0 0-9 0,0 0-10 0,0 0-13 0,0 0-8 16,0 0-14-1,16 48-9-15,-16-48-7 0,4 24-6 0,0-12-11 0,0 1-4 16,2 1-8-16,1-1-26 16,-7-13-31-16,10 23-33 0,-3-13-47 0,1-1-51 15,1 0-55-15,-9-9-55 16,16 12-118-16,-7-6-149 0,-9-6-369 0,0 0-278 15</inkml:trace>
  <inkml:trace contextRef="#ctx0" brushRef="#br0" timeOffset="40449.71">8198 17715 2796 0,'0'0'17'0,"0"0"51"0,0 0 27 15,0 0 18-15,0 0 22 0,0 0 11 16,17 21 1-16,-17-21 0 0,2 21-4 0,0-8-10 16,-2-13-11-16,4 32-9 0,0-15-10 15,2-1-8-15,0 1-11 0,-2 2-11 16,2 0-5-16,-2 0-10 0,4 1-3 0,-2-4-10 15,-1 2-14-15,1-1-34 0,1 0-43 0,-3-1-53 16,0-1-67-16,0 0-69 16,-4-15-104-16,2 23-170 0,1-13-61 0,-3-10-292 0,0 0-218 15</inkml:trace>
  <inkml:trace contextRef="#ctx0" brushRef="#br0" timeOffset="41079.87">7720 18058 2411 0,'0'0'-140'0,"0"0"36"15,-16-6 17-15,16 6 22 0,0 0 25 0,0 0 19 16,0 0 33-16,0 0 25 0,0 0 25 16,0 0 15-16,0 0 15 0,0 0 13 15,0 0 8-15,0 0 9 0,0 0 6 16,0 0 6-16,0 0-1 0,0 0 1 0,0 0-10 16,0 0 0-16,0 0-11 0,0 0-9 15,0 0 4-15,0 0-3 0,52-9-8 16,-38 9-2-16,-14 0-6 0,36-1-12 0,-19-2-9 15,1 3-6-15,0-1-11 0,-18 1-18 16,32 0-40-16,-17 0-53 0,-15 0-70 0,26-3-81 0,-26 3-129 16,16-1-211-16,-16 1-374 15,0 0-326-15</inkml:trace>
  <inkml:trace contextRef="#ctx0" brushRef="#br0" timeOffset="45412.42">8645 17883 2087 0,'0'0'-72'0,"0"0"32"0,0 0 31 16,0 0 41-16,0 0 39 15,0 0 25-15,0 0 21 0,0 0 15 0,0 0 7 0,0 0 16 16,-36 34-1-16,25-20 5 15,3 0-12-15,-6 4-2 0,2 2-10 0,0 0-8 16,-4 1-2-16,4 0-10 0,-1 2-5 0,-4 2-12 16,2 1-8-16,-1 0-8 0,-2 2-6 15,2-4-10-15,-1 1-7 0,4-5-3 0,0-1-10 16,3-3-5-16,2 0-3 16,-2-3-7-16,4 0-7 0,-2-1-24 0,8-12-22 15,-10 17-38-15,10-17-46 16,-9 13-72-16,9-13-65 0,0 0-116 0,0 8-186 0,0-8-396 15,0 0-359-15</inkml:trace>
  <inkml:trace contextRef="#ctx0" brushRef="#br0" timeOffset="45729.42">8659 18123 2849 0,'0'0'27'0,"0"0"26"0,0 0 3 15,0 0-3-15,0 0 1 16,0 0-2-16,24-2 1 0,-24 2 8 0,0 0 7 0,21-4-8 15,-21 4 1-15,21-5-4 0,-21 5-6 16,27-6 4-16,-11 2-8 0,0 0-6 16,1 3-1-16,-17 1-9 0,34-7-25 0,-20 4-41 15,4 1-43-15,-18 2-50 16,27-4-47-16,-14 0-62 0,-13 4-139 0,21-3-467 0,-21 3-182 16</inkml:trace>
  <inkml:trace contextRef="#ctx0" brushRef="#br0" timeOffset="45959.57">8843 18094 2591 0,'0'0'-1'0,"-10"10"25"15,10-10 29-15,-11 11 26 0,11-11 28 0,-10 16 20 16,10-16 29-16,-7 17 9 16,7-17 2-16,-6 23 2 0,4-11-5 0,2-12-5 0,-5 27-16 15,3-11-9-15,0 0-16 16,2-16-14-16,-2 32-6 0,0-17-14 0,2 0-13 15,0-15-6-15,-2 25-9 0,2-25-24 16,0 25-36-16,0-25-50 0,-2 22-62 0,2-22-73 16,0 19-64-16,0-19-139 0,-2 14-168 0,2-14-5 15,0 0-274-15,-10 15-176 16</inkml:trace>
  <inkml:trace contextRef="#ctx0" brushRef="#br0" timeOffset="52519.59">3931 16915 595 0,'0'0'198'16,"0"0"-59"-16,0 0-22 0,0 0-36 16,0 0 7-16,8 10-8 0,-8-10 7 15,0 0-1-15,0 0 17 0,0 0-2 16,0 0 13-16,0 0-7 0,0 0 3 0,0 0-4 16,0 0 5-16,0 0-12 15,0 0 2-15,0 0-7 0,0 0-2 0,10 7 3 16,-10-7-11-16,0 0 9 0,0 0-1 15,0 0 3-15,0 0 3 0,0 0 7 0,0 0-5 16,0 0 4-16,0 0 1 0,0 0-1 0,0 0-12 16,0 0 0-16,0 0 5 15,0 0 2-15,0 0 0 0,0 0-3 0,0 19-11 16,0-19 4-16,0 0-3 16,0 23-1-16,0-23-6 0,0 21-7 0,2-7-2 0,-2-14-14 15,-2 25-3-15,2-25-2 16,0 26-4-16,0-11-1 0,0-15-3 0,0 27-3 15,0-14-1-15,0-13-2 0,2 29 0 0,-2-18 2 16,0-11-1-16,0 25-5 0,2-12 1 16,-2-13 0-16,2 22-10 0,-2-22 2 15,3 18-6-15,-3-18 1 0,2 15-1 16,-2-15-3-16,0 0-3 0,2 19-1 0,-2-19-30 0,0 0-47 16,0 0-64-16,0 22-99 15,0-22-110-15,0 0-244 0,0 0-49 0,0 0 33 16,0 0-320-16,0 0-314 0</inkml:trace>
  <inkml:trace contextRef="#ctx0" brushRef="#br0" timeOffset="54989.86">4694 17363 2581 0,'0'0'-140'0,"0"0"32"0,0 0 18 15,0 0 14-15,0 0 13 0,0 0 19 0,0 0 14 16,0 0 9-16,0 0 8 0,0 0 0 16,0 0 9-16,0 0 10 0,0 0 8 0,0 0 4 15,0 0 18-15,0 0 10 16,0 0 3-16,0 0 8 0,0 0 6 0,0 0 7 16,0 0 8-16,0 0 8 15,0 0 2-15,0 0 11 0,0 0 9 0,0 0 6 16,0 0 2-16,0 0-3 15,0 0 0-15,0 0-10 0,0 0 3 0,0 0-9 0,0 0-1 16,0 0-4-16,0 0-4 0,0 0-3 0,0 0-1 16,0 0-1-16,0 0-1 15,0 0-8-15,0 0-2 0,0 0-4 0,0 0 0 16,0 0-3-16,0 0-1 0,0 0-3 16,0 0-5-16,0 0-5 0,0 0-6 0,0 0-7 15,0 0 0-15,0 0-1 16,0 0-5-16,0 0 6 0,0 0-6 0,0 0-4 15,0 0-4-15,53-15 2 0,-53 15-7 0,24-3-1 0,-24 3-1 16,21 0-2-16,-21 0-3 16,21 0-8-16,-21 0-18 0,0 0-31 0,23-1-38 15,-23 1-48-15,0 0-61 16,22-4-70-16,-22 4-158 0,12-2-188 16,-12 2-1-16,0 0-250 0,20-5-211 15</inkml:trace>
  <inkml:trace contextRef="#ctx0" brushRef="#br0" timeOffset="55949.69">5334 16860 2533 0,'0'0'-75'0,"0"0"11"15,0 0 17-15,0 0 16 0,0 0 14 0,0 0 19 16,0 0 30-16,0 0 32 15,0 0 3-15,0 0 10 0,0 0 9 0,0 0 10 16,0 0 4-16,0 0 5 0,0 0 8 0,0 0 4 0,0 0 1 16,0 0 4-16,0 0-7 15,0 0-9-15,0 0-4 0,0 0-3 0,47 2-10 16,-47-2-9-16,22 0-5 0,-22 0-8 16,26-2-3-16,-11 0-1 0,-15 2-3 15,28-2-8-15,-28 2-18 0,29-2 3 16,-29 2-12-16,25-2-1 0,-25 2-5 0,24-1 1 15,-24 1-16-15,19-3-15 0,-19 3-22 0,0 0-30 0,23 0-43 16,-23 0-57-16,0 0-61 16,0 0-83-16,0 0-151 0,0 0-496 0,0 0-382 15</inkml:trace>
  <inkml:trace contextRef="#ctx0" brushRef="#br0" timeOffset="56249.43">5484 16886 2809 0,'0'0'-120'0,"0"0"28"0,0 0 21 16,0 0 20-16,0 0 31 15,0 0 43-15,0 0 32 0,0 0 29 0,-14 8 22 16,14-8 22-16,0 0 16 0,0 0 8 16,0 0 14-16,0 0-9 0,6 27-9 0,-6-27-12 15,0 0-11-15,4 27-7 16,-4-27-7-16,2 22-9 0,-2-8-1 0,2 1-1 15,-2-15-9-15,4 31 3 0,-4-16-9 0,2 0 0 0,0 2-5 16,0-1-14-16,-2-16-2 16,5 29-8-16,-3-15-9 0,-2-14-5 0,2 25-1 15,1-16-6-15,-3-9-10 16,4 21-33-16,-4-21-44 0,2 15-72 16,2-5-95-16,-4-10-143 0,0 0-230 0,0 0-1 15,0 0-386-15,0 0-436 0</inkml:trace>
  <inkml:trace contextRef="#ctx0" brushRef="#br0" timeOffset="64719.45">6217 17395 2891 0,'0'0'-119'0,"0"0"39"0,0 0 12 0,0 0 21 16,-22 0 14-16,22 0 15 0,0 0 19 0,0 0 28 0,0 0 8 15,0 0 24 1,0 0 14-16,0 0 10 0,0 0 9 0,0 0 10 0,0 0 6 16,0 0 7-16,0 0 9 15,0 0 4-15,0 0-1 0,0 0-3 0,0 0-9 16,0 0-8-16,0 0-11 16,0 0-7-16,0 0-8 0,0 0-18 0,0 0 2 15,0 0-8-15,0 0-4 0,0 0-8 16,0 0-8-16,0 0-2 0,0 0-4 0,66 2 0 15,-66-2-8-15,25 0-8 0,-25 0-20 0,22 0-24 16,-22 0-34-16,18-2-35 16,-18 2-50-16,0 0-54 0,26-4-64 0,-26 4-115 0,0 0-174 15,13-5-356-15,-13 5-300 16</inkml:trace>
  <inkml:trace contextRef="#ctx0" brushRef="#br0" timeOffset="64999.73">6227 17281 2673 0,'0'0'-76'0,"0"0"45"0,0 0 31 0,0 0 25 15,0 0 24-15,0 0 21 16,0 0 17-16,0 0 18 0,0 0 7 0,0 0 3 15,-19 32-2-15,19-32-6 0,-5 20-5 0,5-20-4 16,0 22-15-16,0-22-4 16,-2 25-12-16,2-25-6 0,2 25-6 0,0-14-10 0,-2-11-3 15,6 23-20-15,-6-23-36 16,4 19-41-16,-4-19-49 0,6 16-53 0,-6-16-62 16,8 9-80-16,-8-9-650 15,11 10-379-15</inkml:trace>
  <inkml:trace contextRef="#ctx0" brushRef="#br0" timeOffset="65609.49">6924 16977 2726 0,'0'0'-170'0,"0"0"14"15,0 0 12-15,0 0 17 0,0 0 21 0,0 0 28 16,0 0 25-16,0 0 27 16,0 0 37-16,0 0 10 0,0 0 10 0,0 0 33 0,0 0 9 15,0 0 6-15,0 0 13 16,0 0 12-16,0 0 10 0,0 0-6 0,0 0 2 16,0 0 1-16,0 0 1 15,0 0 2-15,0 0 5 0,0 0-3 0,0 0-2 0,0 0-9 16,50-7-5-16,-50 7-7 0,28 0-7 0,-28 0-5 15,27-1-7-15,-9 1-4 16,-18 0-8-16,33 0-7 0,-20-3-8 0,-13 3-4 0,27-1-6 16,-27 1-13-16,24-2-23 15,-24 2-31-15,19-2-39 0,-19 2-51 0,0 0-63 16,19-4-55-16,-19 4-99 16,0 0-639-16,0 0-430 0</inkml:trace>
  <inkml:trace contextRef="#ctx0" brushRef="#br0" timeOffset="65859.77">7053 16986 2959 0,'0'0'-84'0,"0"0"22"16,0 0 29-16,0 0 33 0,-4 17 33 0,4-17 22 0,0 0 18 16,0 0 13-16,4 31 11 15,-4-31 7-15,2 22 11 0,0-8 5 0,0 1 5 16,0 2-2-16,-2-17 0 0,2 32-6 0,0-17-12 15,0 3-6-15,1-1-11 0,-3-17-8 16,4 31-6-16,-2-19-7 0,-2-12-12 0,4 25-5 16,-2-13-7-16,-2-12-17 15,2 19-30-15,-2-19-51 0,2 15-65 0,-2-15-82 16,0 0-101-16,5 15-195 16,-5-15-83-16,0 0-296 0,0 0-243 0</inkml:trace>
  <inkml:trace contextRef="#ctx0" brushRef="#br0" timeOffset="112485.28">10158 17279 1073 0,'0'0'293'0,"0"0"-69"0,0 0-63 15,0 0-25-15,0 0-24 16,22-31-5-16,-22 31-15 0,12-13 11 0,-6 2 4 16,2 2 3-16,1-3-7 0,-9 12-9 0,15-26 3 15,-4 16 5-15,-1-6 7 16,1 1-3-16,0-2-3 0,-1 0 1 0,0-2-8 0,1 0-4 16,0-2-10-16,-3 0-9 15,3-2-9-15,-5 0-6 0,2-2-11 0,-1 3-2 16,-1-4-5-16,1 4-5 15,-3-3 0-15,0 3-2 0,-2 0 5 0,0 1 1 0,0 2 1 16,-2 0 2-16,0 2-7 0,0 17-2 16,-2-33-3-16,0 20-7 0,2 13-1 15,-6-23-2-15,6 23-5 0,-6-15-1 0,6 15-2 0,-11-7 6 16,11 7 2-16,0 0 0 16,0 0 0-16,0 0 1 0,-24 26 3 0,20-11-4 15,0 2 1-15,0 7 3 16,0 0 4-16,0 5 1 0,2 2 3 0,-3 1-5 15,2 4-2-15,1 0 1 0,0 2-3 16,0-4-2-16,2-1-2 0,-2 5-2 0,0-6-1 16,2 0-1-16,-2 0-2 0,2-2-3 0,-2-2 2 15,2 1 0-15,-2-3 0 16,0 1 0-16,-2-2-4 0,2-6 4 0,-2-2-4 0,-1 2 2 16,3-3 2-16,-5-3-2 15,7-13-4-15,-8 21 2 0,2-14-2 16,6-7-3-16,0 0 2 0,-15 8-5 15,15-8 1-15,0 0-1 0,0 0-4 0,0 0 2 16,0 0-6-16,0 0 5 0,-19-24-3 0,19 24 0 0,0 0-2 16,0 0 5-16,0 0-1 15,0 0 2-15,0 0-1 0,0 0 1 0,0 0-2 16,0 0 5-16,0 0-3 16,55-3 7-16,-55 3 12 0,35 12 5 0,-13-5 6 0,1 5 0 15,1-3 2-15,-1 3-8 16,2-1 6-16,1 1-4 0,1-3 2 0,-1 3 17 15,-1-3-10-15,0-1-5 16,3-3 1-16,-3-1 2 0,1-4-15 0,3-4-22 16,-1-1-26-16,-2-3-30 0,1-5-36 0,0-4-46 0,-2 0-58 15,3-4-67-15,-6-1-150 16,-1-2-183-16,0-2 16 0,-2 0-313 0,-5-3-283 16</inkml:trace>
  <inkml:trace contextRef="#ctx0" brushRef="#br0" timeOffset="112840.24">10703 16406 2761 0,'0'0'0'15,"-12"-9"27"-15,12 9 11 0,0 0 11 0,0 0 8 16,0 0 23-16,0 0 9 0,0 0 3 15,0 0-9-15,0 0-10 0,0 0-2 0,30-13-12 16,-30 13-10-16,17-7-3 0,-17 7-31 0,23-7-37 16,-23 7-50-16,21-5-51 0,-7 3-54 15,-14 2-56-15,20-10-130 0,-9 4-440 16,-2 3-115-16</inkml:trace>
  <inkml:trace contextRef="#ctx0" brushRef="#br0" timeOffset="113010.38">10939 16251 2461 0,'6'-12'41'0,"-6"12"22"0,0 0 2 0,0 0-6 0,11-12 11 16,-11 12 30-16,0 0 26 0,0 0-1 0,0 0-12 15,0 0-8-15,0 0-14 16,8 33-10-16,-8-33-5 0,0 26-7 0,-2-9-14 0,0 2-30 16,2 0-60-1,0 5-79-15,0 2-75 0,0 2-141 0,0 1-595 0,0 0-329 16</inkml:trace>
  <inkml:trace contextRef="#ctx0" brushRef="#br0" timeOffset="114820.41">9079 17512 2772 0,'-16'-14'-54'0,"16"14"34"16,0 0 14-16,0 0 5 0,0 0 14 0,0 0 9 0,0 0 21 16,0 0 15-16,0 0 27 15,0 0 15-15,0 0 9 0,0 0 9 0,45-11 13 16,-30 9 3-16,-15 2-1 15,35-2 1-15,-13 2-7 0,1 0-15 0,3-2-11 0,-3 2-16 16,2 0-6-16,1 0-10 0,1 0-12 16,1 0-18-16,-2 0-24 0,-2-2-34 15,0 2-40-15,-3-2-33 0,1 0-32 0,-4 1-36 16,-18 1-22-16,34-4-18 0,-21 0 1 16,-13 4-4-16,21-8 2 0,-21 8 10 0,11-11 14 15,-11 11 25-15,6-16 38 16,-6 16 50-16,0-15 33 0,0 15 45 0,0 0 47 15,-4-25 32-15,4 25 30 16,0 0 25-16,-2-21 7 0,2 21 5 0,0 0 0 0,-2-16-8 16,2 16-12-16,0 0-16 0,0 0-19 0,6-18-8 15,-6 18-8-15,0 0-12 16,19-6-8-16,-19 6-4 0,0 0-4 0,0 0-1 16,0 0-1-16,34 18 0 0,-34-18-8 15,10 15 1-15,-10-15-3 0,2 17-5 16,-2-17-3-16,-2 23-7 0,2-23-5 15,-8 24-9-15,4-12-21 0,4-12-48 0,-11 19-57 16,7-10-79-16,4-9-82 0,0 0-151 0,-4 18-158 0,4-18-353 16,0 0-340-16</inkml:trace>
  <inkml:trace contextRef="#ctx0" brushRef="#br0" timeOffset="115570.39">11543 17351 2677 0,'0'0'-108'0,"0"0"35"0,0 0 12 16,-56-2 29-16,56 2 9 0,0 0 16 0,0 0 14 15,0 0 22-15,0 0 11 16,0 0 17-16,0 0-1 0,0 0 6 0,0 0 2 0,0 0-1 16,0 0 3-16,0 0-5 15,0 0-4-15,0 0 5 0,0 0-8 0,74 2-5 16,-52-4-5-16,3 2 5 15,0-1-4-15,0 1 1 0,1-3-2 0,1 3-7 16,1-1-2-16,-4-2-4 0,-1 3-6 0,-4-1 1 0,0-1-7 16,-19 2-8-16,32-2-4 15,-32 2-10-15,22-3-6 0,-22 3-1 0,0 0-9 16,9-8 5-16,-9 8-3 16,0 0 4-16,0 0 2 0,0 0-2 0,0 0 1 0,-32-27 6 15,32 27 1-15,-14-11 4 16,14 11 19-16,-13-10 17 0,13 10 13 0,-10-7 15 15,10 7 6-15,0 0 2 16,-11-10-7-16,11 10-4 0,0 0 1 0,0 0 4 16,0 0 5-16,0 0 0 0,0 0-3 0,38-12-6 0,-38 12-3 15,25 4-6-15,-25-4-4 16,26 6-1-16,-13-2 0 0,-1 1 1 0,-2 3-2 16,-10-8 2-16,16 15-4 15,-16-15 4-15,6 18-9 0,-6-18 0 0,-2 18-6 0,2-18-9 16,-10 18-9-16,10-18-20 15,-12 17-34-15,12-17-48 0,-9 13-52 0,9-13-75 16,-7 9-63-16,7-9-149 0,0 0-142 0,0 0-365 16,0 0-345-16</inkml:trace>
  <inkml:trace contextRef="#ctx0" brushRef="#br0" timeOffset="116180.47">12327 17075 2775 0,'0'0'-22'0,"0"0"36"15,0 0-12-15,-7-13 3 0,7 13 8 0,0 0-3 16,0 0 3-16,0 0 6 0,0 0 1 0,0 0 6 0,0 0 4 16,0 0 0-16,0 0 1 15,0 0-5-15,16 57 1 0,-5-49-6 0,0-1-2 16,3 0-2-16,-1 0 1 16,-13-7-2-16,27 7-4 0,-14-5-1 0,-13-2-1 0,23-2 0 15,-23 2 8-15,25-10 6 16,-18 3 19-16,-7 7 7 0,18-17 23 0,-12 5 12 15,-6 12 11-15,9-20 16 16,-9 20 2-16,4-19 6 0,-4 19 17 0,3-18-10 0,-3 18-13 16,0 0-7-16,1-17 13 0,-1 17-15 0,0 0-11 15,0 0-3-15,0 0-5 16,0 0-9-16,0 0-13 0,0 0-6 0,-10 55-4 16,12-36-16-16,0 1 14 15,3 2-19-15,0 3-2 0,1 2 0 0,-2 0-21 16,3 1 1-16,0 4-2 0,2 0-3 15,-4-3-1-15,-1 0 1 0,-2-4 4 0,2 1 6 16,-1-3 8-16,-3-2 10 0,0-2 28 0,-5-1 3 0,-1-1 6 16,-1-5 2-16,-6 2 3 15,1-4 1-15,0-2-4 0,-3-5-6 0,2-3-6 16,13 0-10-16,-25-7-4 16,11-3-10-16,4-1-12 0,3-4-25 0,-2-3-20 0,0 3-25 15,9 0-28-15,-3-3-39 16,6 2-43-16,-1 0-53 0,5 3-70 0,0-3-83 15,4 3-162-15,-3 0-79 16,6 2-7-16,-3-1-363 0,1 3-415 0</inkml:trace>
  <inkml:trace contextRef="#ctx0" brushRef="#br0" timeOffset="116450.44">12812 17054 2968 0,'6'-19'-63'0,"-6"19"39"16,1-15 15-16,-1 15 31 0,0 0 25 0,0 0 39 16,0 0 34-16,0 0 24 0,0 0 12 15,0 0 8-15,0 0-9 0,0 0-1 0,-40 32 5 16,35-17 23-16,-2 3-31 16,0 0-6-16,2 1-15 0,1 3-13 15,0-3-9-15,4 2-10 0,-2 0-9 16,4-2-15-16,0 2-4 0,2-2-8 0,3 2-12 15,1-3-34-15,3 0-40 0,-3-3-47 16,2-3-67-16,1-3-84 0,2-1-75 0,-13-8-159 16,22 7-129-16,-15-7-11 0,-7 0-309 0,0 0-294 0</inkml:trace>
  <inkml:trace contextRef="#ctx0" brushRef="#br0" timeOffset="116620.47">12913 17245 3103 0,'0'0'153'0,"0"0"-11"0,0 0-28 0,0 0-21 16,9-23-13-16,-9 23-10 0,18-7-7 0,-2 3-7 16,-16 4-2-16,29-9-14 15,-11 4-5-15,0 1-22 0,0 1-33 0,2-3-33 0,-2 2-46 16,0 0-55-16,0 0-60 16,-3-1-112-16,0-1-623 0,-7 2-374 0</inkml:trace>
  <inkml:trace contextRef="#ctx0" brushRef="#br0" timeOffset="116800.35">13066 17085 3065 0,'-14'-4'64'0,"14"4"13"0,0 0 11 0,0 0 6 15,-22 13 6-15,22-13 6 16,-2 15 9-16,2-15-5 0,0 21-6 0,0-21-7 0,4 28-9 16,2-12-8-1,-3 0-13-15,2-1-5 0,1 2-9 0,-1-1-7 0,1 0-34 16,-1-3-38-16,-1 1-49 15,-4-14-59-15,12 21-55 0,-8-14-75 0,-4-7-132 0,9 10-129 16,-9-10-338-16,0 0-215 0</inkml:trace>
  <inkml:trace contextRef="#ctx0" brushRef="#br0" timeOffset="117010.22">13185 17039 2793 0,'0'0'83'0,"14"-15"6"15,-14 15-6-15,9-9 8 16,-9 9 27-16,0 0 16 0,22 1 9 0,-22-1 2 15,20 18-1-15,-8-7-8 16,-4 2-7-16,3 6-7 0,-4 0-8 0,2 0-6 16,-2 2-9-16,2 0-3 0,-7-2-18 0,2 0-6 0,-4 1-9 15,0-2-5-15,-2 3-20 16,-5-4-24-16,1-1-44 0,-3-3-57 0,-3 2-74 16,1-4-80-16,-2-1-108 15,-3-1-186-15,1 0-46 0,-3-5-320 0,4 1-286 16</inkml:trace>
  <inkml:trace contextRef="#ctx0" brushRef="#br0" timeOffset="120510.49">13643 17226 2617 0,'-29'4'-102'0,"29"-4"36"0,-15 1 17 0,15-1 22 16,0 0 21-16,0 0 35 15,-23 4 42-15,23-4 34 0,0 0 25 0,0 0 19 16,-19 3 9-16,19-3 5 16,0 0-1-16,0 0 5 0,0 0-4 15,0 0-1-15,0 0-11 0,0 0-8 0,0 0-10 16,0 0-9-16,0 0-11 0,0 0-16 0,0 0-8 15,0 0-15-15,0 0-4 16,0 0-7-16,0 0-14 0,0 0-2 0,57-11-9 16,-57 11-1-16,29-1-2 0,-11-1 11 0,0 2-28 0,-18 0-22 15,27-2-33-15,-11 0-31 16,-16 2-36-16,20-1-36 0,-20 1-36 0,0 0-38 16,25 0-51-16,-25 0-97 15,6-3-156-15,-6 3-460 0,0 0-431 0</inkml:trace>
  <inkml:trace contextRef="#ctx0" brushRef="#br0" timeOffset="120690.33">13457 17148 2886 0,'-13'-8'-69'0,"13"8"61"0,0 0 12 0,0 0 22 16,-8-11 13-16,8 11 17 0,0 0 10 0,0 0 14 15,0 0 1-15,31-12-3 16,-31 12-11-16,32-2-5 0,-14 0-4 0,3 0-13 15,-2 2-12-15,6-2-33 0,-2 2-42 16,-1 0-50-16,5 0-48 0,-2 2-55 0,-3-4-88 16,3 2-561-16,-3 0-186 0</inkml:trace>
  <inkml:trace contextRef="#ctx0" brushRef="#br0" timeOffset="121066.29">14112 17041 2508 0,'0'0'-32'0,"0"0"52"0,0 0 37 16,0 0 19-16,0 0 30 0,0 0-5 0,0 0-3 0,0 0-2 15,0 0-8-15,0 0-4 16,0 0-10-16,0 0-7 0,0 0-4 0,0 0-6 16,50-7-3-16,-35 4 0 15,-15 3-2-15,37-4-2 0,-17 3-5 0,-2-1 1 16,2 0-6-16,-2 0-9 15,0 1-4-15,-18 1-32 0,24-3-32 0,-24 3-44 0,23-4-53 16,-13 4-68-16,-10 0-112 0,0 0-619 0,6-7-345 16</inkml:trace>
  <inkml:trace contextRef="#ctx0" brushRef="#br0" timeOffset="121390.42">14219 16940 2748 0,'0'0'-18'0,"-10"-11"36"15,10 11 1-15,0 0-1 0,0 0 9 16,0 0 13-16,0 0 27 0,0 0 11 0,0 0 8 16,18-26 9-16,-18 26 15 0,0 0 5 0,0 0 3 15,0 0 2-15,0 0-3 16,0 0 0-16,7 46 5 0,-7-46-9 0,0 31 4 0,0-14-8 16,-2 2 0-16,2 3 16 15,0 0-16-15,-3-1 7 0,1 0-20 0,2 2 1 16,2-3-6-16,-2 4-3 15,3-2 3-15,-1-1-3 0,2-2-1 0,-2 2 1 16,3-2 2-16,0-1-1 0,1-4-1 0,3 0-5 0,3-2-5 16,-2-3-10-16,6-2-7 15,0-1-7-15,0-3-8 0,2-2-14 0,-18-1-23 16,38-7-31-16,-18 0-39 0,1-1-39 16,1-6-52-16,-6 1-73 0,7-3-81 15,-9 0-147-15,-2-4-139 0,-1 4-18 16,-2-2-474-16,-5 3-652 0</inkml:trace>
  <inkml:trace contextRef="#ctx0" brushRef="#br0" timeOffset="124520.3">14937 17122 3302 0,'0'0'-115'0,"0"0"39"16,0 0 27-16,0 0 13 15,0 0 22-15,0 0 21 0,0 0 15 0,0 0 8 16,0 0 17-16,0 0 11 16,0 0 9-16,0 0 14 0,0 0 2 15,0 0 5-15,0 0 9 0,0 0 5 0,0 0 5 16,0 0-1-16,0 0-3 0,0 0-4 0,0 0-6 15,0 0-5-15,0 0-6 16,0 0-10-16,0 0-3 0,49-16-5 0,-49 16-8 16,26-3-1-16,-9 2-7 0,1-1-2 0,1 0-3 0,0 0-6 15,-1 0-9-15,2 1-2 16,-1-3 0-16,-19 4-12 0,34-2-25 0,-22 0-29 16,4-2-41-16,-16 4-57 15,27-4-67-15,-16 2-66 0,-11 2-125 0,19-8-168 0,-13 5-410 16,-6 3-424-16</inkml:trace>
  <inkml:trace contextRef="#ctx0" brushRef="#br0" timeOffset="124910.1">15289 16715 2939 0,'0'0'-73'0,"0"-25"42"0,0 25 29 0,0 0 24 16,0 0 25-16,20-9 24 15,-20 9 10-15,0 0 16 0,22-10 5 0,-22 10 1 0,20-8-3 16,-7 5-6-16,2-3-8 0,2 3-6 0,3-1 0 16,-5 0-3-16,5 2-1 15,-1-1-11-15,0 0-3 0,-1-1-11 0,-18 4-1 16,33-4-8-16,-18 3-4 0,-15 1-5 16,27-2-6-16,-27 2-25 0,22-4-28 15,-22 4-27-15,16-1-38 0,-16 1-49 16,0 0-57-16,0 0-49 0,0 0-109 0,18-3-609 15,-18 3-405-15</inkml:trace>
  <inkml:trace contextRef="#ctx0" brushRef="#br0" timeOffset="125190.24">15523 16648 2794 0,'0'0'-101'0,"-10"10"31"15,10-10 31-15,0 0 33 0,-9 12 12 0,9-12 27 16,0 0 18-16,-3 19 5 15,3-19 21-15,0 17 3 0,0-17 12 0,3 24 7 16,-3-24 12-16,3 33 4 0,-1-16 7 0,-1 2 5 0,4 2 7 16,-3 0-11-1,0 0-6-15,0 2-6 0,0 0-5 0,2-2-6 0,-2 1-8 16,2 3-9-16,-2-6-11 16,-1 1-5-16,5-1-7 0,-4-2-4 0,0-2-6 0,3 0-8 15,-5-15-3-15,4 25-5 16,-2-14-4-16,-2-11-24 0,4 19-27 0,-4-19-50 15,2 13-72-15,-2-13-80 16,0 0-91-16,9 12-194 0,-9-12-89 0,0 0-311 16,0 0-298-16</inkml:trace>
  <inkml:trace contextRef="#ctx0" brushRef="#br0" timeOffset="131650.17">15993 17064 2680 0,'0'0'-83'16,"0"0"27"-16,0 0 44 0,0 0 28 0,0 0 48 16,0 0 40-16,0 0 32 0,0 0 21 15,0 0 23-15,0 0 4 0,0 0 0 0,0 0 2 16,0 0-2-16,0 0-8 15,0 0 21-15,0 0-18 0,0 0 0 0,0 0-15 16,0 0-16-16,0 0-10 0,0 0-16 0,0 0-14 0,0 0-14 16,59-13-11-1,-42 10-6-15,0 2-11 0,-17 1-7 0,37-4-12 0,-21 2-22 16,-16 2-23-16,28-2-31 16,-14 2-26-16,-14 0-39 0,21-4-42 0,-21 4-58 0,18-1-64 15,-18 1-75-15,0 0-133 16,8-7-138-16,-8 7 18 0,0 0-333 0,0 0-317 15</inkml:trace>
  <inkml:trace contextRef="#ctx0" brushRef="#br0" timeOffset="131890.19">16133 16970 2848 0,'0'0'5'0,"0"0"24"0,-8-12 27 0,8 12 23 16,0 0 32-16,0 0 24 15,0 0 6-15,-12-14 1 0,12 14 3 0,0 0 8 16,0 0 4-16,0 0-8 0,0 0 5 15,0 0-23-15,0 0 17 0,-8 40-11 0,8-40-15 16,0 27-9-16,0-11-12 0,0 2-13 0,0-18-11 16,0 34-12-16,2-15-2 15,2-2-5-15,-2 1-12 0,0-2-15 0,3 0-29 0,-2-1-34 16,1-2-51-16,-4-13-60 16,2 22-62-16,2-11-73 0,-4-11-143 0,4 15-178 15,-4-15 13-15,0 0-359 16,4 16-371-16</inkml:trace>
  <inkml:trace contextRef="#ctx0" brushRef="#br0" timeOffset="135200.43">17500 16856 2820 0,'0'0'-90'0,"0"0"31"0,0 0 23 15,0 0 24-15,0 0 26 0,0 0 7 0,0 0 23 16,9 23 12-16,-9-23 6 16,0 0 13-16,0 0-2 0,14 6 4 0,-14-6 0 0,0 0-1 15,20 0 5 1,-20 0-3-16,0 0-4 0,0 0-8 0,26-6-5 15,-26 6-8-15,18-8-6 0,-18 8-2 16,15-8-1-16,-15 8-4 0,15-11-2 0,-15 11-1 0,12-14-4 16,-12 14-5-16,9-16-5 0,-5 6 1 0,-4 10-6 15,4-21 4-15,-4 21 9 16,2-19 11-16,-2 19 0 0,0 0 3 0,-6-23-1 16,6 23 1-16,-10-11 4 0,10 11 1 15,-18-6 4-15,18 6 1 0,0 0-4 0,-33 4 0 16,33-4 3-16,-30 12-1 15,17-3-1-15,-2 0-3 0,3 1-4 0,-1 1 0 16,1 5 1-16,-2 0 7 0,4-1 15 0,2-1-8 0,2 4-3 16,-1-3 2-16,0 2-2 15,5 0-2-15,0-2 4 0,0 3-2 16,2-18-3-16,2 28-1 0,2-14-2 16,0-1-2-16,6 0-9 0,-2-3-1 0,2-1-6 0,5-1 1 15,0 0-11-15,0-5-15 16,1-1-14-16,4 0-30 0,-2-2-21 0,-18 0-33 15,41-7-30-15,-20-1-41 16,0 0-43-16,3-1-42 0,-4-2-69 0,0-3-123 16,-1 0-157-16,-3-1 17 0,-2 0-325 0,-2-4-292 0</inkml:trace>
  <inkml:trace contextRef="#ctx0" brushRef="#br0" timeOffset="135540.41">17718 16251 2739 0,'0'0'-13'0,"0"0"36"16,-10-12 34-16,10 12 26 0,0 0 11 0,0 0 17 15,0 0 14-15,0 0 9 16,0 0 2-16,0 0-16 0,0 0-11 0,29-10-9 0,-29 10-11 16,24-3-11-16,-24 3-11 15,27-4-14-15,-12 2-29 0,2-2-45 0,-17 4-57 16,30-7-60-16,-14 3-59 15,-3 0-60-15,-13 4-137 0,25-8-527 0,-12 2-324 0</inkml:trace>
  <inkml:trace contextRef="#ctx0" brushRef="#br0" timeOffset="136210.19">18031 15898 2713 0,'0'0'-42'16,"0"0"66"-16,0 0 34 16,0 0 19-16,0 0 1 0,0 0-4 0,0 0 3 0,0 0-7 15,0 0-1-15,0 0-9 16,0 0-2-16,0 0-10 0,43-22-2 0,-29 19-9 15,4-1 0-15,-2 1-4 16,-16 3-5-16,32-7-7 0,-17 4-19 0,-3-1-25 0,-12 4-43 16,28-8-49-16,-15 5-45 0,-13 3-58 0,19-3-122 15,-12 2-474-15,-7 1-140 16</inkml:trace>
  <inkml:trace contextRef="#ctx0" brushRef="#br0" timeOffset="136530.13">18232 15783 2347 0,'0'0'-23'0,"3"-17"61"0,-3 17 29 0,0 0 40 16,0 0 6-16,0 0 5 0,0-19-7 15,0 19 0-15,0 0 4 0,0 0 12 0,0 0 2 16,0 0-9-16,0 0-9 16,0 0-9-16,0 0-9 0,0 0-9 0,-22 50-5 15,18-35-7-15,-2 0 1 16,2-1 6-16,0 4 7 0,-3-1 3 0,2 3 0 0,1-3-4 15,0 0-10-15,2 0 3 16,0 1 17-16,0-3-9 0,2-15-20 0,4 28 11 16,-2-14-4-16,-2-14-4 0,10 21 2 0,-2-13-9 0,-8-8-10 15,14 11 0-15,-14-11-7 16,19 8-6-16,-19-8-14 0,24 0-22 0,-24 0-18 16,24-4-22-16,-12 0-28 15,-2 0-41-15,-2-2-53 0,3 2-67 16,0-3-63-16,-5 1-129 0,-6 6-163 0,11-13-25 15,-11 13-302-15,8-7-294 0</inkml:trace>
  <inkml:trace contextRef="#ctx0" brushRef="#br0" timeOffset="136850.6">18508 15934 2756 0,'10'-8'-24'0,"-10"8"48"16,0 0 39-16,0 0 36 0,0 0 34 0,0 0 20 16,0 0 13-16,0 0 9 0,0 0-8 0,0 0-2 15,0 0 5-15,0 0-17 16,0 0-16-16,-23 47-13 0,14-33-14 0,-1 1-24 0,-2 3-8 16,-2-1-6-16,2 0-9 15,-1 2-4-15,1 2-10 0,-4 0-1 0,4 0-7 16,0 2-2-16,-2-2-3 15,2 1-5-15,-1 5-5 0,1-3-4 0,1-2 0 0,0-1 9 16,1-2-21-16,4 0-19 0,-2-3-31 0,2-3-40 16,0 0-50-16,0-2-62 15,4-1-67-15,2-10-90 0,-4 14-169 0,4-14-67 0,0 0-356 16,0 0-362-16</inkml:trace>
  <inkml:trace contextRef="#ctx0" brushRef="#br0" timeOffset="137120.29">18397 16453 2879 0,'0'0'-24'0,"0"0"43"0,0 0 32 0,0 0 33 15,0 0 31-15,0 0 14 0,0 0 13 0,0 0-11 16,0 0-3-16,24 1-5 15,-24-1-13-15,0 0-11 0,31-6-8 0,-13 3-5 0,0-1-7 16,2 0-10-16,1 1-7 0,0 0-7 0,4-1-7 16,1 0-5-16,-3 0-5 15,-2 0-26-15,-2 0-29 0,1-1-39 0,-4 1-45 16,-1 1-49-16,-15 3-38 0,23-4-59 16,-16 2-74-16,-7 2-130 0,0 0-469 0,0 0-320 15</inkml:trace>
  <inkml:trace contextRef="#ctx0" brushRef="#br0" timeOffset="137350.25">18539 16448 2868 0,'-10'8'10'15,"10"-8"26"-15,0 0 39 16,-9 14 28-16,9-14 22 0,-2 14 28 0,2-14 10 0,-4 19 15 16,4-19 3-16,-4 23-4 15,4-9-4-15,-2 3-31 0,0-1-2 0,0 2-6 16,2 3-1-16,-2-2-24 15,2 2-8-15,-2-2-15 0,2 3-8 0,-3-2-10 0,1 1-12 16,2 0-32-16,0 0-34 0,-3-2-43 0,-1-2-61 16,0 2-85-16,0-5-92 15,-2 3-198-15,-2-4-94 0,-6 2-9 0,-2 1-313 16,-5-1-294-16</inkml:trace>
  <inkml:trace contextRef="#ctx0" brushRef="#br0" timeOffset="139035.54">16628 16631 2839 0,'0'0'30'0,"-4"-20"27"0,4 20 9 0,0 0-3 15,0 0-1-15,0 0 0 16,0 0 7-16,0 0 5 0,0 0 6 0,18-12 0 15,-18 12 2-15,0 0 6 0,24-4 3 16,-24 4 6-16,21-2 3 0,-21 2-3 0,28-3-1 16,-12 0-10-16,2 2-8 0,-18 1-7 0,36-5-8 15,-19 5-9-15,-1-4-4 16,-16 4-5-16,32-1-7 0,-19-2-2 0,-13 3-13 0,25-4-23 16,-25 4-24-16,19-3-34 15,-19 3-44-15,20-3-58 0,-20 3-57 16,0 0-73-16,14-5-125 0,-14 5-143 15,0 0-313-15,0 0-233 0</inkml:trace>
  <inkml:trace contextRef="#ctx0" brushRef="#br0" timeOffset="139360.21">16820 16590 2602 0,'0'0'-46'0,"0"0"43"15,-14 3 28-15,14-3 12 16,0 0 16-16,0 0 16 0,0 0 33 0,0 0 20 15,-11 10 4-15,11-10 9 16,0 0-5-16,-4 17-6 0,4-17-11 0,-2 19-2 0,2-19-2 16,0 23-2-16,0-8-3 0,2 2-2 15,0 0 5-15,0 2-5 0,0 2-2 16,0 0-5-16,1 4 1 0,1 0-12 0,-2 1-2 16,0-1-5-16,0 0-13 0,0-4-5 15,2 0-3-15,-2 2-5 0,3-3-4 0,-3-4 2 16,0 1-5-16,1-3-22 15,-3-14 3-15,2 24 1 0,2-14 2 16,-4-10-2-16,4 19 2 0,-4-19-4 0,2 15-4 0,-2-15-8 0,0 0-16 16,6 15-27-16,-6-15-41 15,0 6-55-15,0-6-75 0,0 0-79 0,0 0-165 16,0 0-138-16,0 0-10 16,0 0-342-16,0 0-355 0</inkml:trace>
  <inkml:trace contextRef="#ctx0" brushRef="#br1" timeOffset="205130.35">12832 8560 1708 0,'16'-9'-34'0,"-16"9"0"16,11-6 6 0,-11 6-7-16,0 0 3 0,18-6-7 0,-18 6 9 0,0 0 8 15,16-7 17-15,-16 7 28 16,0 0 15-16,15-8 19 0,-15 8 23 0,0 0 26 15,15-6 8-15,-15 6 18 0,0 0 5 0,15-6 9 0,-15 6 1 16,0 0 2-16,0 0-3 16,14-8 5-16,-14 8 0 0,0 0-1 0,0 0 3 0,0 0-2 15,0 0-7-15,11-7-7 16,-11 7-13-16,0 0-10 0,0 0-5 0,0 0-12 16,0 0-5-16,0 0-17 15,0 0-5-15,0 0-10 0,0 0-1 0,0 0-10 0,-43-5-9 16,43 5-1-16,-27 0-5 15,27 0-2-15,-31-2-4 0,15 2-5 0,16 0-6 16,-32-2-2-16,32 2 0 0,-29-2-5 0,14 2 0 16,15 0 2-16,-23-2 2 0,23 2-8 15,-19-2-2-15,19 2-4 0,0 0 2 0,0 0-4 16,-27 0 2-16,27 0-3 16,0 0 5-16,-13 6-2 0,13-6-1 0,0 0 3 15,-8 11 0-15,8-11-4 0,0 0 2 16,-5 19-2-16,5-19 2 0,-9 18 5 0,9-18-3 15,-7 20-1-15,3-5 2 16,-3-3-1-16,3 4 0 0,-2 0 3 0,0 4 0 16,2-4-1-16,-1 4 5 0,1-4 0 0,-3 4-1 0,2-3 3 15,1 1 0-15,0-2 7 16,2 0 1-16,2-16-4 0,-3 26 7 0,3-12 4 16,0-14 3-16,3 25-17 0,-1-14 7 15,-2-11 6-15,2 21 2 0,-2-21 9 0,6 19 0 16,-6-19 28-16,12 17-5 15,-5-11 0-15,-7-6-12 0,20 9-5 0,-7-3-4 16,0-2-10-16,-13-4 7 0,33 4-8 0,-16-2-3 0,-17-2-17 16,33 0-16-16,-18 0-26 15,2-2-19-15,-3-1-26 0,-1-2-27 0,3 1-39 16,-3-2-49-16,-6 3-41 0,5-3-50 16,-12 6-96-16,11-16-153 0,-7 11-47 0,-4 5-341 15,0-15-327-15</inkml:trace>
  <inkml:trace contextRef="#ctx0" brushRef="#br1" timeOffset="205339.94">12724 8775 2721 0,'0'0'-16'0,"0"0"35"0,0 0-4 16,0 0-1-16,0 0-5 15,-15-4 3-15,15 4-1 0,0 0 13 0,0 0 3 16,0 0 0-16,0 0 6 0,0 0-4 15,0 0-6-15,34-17 2 0,-34 17-9 0,25-5 2 16,-12 3-19-16,-13 2-25 0,33-5-43 0,-12 2-28 16,-6 2-28-16,3-1-40 0,-2-1-71 15,0-1-480-15,-1 3 22 0</inkml:trace>
  <inkml:trace contextRef="#ctx0" brushRef="#br1" timeOffset="205919.94">13243 8642 2041 0,'0'0'-37'0,"0"0"24"0,4-19 12 16,-4 19-7-16,0 0 11 15,0 0 15-15,0 0 20 0,0 0 27 0,0 0 21 0,0 0 30 16,0 0 14-16,0 0 15 15,0 0 8-15,0 0 3 0,0 0 3 0,-46 27-5 16,36-17-8-16,2-1-13 0,-1 2-12 0,2 2 4 16,-2 1-14-16,2 1-12 0,1-1-7 15,3 1-11-15,3-15-8 0,-6 30-9 0,6-17-6 16,0-13-6-16,2 28-6 16,0-15-4-16,1 0-7 0,-3-13-6 0,10 23-17 15,-1-12-23-15,1-2-34 0,-2 1-41 16,-8-10-52-16,16 14-54 0,-5-8-54 0,-11-6-122 15,14 5-164-15,-14-5-352 16,13 0-260-16</inkml:trace>
  <inkml:trace contextRef="#ctx0" brushRef="#br1" timeOffset="206220.21">13346 8742 2767 0,'6'-20'-3'0,"-6"20"-2"15,4-13 2-15,-4 13 0 0,0 0 1 0,4-18 0 16,-4 18 6-16,0 0 34 0,0 0 16 0,0 0 6 0,0 0 8 16,0 0 0-16,0 0 3 15,0 0-1-15,0 0-4 16,0 0-8-16,0 0-3 0,0 0-4 0,0 0-7 16,0 0-3-16,0 0-5 0,0 0-3 0,13 48-5 15,-3-36 1-15,1 0-6 0,-2 0-3 16,5 0-2-16,-2 4-2 0,-1-4 0 0,-3 2-1 15,1-1-3-15,-1 0 2 16,-5 1 1-16,-1 1-6 0,-2-15 1 0,-2 23-1 0,2-23-13 16,-16 21-40-16,4-11-46 0,-1-3-52 0,-3 1-42 15,1-4-59-15,-3-3-137 16,4 1-454-16,-2-4-167 0</inkml:trace>
  <inkml:trace contextRef="#ctx0" brushRef="#br1" timeOffset="206480.23">13530 8586 2636 0,'19'-3'35'16,"-19"3"2"-16,0 0-3 16,0 0 2-16,23 8-7 0,-23-8-9 0,8 13 9 0,-8-13 14 15,9 21 20-15,-5-5 18 16,2-2 8-16,-4 2 14 0,0 3 1 0,0-2-5 15,0 1-9-15,0 4-8 0,-2-2-12 0,0-2-7 0,0 1-7 16,-2 0-9-16,0-1-14 16,-2-1-29-16,2-2-38 0,2-15-48 0,-10 24-58 15,6-12-47-15,4-12-88 16,-7 15-173-16,3-7-387 0,4-8-169 0</inkml:trace>
  <inkml:trace contextRef="#ctx0" brushRef="#br1" timeOffset="207229.79">14133 8768 2417 0,'0'0'-81'0,"0"0"30"0,0 0 9 0,0 0 16 16,-21 3 9-16,21-3 4 16,0 0 12-16,0 0 4 0,0 0 25 0,0 0 5 15,0 0 2-15,0 0 16 16,0 0-2-16,0 0 3 0,0 0-5 0,61 4 1 0,-61-4-2 15,31 0-3-15,-12 3 0 16,3-3 4-16,0 0 10 0,3 0 5 0,4 0-1 16,0 1 6-16,1-1-5 0,1 0-3 0,1 0-9 0,-3 0-8 15,2 2-1-15,-2-2-5 16,-5 0-8-16,-1 0-2 0,-4 0 1 0,-1-2-17 16,-18 2-17-16,33 0-18 15,-33 0-11-15,23-1-16 0,-23 1-24 0,17-6-24 0,-17 6-15 16,5-5-4-16,-5 5-1 15,0 0 6-15,0 0 12 0,0 0 20 0,-20-28 13 16,20 28 51-16,-15-15 9 0,8 8 39 0,4-1 33 0,3 8 30 16,-13-14 16-16,8 9 33 15,5 5 20-15,-7-12 9 0,7 12 3 16,0 0-3-16,0 0-17 0,-12-15-15 16,12 15-18-16,0 0-12 0,0 0-13 0,0 0-12 15,0 0-4-15,0 0-12 0,0 0-5 16,0 0 0-16,0 0 0 0,47 15-8 0,-47-15-1 15,8 17-3-15,-8-17-6 0,5 22-5 0,-3-11-3 0,-2-11-4 16,-5 23-13-16,5-23-17 16,-8 27-26-16,3-16-46 0,-2 0-59 15,3-1-74-15,-1-2-60 0,5-8-142 16,-9 11-172-16,9-11-367 0,0 0-360 0</inkml:trace>
  <inkml:trace contextRef="#ctx0" brushRef="#br1" timeOffset="208530.11">14672 8269 2723 0,'0'0'-136'15,"-18"10"27"-15,18-10 16 0,0 0 19 0,0 0 28 16,0 0 21-16,0 0 14 0,0 0 15 15,0 0 0-15,0 0 6 0,0 0 0 0,0 0-2 16,0 0-2-16,0 0-9 0,47 5 13 0,-47-5-20 16,0 0 4-16,31-10 1 15,-17 5-5-15,-14 5-4 0,22-12 1 16,-10 4-2-16,-4 1-4 0,-8 7 2 0,19-20-4 16,-10 12 10-16,-3-3 3 0,3-2-3 0,-4 2 5 15,-5 11 6-15,10-26-3 16,-7 12 9-16,2 0-3 0,-5 14 13 0,2-24 0 0,-2 24 4 15,2-23 13-15,-2 23-5 0,0-23 0 0,0 23-3 16,-4-19-1-16,4 19-4 16,-7-19 2-16,7 19-10 0,-11-15 6 0,11 15-1 15,-12-12-3-15,12 12 1 0,-15-8 12 16,15 8 7-16,-19-3 12 0,19 3 10 0,0 0 3 16,-27 2-5-16,27-2-3 15,-19 8 0-15,19-8 3 0,-17 10-7 0,17-10-3 16,-14 10-5-16,14-10-3 0,-14 15-2 15,14-15-5-15,-9 18 1 0,9-18-5 0,-3 16-1 16,3-16-3-16,-2 20 3 0,2-20-11 0,0 19 5 16,0-19-4-16,0 17-2 15,0-17-1-15,2 18 0 0,-2-18 0 0,0 16-1 0,0-16 1 16,2 16-3 0,-2-16-1-16,1 17 0 0,-1-17 0 0,0 0-1 0,2 25 1 15,-2-25-1-15,2 16-4 16,-2-16 8-16,5 16-5 0,-5-16-1 0,4 16 0 0,-4-16-3 15,0 0 3-15,5 17-1 16,-5-17 1-16,0 0 3 0,0 0-6 0,3 19 4 16,-3-19-1-16,0 0 0 0,0 0-1 0,2 15 2 0,-2-15 2 15,0 0 0-15,0 0-6 16,0 0 3-16,0 0 0 0,0 17-3 0,0-17 3 16,0 0 0-16,0 0 2 15,0 0-2-15,0 0 0 0,0 0 1 0,0 0-5 0,0 0 1 16,0 0 3-16,0 0 7 15,2 16-1-15,-2-16-4 0,0 0-3 0,0 0 7 16,0 0-5-16,0 0-2 0,0 0 2 0,0 0 0 16,0 0-1-16,0 0 1 0,0 0-2 15,0 0-1-15,0 0 0 0,0 0-1 16,0 0-4-16,0 0 5 0,0 0-5 16,0 0-10-16,0 0-5 0,0 0 1 0,0 0-3 15,0 0 3-15,0 0-2 16,0 0 4-16,0 0 5 0,0 0-4 0,0 0 1 0,0 0-2 15,0 0-2-15,0 0 3 0,0 0-6 0,0 0-4 16,0 0 4-16,0 0-1 16,0 0 6-16,0 0 2 0,0 0 0 0,0 0 15 0,0 0 3 15,0 0 9-15,0 0 3 16,0 0 7-16,0 0-8 0,0 0 0 0,0 0-4 16,0 0 3-16,0 0-6 15,0 0 1-15,0 0-5 0,0 0 6 0,-4 22 1 0,4-22 13 16,0 0 2-16,-8 18 6 15,8-18-1-15,-4 15-2 0,4-15 7 16,-7 19-4-16,7-19 1 0,-3 23-4 0,3-23-2 0,-4 20 3 16,2-8 1-16,2-12-5 0,-9 23 11 15,4-14-3-15,5-9 2 0,-8 18-3 0,1-10-2 16,7-8 2-16,-14 14-5 16,5-6-4-16,9-8 1 0,-17 9-4 0,17-9 4 15,-16 4-10-15,16-4-1 0,-23-2-1 16,23 2-3-16,0 0-1 0,-25-7 0 0,25 7-2 15,-13-10 3-15,13 10 7 0,-13-8 4 0,13 8-1 16,0 0-2-16,-14-8-3 16,14 8 1-16,0 0-1 0,0 0-3 0,0 0-1 0,0 0-2 15,0 0 1-15,0 0-1 16,0 0 1-16,0 0-3 0,63 2-4 0,-42-2 3 16,3 0-1-16,5 0 2 15,3-2-19-15,2 2-31 0,-1-3-44 0,1-1-58 16,0 1-60-16,1-6-75 0,-5 2-177 15,-6-2-516-15,-1 0-420 0</inkml:trace>
  <inkml:trace contextRef="#ctx0" brushRef="#br1" timeOffset="208785.61">14924 7701 3073 0,'0'0'-8'0,"0"0"5"15,0 0 9-15,0 0-6 16,0 0 14-16,0 0 14 0,0 0 8 0,0 0 0 16,21-8-5-16,-21 8-1 0,0 0-6 15,23-1-31-15,-23 1-31 0,23-5-58 0,-23 5-54 16,21-8-80-16,-9 3-183 15,-5 0-316-15,2-1 3 0</inkml:trace>
  <inkml:trace contextRef="#ctx0" brushRef="#br1" timeOffset="208939.95">15115 7495 2409 0,'0'0'156'0,"4"-17"-13"0,-4 17-16 0,0 0-16 0,0 0-12 15,0 0 3-15,0 0 0 16,0 0 2-16,0 0-6 0,0 0-11 0,0 0-7 15,0 0-10-15,-11 63-11 16,8-47-21-16,1 6-59 0,-2-1-75 0,4 1-83 0,-5 1-141 16,2 4-634-16,-1-2-383 0</inkml:trace>
  <inkml:trace contextRef="#ctx0" brushRef="#br1" timeOffset="-208346.9">12799 10254 597 0,'0'0'344'15,"0"0"-88"-15,0 0-75 0,0 0 1 0,0 0-12 16,0 0-10-16,0 0 5 15,0 0 0-15,-18 7 12 0,18-7 1 0,0 0-4 16,0 0-9-16,0 0-8 0,0 0-17 0,0 0-12 0,0 0-9 16,0 0-13-16,0 0-7 15,0 0-10-15,0 0-15 0,0 0-5 0,0 0-9 16,0 0-6-16,0 0-5 16,60-11-5-16,-51 6-8 0,-9 5-7 0,27-12-7 0,-16 5-7 15,5-3-15-15,-3 3-9 16,1-3-4-16,-1-2-4 0,-1 1-1 15,-3-1-2-15,2 1 1 0,-4 0 3 0,-7 11 0 0,11-21 5 0,-11 21-1 16,4-20 0-16,-4 20 0 16,-2-18 3-16,2 18 2 0,0 0 2 0,-16-22 2 15,16 22 11-15,-19-9-2 16,19 9 6-16,-19-3 5 0,19 3 8 0,-25 1 10 0,25-1 3 16,-26 6 5-16,12 2 4 15,1-1-4-15,-3 3 2 0,5-1-4 0,-5 7-1 16,3-1-2-16,4 3 2 15,-3-2-1-15,4 4 10 0,-1 0-7 0,3-3 0 16,2 4 0-16,2-2-2 0,2-2 0 0,0 2-2 0,2-1-4 16,2-3 2-16,2 0-5 15,2-2-3-15,-1-1-3 0,7-2-1 0,-3-1-5 0,2-2-5 16,5 0-21-16,-3-2-26 16,6-1-44-16,-5-4-49 0,4 1-72 0,-2-1-55 15,-1-3-103-15,2-1-172 16,-3 1-78-16,-1-1-262 0,-6 0-228 0</inkml:trace>
  <inkml:trace contextRef="#ctx0" brushRef="#br1" timeOffset="-208246.86">13138 10285 2379 0,'0'0'-742'15,"13"-10"-17"-15</inkml:trace>
  <inkml:trace contextRef="#ctx0" brushRef="#br1" timeOffset="-207976.51">13214 10231 2220 0,'0'0'-3'0,"0"0"23"0,0 0 7 0,0 0 0 16,0 0 0-16,0 0 14 15,0 0 14-15,0 0 27 0,0 0 19 0,-52 18 16 0,39-11 4 16,13-7-7-16,-25 13-6 16,12-7-12-16,3 2-12 0,10-8-8 0,-15 13-7 15,15-13-8-15,-9 11-9 16,9-11-22-16,0 0-22 0,2 19-17 15,-2-19-8-15,0 0-3 0,24 21 4 0,-14-13 1 0,1-1 1 0,3 3 0 16,-3-2 5-16,0-1 8 16,1 3 10-16,-12-10 15 0,13 15 17 0,-9-7 8 0,-4-8 4 15,7 15-5-15,-7-15-1 16,0 0-10-16,0 0-5 0,-13 24-4 0,13-24-14 16,-14 10-29-16,14-10-45 15,-18 8-63-15,18-8-55 0,-13 4-59 0,13-4-144 0,-21-3-479 16,21 3-208-16</inkml:trace>
  <inkml:trace contextRef="#ctx0" brushRef="#br1" timeOffset="-207601.55">13417 10212 2452 0,'0'0'-79'0,"0"0"36"0,8-9-2 0,-8 9 3 16,0 0 7-16,0 0-1 16,0 0 11-16,0 0 9 0,0 0 11 15,0 0 10-15,0 0 4 0,0 0 12 0,0 0 18 16,0 0 17-16,0 0 15 0,-33 28-5 0,33-28-1 16,0 0 1-16,0 23-9 15,0-23-2-15,0 0-6 0,8 27-4 0,-5-18 3 16,1 5 0-16,-4-14 2 0,12 24 3 15,-8-10 8-15,0-1 6 0,-4-13 2 0,7 27-4 16,-7-15 9-16,0-12-6 0,0 24 2 0,0-24-1 0,-7 24-4 16,1-10-5-16,-4-3-4 15,1 0-9-15,-1 0-2 0,-2 0-2 0,-1-4-8 16,4 3-3-16,-5-2-7 16,14-8-20-16,-15 8-44 0,15-8-63 0,-12 9-55 0,12-9-62 15,-7 2-91 1,7-2-616-16,0 0-328 0</inkml:trace>
  <inkml:trace contextRef="#ctx0" brushRef="#br1" timeOffset="-207026.68">13758 10241 2826 0,'0'0'-9'0,"0"0"37"16,0 0-7-16,0 0-6 16,0 0 9-16,0 0-5 0,0 0-5 0,0 0 10 15,0 0 11-15,0 0 9 16,0 0 9-16,0 0 8 0,0 0 8 0,0 0 4 15,44 18-6-15,-44-18-8 0,19 0-8 16,-19 0-4-16,24 0-6 0,-24 0-23 0,24-1-27 16,-24 1-30-16,23-2-45 0,-23 2-42 0,23-4-41 0,-14 2-62 15,-9 2-141-15,14-8-422 16,-14 8-94-16</inkml:trace>
  <inkml:trace contextRef="#ctx0" brushRef="#br1" timeOffset="-206856.57">13792 10155 2321 0,'0'0'53'16,"-17"-6"45"-16,17 6-10 0,0 0-16 0,-9-9-15 16,9 9-7-16,0 0-5 0,0 0-6 15,0 0 4-15,0 0-7 0,28-18-2 0,-28 18-2 16,25-7-10-16,-12 5-9 16,-13 2-31-16,33-7-28 0,-15 5-32 0,2-2-35 0,0 1-35 15,-3 0-49-15,0-1-110 16,4 0-354-16,-8 1 104 0</inkml:trace>
  <inkml:trace contextRef="#ctx0" brushRef="#br1" timeOffset="-199096.65">14382 9967 1292 0,'0'0'265'0,"0"0"-46"15,0 0-53-15,0 0-47 16,0 0-5-16,0 0-8 0,0 0 3 0,0 0 1 15,0 0 4-15,0 0-4 0,0 0-5 0,0 0-8 0,0 0-2 16,0 0-6-16,0 0-8 16,23-30 0-16,-14 22-2 0,-1 0-7 0,2-2-8 15,1 0-8-15,0-1-5 16,0-2-8-16,1-3-1 0,-2-3-5 0,2 0-6 0,-3-1-3 16,0-1-2-16,0-3 1 15,-3 2-3-15,-1 1-2 0,-1 0 1 0,0 4 1 16,-2-1-2-16,1 4-1 0,-3 0-4 15,3 2-1-15,-3 12-3 0,0 0 2 0,-5-15 0 16,5 15 2-16,0 0-1 0,0 0 1 0,-20 29-2 16,14-12 2-16,-4 4-4 15,3 4 2-15,-5 5-4 0,0 5 1 16,1-3-3-16,2 4 3 0,0-1-2 0,-2 1 2 16,4 0-5-16,1-1 0 0,0-2 1 0,2-6-2 15,0 0 0-15,-1-2 1 16,3-7-2-16,0 2 2 0,-2-8 1 0,4-12 8 0,-4 26-4 15,4-26 0-15,0 0-10 16,7 17-5-16,-7-17-5 0,0 0-5 0,0 0-3 16,0 0-1-16,0 0 3 0,0 0-2 0,0 0 5 0,0 0 2 15,0 0-2-15,0 0 2 16,0 0 2-16,27-33 5 0,-27 33-5 0,0 0 1 16,0 0 1-16,18 21 3 15,-18-21-4-15,18 16-13 0,-8-11-8 0,4 1-5 0,0-2-10 16,-14-4-1-16,34 6-2 15,-15-6 3-15,-2-2 3 0,6-3 15 0,3 1 19 16,-3-3 23-16,2 2 19 0,-3-2 20 0,3-2 11 0,-2 2 12 16,0 1 9-16,-4 0 6 15,1 2-5-15,-2-3-4 0,1 3-7 0,1-2-9 16,-5 3-6-16,2-1-12 16,-1 0-2-16,-16 4-29 0,30-10-37 0,-19 5-52 0,3 1-62 15,1-2-78-15,-3-3-86 16,1 1-205-16,-5 0-109 0,2-1-295 0,-6-1-288 15</inkml:trace>
  <inkml:trace contextRef="#ctx0" brushRef="#br1" timeOffset="-198906.6">14784 9755 2982 0,'-13'-13'77'16,"13"13"-14"-16,-8-7-6 15,8 7 3-15,0 0 17 0,0 0 18 0,0 0-1 0,0 0-11 16,0 0-7-16,-8-13-13 0,8 13-33 0,0 0-56 16,0 0-68-16,0 0-69 15,0 0-109-15,0 0-207 0,0 0-357 16,0 0-173-16</inkml:trace>
  <inkml:trace contextRef="#ctx0" brushRef="#br1" timeOffset="-198246.94">14481 10582 2533 0,'-11'8'39'0,"11"-8"37"0,0 0-7 16,-12 7-5-16,12-7-2 0,0 0-1 0,0 0 3 15,0 0 16-15,0 0 9 16,0 0 4-16,0 0 3 0,0 0-2 0,0 0-1 0,33 13-9 16,-33-13-13-16,26-2-7 15,-8 4-5-15,-18-2-9 0,35-2-9 0,-18 2-21 16,-17 0-25-16,31-1-29 0,-15-2-28 0,-16 3-30 16,25 0-32-16,-25 0-18 0,0 0-25 15,18-3-12-15,-18 3-3 0,0 0-13 0,0 0-4 16,0 0 19-16,0 0 34 15,0 0 57-15,-48-15 41 0,48 15 45 0,-21-6 36 16,21 6 30-16,-17-4 22 0,17 4 15 0,0 0 22 0,-21-4 22 16,21 4 23-16,0 0 2 15,0 0 3-15,0 0-11 0,-20 8-6 0,20-8-14 16,0 0-14-16,-2 17-9 16,2-17-9-16,0 0-7 0,2 25-5 0,-2-25-4 0,0 20-5 15,0-20-3-15,-2 23 1 16,1-10-4-16,1-13 3 0,-4 26 2 15,4-26-2-15,-4 24-2 0,2-12-8 0,2-12 2 0,-2 22-22 0,2-22-4 16,-3 18 7-16,3-18-12 16,0 0-1-16,3 21-5 0,-3-21-9 0,8 12-27 15,-3-11-34-15,-5-1-48 16,18 4-57-16,-18-4-68 0,25-2-63 0,-12-4-86 0,7 3-179 16,-6-3-78-16,2 2-346 15,-1-2-384-15</inkml:trace>
  <inkml:trace contextRef="#ctx0" brushRef="#br1" timeOffset="-197736.69">14865 10723 2866 0,'0'0'0'0,"0"0"58"16,0 0 6-16,0 0-4 0,0 0-3 0,0 0-7 15,14-12 11-15,-14 12 7 16,0 0 1-16,0 0 2 0,0 0-4 0,0 0-4 15,0 0-3-15,26 0-1 0,-26 0-1 0,17-1 5 0,-17 1 0 16,21 0-5-16,-21 0-6 16,27 0-3-16,-11-3-5 15,-16 3-4-15,29 0-5 0,-13 0-3 0,-16 0-4 16,30-2-3-16,-30 2-1 0,30 0-6 0,-18-1-1 0,-12 1-3 16,24-3-5-16,-24 3-7 15,21-1-4-15,-21 1-3 0,17-3-11 0,-17 3 3 16,15-5-5-16,-15 5 0 15,0 0 4-15,12-11-4 0,-12 11 3 0,0 0 0 0,0 0 0 16,5-16 5-16,-5 16 10 0,0 0 10 0,0 0 12 16,0 0 8-16,0 0 15 15,0 0 9-15,-15-28 10 0,15 28 9 0,0 0 10 0,-10-8 27 16,10 8-4-16,0 0-1 16,0 0-15-16,0 0-10 0,0 0-5 0,0 0-6 15,0 0-6-15,0 0-11 16,0 0-4-16,0 0-30 0,0 0 1 0,0 0-7 0,0 0 2 15,0 0 1-15,0 0-3 0,0 0 0 0,41 29 8 16,-32-23 0-16,0 3 5 16,-9-9-2-16,11 19 3 0,-5-10 3 0,-6-9-5 0,3 20-3 15,-3-20-4-15,-3 19-16 16,3-19-30-16,-11 18-28 0,5-14-43 0,-5 1-55 16,11-5-72-16,-18 8-59 15,6-7-141-15,12-1-155 0,-20 0-23 0,20 0-348 0,-15-5-380 16</inkml:trace>
  <inkml:trace contextRef="#ctx0" brushRef="#br1" timeOffset="-196976.62">15509 10603 2784 0,'0'0'-73'15,"0"0"48"-15,0 0 22 16,0 0 13-16,0 0 10 0,0 0-1 0,0 0 17 15,0 0 35-15,0 0 24 0,0 0 16 0,0 0 9 0,0 0 2 16,0 0-1-16,33 4-8 16,-33-4-8-16,0 0-10 0,0 0-1 0,-15 30-2 15,15-30-7-15,-10 15-4 16,10-15-7-16,-18 17-3 0,8-11-8 0,10-6-6 0,-19 11-6 16,19-11-5-16,-21 6-2 15,21-6-7-15,-19 2-4 0,19-2-2 0,0 0-5 16,0 0-3-16,-30-9-3 15,30 9-3-15,-10-10 0 0,10 10-5 0,-6-11-1 0,6 11-5 16,0 0 2-16,0 0 0 0,0 0-1 0,0 0 1 16,0 0-4-16,22-27 2 15,-22 27-1-15,22 2-1 0,-22-2 0 16,27 3-1-16,-27-3 7 0,34 8-7 0,-14-4-2 16,-2 0 2-16,3 0-6 0,-2-1-7 0,0 0-4 15,3-2-5-15,-6 1-13 16,4-2-7-16,-6-2-5 0,-1 1-3 0,-13 1 3 0,21-9 2 15,-21 9 5-15,13-13 0 0,-13 13 9 0,4-17 3 16,-4 17 12-16,0 0 14 16,-8-28 18-16,8 28 11 0,-11-18 5 15,11 18 1-15,-15-12-2 0,15 12-3 16,-17-12-6-16,7 8 5 0,10 4-13 0,0 0-6 0,-22-6-20 16,22 6-44-16,0 0-58 15,-16-3-80-15,16 3-65 0,0 0-160 0,0 0-153 0,0 0-344 16,0 0-312-16</inkml:trace>
  <inkml:trace contextRef="#ctx0" brushRef="#br1" timeOffset="-196246.84">16032 9582 2713 0,'0'-24'-113'0,"0"24"12"0,0 0 10 0,0 0 7 15,0 0 7-15,0 0 6 16,0 0 12-16,0 0 5 0,0 0 6 0,0 0 18 15,0 0 17-15,2-20 24 0,-2 20 21 0,0 0 32 16,0 0 16-16,0 0 26 0,0 0 31 16,0 0 9-16,0 0 11 0,0 0 10 15,0 0 4-15,0 0 2 0,0 0-9 16,0 0-14-16,0 0-3 0,0 0-24 0,0 0-11 16,0 0-14-16,0 0-5 0,0 0-7 15,6 55-3-15,-6-55-4 0,4 23-6 0,-2-8 5 16,0 0-14-16,2 3-8 15,-2-1-4-15,2-1-5 0,-2 2-4 0,1 2-8 16,-1-4-2-16,0 1-1 0,0 0 16 0,0 1-8 0,0-5-6 16,-2-13 2-16,3 23-6 15,-3-23-2-15,2 19-1 0,-2-19-4 0,0 13-1 16,0-13-3-16,0 0 3 16,0 0-8-16,0 0-4 0,-18 7 1 0,18-7 1 0,0 0-7 15,0 0 7-15,-18-28 0 16,18 28-10-16,-8-27 6 0,6 11-3 15,-2-4 0-15,4 0-2 0,0-2-6 0,6 1 6 0,0-2-3 0,4 3-1 16,0-2-3-16,6 4-8 16,1-1-1-16,1 1-10 0,6-1-18 0,1-1-22 15,1 6-20-15,1-2-29 16,0 2-35-16,-3 0-42 0,-1 3-29 0,1 0-45 0,-6-1-83 16,4 2-170-1,-10 2-461-15,-1 1-429 0</inkml:trace>
  <inkml:trace contextRef="#ctx0" brushRef="#br1" timeOffset="-195896.75">16412 9524 2813 0,'0'0'-142'0,"0"0"27"16,0 0 37-16,0 0 46 0,0 0 39 0,0 0 25 0,0 0 28 16,-2 29 28-16,2-29 18 15,-8 25 11-15,3-10 13 0,1 1-1 0,4-16 1 16,-4 30-3-16,2-14-10 15,4 2-6-15,0-1-14 0,0-1-8 0,2-1-10 0,3-1-9 16,-1-2-6-16,2-1-7 0,0 2-8 0,4-5-11 16,-12-8-37-16,20 14-47 15,-9-10-59-15,-11-4-68 0,21 4-59 0,-21-4-111 0,17-4-631 16,-17 4-419-16</inkml:trace>
  <inkml:trace contextRef="#ctx0" brushRef="#br1" timeOffset="-195726.48">16513 9555 2895 0,'0'0'-13'16,"0"0"43"-16,0 0 0 0,0 0-4 0,0 0 2 15,0 0-3-15,14-17-3 16,-14 17 3-16,14-3-3 0,-14 3 0 0,20-6-9 0,-20 6-12 16,22-3-24-16,-5 1-46 15,-17 2-39-15,30-5-40 0,-18 1-56 0,-12 4-137 16,26-8-360-16,-15 2 47 15</inkml:trace>
  <inkml:trace contextRef="#ctx0" brushRef="#br1" timeOffset="-195546.76">16658 9445 2121 0,'0'0'57'0,"0"0"30"16,0 0-4-16,0 0-2 16,0 0 16-16,-20 20 4 0,20-20 12 0,-4 16 3 0,4-16-4 15,-2 22-8-15,2-22-10 16,-2 29-10-16,4-14-6 0,-2-15-12 0,2 32-6 15,0-14-5-15,0-3-11 0,0 2-35 0,2-4-49 0,-4-13-55 16,8 27-56-16,-4-18-60 16,-4-9-147-16,6 14-474 0,-4-9-165 15</inkml:trace>
  <inkml:trace contextRef="#ctx0" brushRef="#br1" timeOffset="-195346.77">16765 9532 2774 0,'9'-15'128'0,"-9"15"-16"0,0 0-16 0,4-14-11 16,-4 14-7-16,0 0-7 0,0 0-5 0,0 0 4 0,0 0-12 16,28 23 0-16,-28-23-2 15,12 23 3-15,-3-8 7 0,0 3-7 0,-1-1-5 16,-2 0-4-16,-2 0-5 16,0 2-5-16,1-2-5 0,-5 2 9 0,0-1-20 0,0-18-32 15,-7 30-52-15,3-17-67 16,0 0-67-16,0-4-93 0,4-9-194 0,-6 16-422 15,6-16-287-15</inkml:trace>
  <inkml:trace contextRef="#ctx0" brushRef="#br1" timeOffset="-195126.65">17098 9690 2875 0,'0'0'57'16,"0"0"0"-16,19-5-5 0,-19 5-4 0,17-7-7 0,-17 7-5 16,21-4-4-16,-21 4-2 15,28-3-1-15,-12 1-7 0,1 0-10 0,1-1-32 0,0-2-38 16,2 4-54-16,-2-3-74 16,-1 0-158-16,1 0-451 0,-2 0-103 0</inkml:trace>
  <inkml:trace contextRef="#ctx0" brushRef="#br1" timeOffset="-194626.51">17468 9488 2345 0,'0'0'2'0,"0"0"33"0,0 0-14 16,0 0-2-16,0 0 6 15,0 0-11-15,0 0 15 0,0 0 1 0,0 0 6 16,13 36-2-16,-13-36-3 0,13 16 0 15,-7-9-6-15,-6-7-7 0,19 14-2 16,-8-7-32-16,-11-7-18 0,19 10-25 0,-19-10-23 0,18 5-13 16,-18-5-9-16,18 0 9 15,-18 0 0-15,0 0 17 0,0 0 16 0,21-15 27 16,-21 15 21-16,6-15 25 0,-6 15 39 16,5-17 32-16,-5 17 30 0,0-17 27 0,0 17 19 15,2-16 6-15,-2 16 4 16,0 0-16-16,0 0-11 0,0-18-2 0,0 18-10 15,0 0-12-15,0 0-12 0,0 0-14 0,0 0-8 0,0 0-4 16,0 0-15-16,0 0-4 16,4 51-9-16,0-36-3 0,3 2-5 0,-1 5-7 15,2-2 0-15,0 1-5 0,2 3-3 16,-2 2-2-16,2-4-5 0,-2 3 2 0,1 0-6 16,0 0-1-16,-1-2-2 15,-1-2 2-15,-3-1-2 0,0-1 12 0,-2-2 25 16,-4 1 8-16,2-1 5 0,0-17-1 15,-11 24 1-15,3-12-4 0,-3-2-4 0,11-10-7 16,-23 8-1-16,11-7-8 0,12-1 1 0,-26-4-4 16,26 4-4-16,-25-13-7 15,14 2-23-15,0-3-26 0,3-5-40 0,2-2-58 16,4-1-80-16,2-2-67 0,-2-2-144 16,4 2-191-16,2-2 16 0,0 2-282 0,2 1-232 15</inkml:trace>
  <inkml:trace contextRef="#ctx0" brushRef="#br1" timeOffset="-194336.69">17906 9371 2745 0,'0'0'58'0,"0"0"11"0,0 0-5 0,0 0-4 16,0 0 1-16,-6 43 18 0,6-43 30 0,-8 28 17 16,4-12 10-16,2 0 1 0,0 2-14 15,2-1-7-15,0-17-12 0,2 36-15 0,2-17-9 16,2 0-6-16,0-2-9 16,3 2-9-16,-1-3-5 0,1-1-18 0,4-1-19 15,-3-1-30-15,0-4-42 0,4 1-52 16,-2 0-73-16,0-5-51 0,-12-5-102 15,24 6-173-15,-18-6-401 0,-6 0-305 0</inkml:trace>
  <inkml:trace contextRef="#ctx0" brushRef="#br1" timeOffset="-194156.9">18059 9517 2859 0,'0'0'47'15,"0"0"12"-15,-5-17-8 0,5 17-13 0,0 0 2 0,0 0-5 16,0 0 7-16,14-22-5 15,-14 22 0-15,14-5 0 0,-14 5-12 0,22-4-4 16,-22 4-8-16,25-4-18 0,-11 2-28 0,-14 2-32 16,28-2-38-16,-28 2-30 0,26-6-44 15,-16 3-82-15,-10 3-534 0,17-7-102 0</inkml:trace>
  <inkml:trace contextRef="#ctx0" brushRef="#br1" timeOffset="-193976.67">18215 9407 2336 0,'0'0'14'15,"0"0"58"-15,0 0 5 0,-38 11 13 0,38-11 17 16,0 0 11-16,-8 17 13 16,8-17 4-16,-4 17-4 0,4-17-10 0,0 21-13 15,0-21-12-15,4 28-10 0,0-12-10 16,0-1-7-16,-2 0-6 0,4 2-15 0,0-2-28 16,-2-1-31-16,0 0-30 15,-4-14-48-15,6 22-53 0,-2-12-59 0,-4-10-115 0,4 11-620 16,1-6-348-16</inkml:trace>
  <inkml:trace contextRef="#ctx0" brushRef="#br1" timeOffset="-193766.64">18351 9338 2911 0,'0'0'79'0,"6"-12"18"0,-6 12-12 15,0 0-9-15,0 0 10 16,16-5 27-16,-16 5 19 0,0 0 14 0,0 0 6 15,18 32-5-15,-12-17-16 0,3 7-15 0,0-2-12 0,-3 3-13 16,0 2-7-16,1 2-11 16,-3-2-20-16,-2 5-28 0,-2-6-41 0,-2 3-46 0,-5 1-68 15,1-1-74-15,-8 4-100 16,-4 1-217-16,-7 2-82 0,-5 1-270 0,-14 10-237 16</inkml:trace>
  <inkml:trace contextRef="#ctx0" brushRef="#br1" timeOffset="-189716.57">13897 12222 2627 0,'0'0'2'16,"0"0"51"-16,0 0-5 0,0 0-3 16,0 0-7-16,0 0-3 0,0 0 12 0,0 0 20 0,0 0 22 15,0 0 26-15,0 0 16 16,0 0 12-16,0 0 6 0,0 0 14 15,0 0 1-15,0 0-4 0,0 0-11 0,0 0-14 0,0 0-10 0,0 0-23 16,0 0-3-16,0 0-8 16,0 0-5-16,0 0-18 0,0 0-3 0,27 17-13 15,-27-17-13-15,27 2-13 16,-9 0-14-16,1-2-16 0,0-2-18 0,0 0-17 0,-2 0-22 16,1 1-24-16,-5-3-31 15,-13 4-36-15,23-10-42 0,-15 6-35 0,-8 4-40 16,3-11-58-16,-3 11-100 0,0 0-534 15,-11-19-400-15</inkml:trace>
  <inkml:trace contextRef="#ctx0" brushRef="#br1" timeOffset="-189586.77">13932 12104 2968 0,'0'0'38'0,"-22"-6"49"15,22 6 15-15,-18-5 21 0,18 5 5 0,0 0 6 0,0 0-6 16,-13-6 0-16,13 6-8 16,0 0-12-16,0 0-15 0,0 0-12 0,0 0-35 15,34-14-48-15,-34 14-62 16,29-5-85-16,-11 1-68 0,2-2-126 0,-5 2-215 0,6-1-340 15,-3-1-277-15</inkml:trace>
  <inkml:trace contextRef="#ctx0" brushRef="#br1" timeOffset="-188956.78">14441 12014 2603 0,'0'0'-73'0,"20"4"40"16,-20-4 17-16,20 2-2 0,-20-2-2 15,22 0 2-15,-22 0 1 0,25-6 0 0,-10 3 8 0,0-5-2 16,-15 8 2-16,28-15-5 16,-16 5 2-16,0-1 4 0,2-5 4 0,0 0 19 15,-1-4-15-15,-3 1 11 16,1-5 6-16,-2-5 7 0,-1-5-3 0,0-3-4 0,-4 0 3 15,-2-5 3-15,3 0 4 0,-5-1 15 0,3 4 20 16,-6-1 9-16,6 5 11 16,-3 5 7-16,0-1 10 0,0 6 11 0,0 3 7 0,0 3-9 15,0 2-5-15,0 17 2 16,0-24 4-16,0 24-6 0,0 0-10 0,0 0-8 16,0 0-8-16,0 0-11 15,0 0-5-15,6 68-7 0,-2-40-4 0,4 6-8 0,1 0-1 16,1 3-5-16,1-1-4 15,-1 0-2-15,1 0-4 0,-1-2-2 0,2-2-6 16,-5-4 3-16,0-4-5 0,1-2-4 0,-1-3-3 16,-4-4-8-16,4-2-12 0,-7-13-14 15,8 13-3-15,-8-13-3 0,0 0 0 0,18 0 0 16,-18 0 1-16,0 0 2 16,0 0 2-16,26-13 4 0,-26 13-1 0,16-5 3 15,-16 5 4-15,19-4 3 0,-19 4 10 16,25 1-1-16,-25-1 3 0,35 6-2 0,-17 0 3 15,2-2 0-15,1-1 3 0,4 1 0 0,2 0 7 16,-1 0 3-16,2-3 10 16,-1 2 14-16,-1-3 12 0,-1 0 17 0,-2 0 41 0,7-3 24 15,-7 3-11-15,5-1 10 16,-5-1 0-16,-2 0-5 0,-2 0-13 0,1-2-13 16,-2 2-18-16,-1-1-28 15,-17 3-42-15,26-6-46 0,-18 2-62 0,-8 4-104 0,12-11-104 16,-12 11-223-16,-4-12-72 15,4 12 27-15,0 0-366 0,-29-21-355 0</inkml:trace>
  <inkml:trace contextRef="#ctx0" brushRef="#br1" timeOffset="-188806.6">15138 11489 3360 0,'0'0'220'0,"0"-21"-42"0,0 21-51 16,0 0-42-16,4-14-31 0,-4 14-19 0,0 0-9 15,6-9-31-15,-6 9-27 0,0 0-39 0,0 0-44 0,0 0-57 16,0 0-72-16,0 0-181 16,0 0-490-16,0 0-313 0</inkml:trace>
  <inkml:trace contextRef="#ctx0" brushRef="#br1" timeOffset="-188346.57">14727 12357 2673 0,'0'0'-36'0,"-14"5"75"0,14-5 30 16,0 0 19-16,-16 7 23 0,16-7 2 16,0 0 6-16,0 0 12 0,0 0 0 15,0 0-8-15,0 0-16 0,0 0-11 0,0 0-19 0,60 0-23 16,-41-2-26-16,-1-2-28 16,2 0-31-16,-1 0-47 0,0 0-47 0,-2-1-38 15,-1-1-41-15,0 1-50 0,-6-3-79 16,-2 0-507-16,-3 1-177 0</inkml:trace>
  <inkml:trace contextRef="#ctx0" brushRef="#br1" timeOffset="-188116.65">14846 12201 2544 0,'0'0'47'0,"-15"-7"63"0,15 7-1 0,0 0 16 15,0 0 8-15,0 0 0 0,0 0-1 16,0 0-3-16,0 0-13 0,0 0-8 0,0 0-11 16,16 45-5-16,-9-31-13 15,0-2-4-15,1 5-6 0,-3-1-2 0,2 3-1 0,-3 0-6 16,0 0 2-16,-4 2 2 15,0-2 35-15,0 0-3 0,-2 0 10 0,0 1-29 16,0-1 9-16,0-2-12 0,2-17-7 0,-5 26-2 0,5-12-3 16,0-14-5-16,3 19-10 15,-3-19-11-15,10 17-34 0,0-13-28 0,0 0-49 16,0-2-65-16,8-1-85 16,-2-2-65-16,-1-1-139 0,3-2-147 0,0 0-15 0,-2 1-302 15,0-4-275-15</inkml:trace>
  <inkml:trace contextRef="#ctx0" brushRef="#br1" timeOffset="-187706.58">15172 12525 2918 0,'0'0'183'0,"0"0"15"15,0 0-27-15,0 0-30 16,0 0-39-16,18-10-23 0,-18 10-11 0,0 0-5 16,21-3-10-16,-21 3-10 0,22-4-10 15,-22 4-3-15,25-4-6 0,-8 1-3 0,1 2-3 16,-18 1-2-16,35-6-13 15,-16 3-6-15,0 1-20 0,1-2-13 0,-4 0-9 16,2 1-11-16,-5-3-12 0,-13 6-6 0,27-10 1 16,-17 6 0-16,-10 4 12 0,13-12-2 15,-13 12 10-15,6-13 12 0,-6 13 24 0,0 0 18 16,0 0 29-16,-2-22 23 0,2 22 18 16,0 0 22-16,0 0 9 0,-13-20 15 0,13 20 8 15,0 0 11-15,0 0-4 16,-4-13-20-16,4 13-1 0,0 0 13 0,0 0-3 15,0 0 17-15,0 0-12 0,0 0-20 0,0 0-8 0,0 0-9 16,0 0-12-16,0 0-7 16,0 0-9-16,0 0-4 0,0 0-8 0,26 36-3 15,-13-28-8-15,-5 3-5 0,0 1-2 16,0 0-1-16,-1-1-4 0,-1 2-6 0,1-1-4 16,-7-12-12-16,0 22-22 15,-2-12-38-15,2-10-48 0,-11 18-55 16,0-11-75-16,3-3-66 0,-3-1-113 0,0 2-159 15,11-5-14-15,-16 3-446 0,16-3-537 0</inkml:trace>
  <inkml:trace contextRef="#ctx0" brushRef="#br1" timeOffset="-187217.04">15760 12449 3175 0,'0'0'-17'0,"0"0"43"0,15 9-1 0,-15-9-3 16,0 0-1-16,4 15-2 0,-4-15-3 16,0 0 2-16,-4 20 6 0,4-20 6 0,0 0 1 15,-13 17 2-15,13-17 10 16,-13 8-1-16,13-8-3 0,-12 5-2 0,12-5-8 16,0 0 2-16,-24 2-5 0,24-2-2 15,0 0-2-15,-21-11-2 0,21 11-2 0,-10-16-5 16,10 16-2-16,-7-17 5 15,7 17 1-15,-2-17 3 0,2 17 3 0,0 0 2 16,0 0-1-16,7-27 6 0,-7 27 5 16,0 0 9-16,15-9 2 0,-15 9 0 0,0 0-4 15,24-2 4-15,-24 2 4 0,0 0 10 0,32 7 2 16,-32-7 5-16,26 8-8 16,-11-3 5-16,-1-1-11 0,0 3-4 0,-14-7-6 0,24 5-1 15,-24-5-8-15,22 3-1 16,-22-3-9-16,17 0-5 0,-17 0-11 0,0 0-2 15,19-7-5-15,-19 7 2 0,7-13-2 0,-7 13 2 0,0 0-2 16,0 0 7-16,-7-28-2 16,7 28 9-16,-11-16 5 0,11 16 7 0,-14-13 1 15,14 13-2-15,-13-10 4 16,13 10-2-16,0 0-3 0,-20-3-4 0,20 3-5 0,0 0-17 16,0 0-37-16,0 0-49 15,0 0-72-15,-24 7-74 0,24-7-92 16,0 0-183-16,0 0-94 0,0 0-352 15,0 0-385-15</inkml:trace>
  <inkml:trace contextRef="#ctx0" brushRef="#br1" timeOffset="-186856.76">16177 11485 3002 0,'0'0'84'0,"0"0"45"0,0 0-5 16,0 0 1-16,0 0-14 0,0 0-13 16,0 0-9-16,0 0-12 0,0 0-7 15,0 0-8-15,32-12-9 0,-15 8-11 0,1 0-12 0,2-1-16 16,-1 1-30-16,0 1-36 16,0-4-52-16,3 2-56 0,-4-3-51 0,-3 1-62 15,0-1-155-15,-2 0-447 0,-7 1-238 16</inkml:trace>
  <inkml:trace contextRef="#ctx0" brushRef="#br1" timeOffset="-186566.53">16277 11311 2691 0,'-21'-6'-3'16,"21"6"17"-16,0 0-5 0,0 0-2 0,0 0 1 16,0 0-2-16,0 0 10 15,0 0 10-15,27 31 9 0,-27-31 1 16,10 19 5-16,-5-5 4 0,-1-1 6 0,0 2 4 15,1 1 11-15,-1 3 10 0,-2-2 8 0,2-1 10 16,-4 6 19-16,2-5 13 0,-2 2 13 0,-2 1 4 0,2-20 3 16,-2 32-3-16,2-16 1 15,-2 1 17-15,2-17-18 0,0 25-6 0,2-12-10 16,-2-13-7-16,6 22-19 16,-6-22-6-16,12 14-8 0,-2-6-13 0,-10-8-32 0,20 7-20 15,-7-4-24-15,-13-3-21 16,28 0-27-16,-14-4-35 0,2-2-48 0,-2-2-62 15,1 1-62-15,0-3-70 0,-4-1-156 0,1 2-102 16,-1-1-396-16,0-1-440 0</inkml:trace>
  <inkml:trace contextRef="#ctx0" brushRef="#br1" timeOffset="-185676.88">16884 11539 2911 0,'0'0'-123'16,"0"0"18"-16,0 0 3 16,0 0 12-16,0 0 2 0,0 0 12 0,0 0 14 0,-26 0 22 15,26 0 13-15,0 0 24 16,0 0 28-16,0 0 29 0,0 0 28 0,0 0 23 15,0 0 12-15,0 0 3 16,0 0-2-16,0 0-5 0,0 0-4 0,0 0-5 0,0 0-5 16,0 0-15-16,0 0-5 0,0 0-9 0,0 0-7 15,0 0-8-15,0 0-6 16,0 0 5-16,0 0 1 0,0 0 13 0,64-9 8 16,-51 8 10-16,-13 1 9 0,28-2 9 15,-28 2 3-15,27-2 9 0,-12 2-4 16,-15 0-13-16,27-2-2 0,-27 2-21 15,26 0-9-15,-26 0-31 0,21 0-32 0,-10 0-51 16,-11 0-74-16,16 0-85 0,-16 0-95 0,0 0-183 0,17-2-97 16,-17 2-369-16,0 0-375 15</inkml:trace>
  <inkml:trace contextRef="#ctx0" brushRef="#br1" timeOffset="-183546.56">17418 11254 2827 0,'-17'-9'-81'0,"17"9"39"0,0 0 21 0,0 0 33 16,0 0 22-16,0 0 24 15,0 0 30-15,-11-10 17 0,11 10 18 0,0 0 6 16,0 0 11-16,0 0 4 0,0 0 7 0,0 0 7 0,0 0 6 16,0 0 2-16,0 0-11 15,0 0-13-15,0 0-7 0,0 0-8 0,0 0-42 16,0 0 3-16,0 0-1 0,34-15-20 16,-34 15-11-16,26-4-4 0,-14 2-4 0,-12 2-6 15,34-4-9-15,-17 2-4 16,0-1-7-16,-17 3-19 0,31-6-20 0,-15 2-19 15,-2 0-27-15,-3 0-24 0,-1-1-34 0,-1 0-42 0,-9 5-61 16,13-10-38-16,-13 10-55 16,2-16-97-16,-2 16-97 0,0 0-428 0,-13-21-355 15</inkml:trace>
  <inkml:trace contextRef="#ctx0" brushRef="#br1" timeOffset="-183256.69">17581 11060 2783 0,'0'0'-34'0,"-4"-15"66"0,4 15 17 0,0 0 20 16,0 0 18-16,0 0 19 15,0 0 17-15,0 0 9 0,0 0 0 0,0 0 3 0,0 0-5 16,0 0-10-16,0 0-6 0,0 0-7 0,0 0-9 16,0 0-6-16,6 63-9 15,-6-46-4-15,2 2 15 0,-4 0-10 0,2 0-9 16,0 0 2-16,0 2-8 16,0 2-4-16,0-4-4 0,2 2-4 0,0-1-4 0,-2 0-4 15,2-1-4-15,0 0-2 16,0-2 2-16,0 0 8 0,0 0-7 0,0-1-8 0,-2-16-15 15,7 24 5-15,-5-13 5 0,4 1 1 0,-6-12-3 16,11 16 8-16,-11-16-11 16,15 11-2-16,-15-11-8 0,16 4-17 0,-16-4-35 15,20-4-39-15,-20 4-56 0,19-11-77 16,-8 3-77-16,-3-4-118 0,3 1-185 0,-1-2-32 16,0 1-374-16,-1 1-460 15</inkml:trace>
  <inkml:trace contextRef="#ctx0" brushRef="#br1" timeOffset="-182856.58">17999 11308 3000 0,'0'0'-42'0,"0"0"55"0,0 0 8 16,0 0 20-16,0 0 18 15,0 0 11-15,0 0 7 0,0 0 8 0,0 0-6 16,0 0-6-16,0 0-9 0,0 0-8 0,0 0-7 16,0 0-4-16,0 0-3 0,0 0-7 15,47-3-3-15,-32-1-3 0,-15 4-3 0,25-4-5 16,-25 4-3-16,28-3-21 16,-15 1-17-16,-13 2-40 0,23-5-44 0,-23 5-45 0,23-6-37 15,-15 2-64-15,-8 4-148 16,18-9-438-16,-10 3-173 0</inkml:trace>
  <inkml:trace contextRef="#ctx0" brushRef="#br1" timeOffset="-182577.07">18095 11168 2393 0,'0'0'-69'0,"0"0"33"0,0 0 30 16,0 0 19-16,0 0 22 15,0 0 25-15,0 0 28 0,0 0 25 0,0 0 23 0,0 0 13 16,0 0 8-16,25 40-1 0,-23-25-1 0,3-1 2 16,-3 3-9-16,2 0-6 15,0 1-3-15,0 3-9 0,-2-2-10 0,1 2-9 16,1-2-15-16,0-2-8 0,-1 2-3 16,-1-2-18-16,0-2-4 0,-2-15-12 0,2 25-12 15,0-12-22-15,-2-13-26 16,4 18-47-16,-4-18-66 0,6 12-75 0,-6-12-69 15,0 0-123-15,10 5-187 0,-10-5-381 0,0 0-390 16</inkml:trace>
  <inkml:trace contextRef="#ctx0" brushRef="#br1" timeOffset="-182226.77">18181 10869 2856 0,'0'0'-56'0,"0"0"43"16,0 0 14-16,0 0 15 0,0 0 19 0,0 0 12 15,0 0 16-15,0 0 8 16,18-20-5-16,-18 20-5 0,16-3-6 0,-16 3-4 0,24-1-6 15,-7-2-4-15,1 2-4 0,-18 1 7 0,39-2 3 16,-18 0 8-16,2 0 3 16,-1 0-6-16,-2 0-4 0,4-2-7 0,-3 3-5 0,1-3-2 15,-2 2-2-15,0-2-6 16,-4 2-11-16,-16 2-17 0,28-4-14 0,-28 4-21 16,23-5-37-16,-23 5-52 15,18-4-55-15,-12 2-58 0,-6 2-130 0,0 0-493 16,0 0-218-16</inkml:trace>
  <inkml:trace contextRef="#ctx0" brushRef="#br1" timeOffset="-181917.01">18468 10858 2521 0,'0'0'-101'0,"0"0"17"0,-9 11 15 0,9-11 41 15,0 0 40-15,0 0 48 16,0 21 26-16,0-21 16 0,0 0 28 0,7 23 12 0,-7-23 6 15,4 20 11-15,-4-20 0 0,2 26-6 0,2-10-1 16,-4-2-9-16,0-14-5 16,6 33-5-16,-6-16 21 0,2 0-14 0,0 2-8 0,0-2-1 15,2 2-37-15,-4-1-13 16,5 0-2-16,-2 0-8 0,-1 1-11 0,0-2-5 16,0 0-2-16,0 0-3 15,0 1-10-15,2-3-7 0,-4-15-2 16,4 24 0-16,-2-12 1 0,-2-12-9 0,2 21-1 15,-2-21-10-15,5 19-5 0,-5-19-19 0,4 15-24 16,-2-9-40-16,-2-6-56 0,0 0-74 0,4 13-53 0,-4-13-97 16,0 0-169-16,0 0-63 15,0 0-347-15,0 0-349 0</inkml:trace>
  <inkml:trace contextRef="#ctx0" brushRef="#br1" timeOffset="-181056.99">18950 11136 2793 0,'0'0'-64'0,"0"0"46"15,0 0 18-15,0 0 38 0,0 0 22 0,0 0 27 16,0 0 30-16,0 0 20 0,0 0 15 0,0 0 17 16,0 0-3-16,0 0 2 15,0 0-7-15,0 0 22 0,0 0-8 0,0 0-20 0,0 0-15 16,0 0-23-16,0 0-7 16,51-10-19-16,-51 10-11 0,23 0-7 0,-23 0-8 15,28 0-5-15,-14-1-18 16,-14 1-23-16,36 0-24 0,-18-2-28 0,-2 0-31 0,1 2-32 15,-2-4-52-15,-15 4-56 0,27-4-43 0,-15 1-80 16,-2-2-157-16,-10 5-116 16,14-9-328-16,-7 3-334 0</inkml:trace>
  <inkml:trace contextRef="#ctx0" brushRef="#br1" timeOffset="-180746.6">19348 10701 2736 0,'-6'-18'-84'0,"6"18"28"16,0 0 22-16,0 0 32 0,0 0 2 0,0 0 18 0,0 0-2 15,15-14 13-15,-15 14-4 0,0 0-7 0,23-5-5 16,-23 5-3-16,23-5 3 16,-9 4-7-16,-14 1 3 0,33-4 3 0,-16 2-6 0,0 0-2 15,-17 2 0-15,34-4-5 16,-20 3-24-16,-14 1-7 0,26-3-41 0,-26 3-31 16,21-3-48-16,-21 3-151 15,12-6-346-15,-8 2 123 0</inkml:trace>
  <inkml:trace contextRef="#ctx0" brushRef="#br1" timeOffset="-180477">19469 10669 1898 0,'0'0'-18'16,"-7"17"20"-16,7-17 9 16,-2 19 15-16,2-19 27 0,0 25 27 0,0-8 21 15,2 1 11-15,0-1 17 16,1 0 16-16,1 2-1 0,-2 2 9 0,0-2 0 0,3 1-2 15,-3 2-3-15,0-1-14 0,0 0-13 0,-2 0-10 16,2 0-13-16,0-2-10 16,-2 1 12-16,2 0-9 0,-2-1-8 0,0-3-9 0,2 2-9 15,-2-18-5-15,0 30-4 16,0-16-12-16,0-14-17 0,2 23-31 0,-2-23-37 16,2 17-65-16,-2-17-79 15,4 14-91-15,-4-14-195 0,6 9-124 0,-6-9-251 0,0 0-192 16</inkml:trace>
  <inkml:trace contextRef="#ctx0" brushRef="#br1" timeOffset="-179976.61">19716 10991 2485 0,'0'0'39'16,"0"0"30"-16,0 0-13 0,0 0-3 0,0 0-10 15,0 0-10-15,0 0-1 16,0 0-3-16,30 4-6 0,-30-4-13 0,0 0-24 0,0 0-21 16,19-4-21-16,-19 4-15 15,17-5 4-15,-10-1-9 0,-7 6 1 0,14-9 9 16,-8 1 10-16,-6 8 11 15,14-16 13-15,-14 16 18 0,8-17 11 0,-8 17 14 0,6-17 15 16,-6 17-7-16,2-16 5 0,-2 16 10 0,0 0 10 16,0 0 17-16,-10-26 23 15,10 26 28-15,-14-9 20 0,14 9 5 0,-18-4 3 16,18 4 0-16,-21 2-13 0,21-2-12 16,-22 9-2-16,12-1 4 0,10-8-8 15,-20 19-2-15,10-8-2 0,4 3 4 16,0-3-14-16,6-11-5 0,-9 27-4 0,7-14 2 15,2-13-9-15,-2 23-1 0,2-23-7 0,2 25-5 0,3-12-3 16,-5-13-9-16,12 20 0 16,-2-11-8-16,-1-3-9 0,2 1-1 0,-11-7-10 15,27 8-16-15,-14-6-10 0,2 0-23 16,-1-2-26-16,2-2-27 0,0 0-26 0,-1-3-52 16,2 1-51-16,0-2-58 15,-3-4-107-15,2 1-173 0,-2-1-64 0,1-3-226 16,-2-3-171-16</inkml:trace>
  <inkml:trace contextRef="#ctx0" brushRef="#br1" timeOffset="-179606.61">19871 10328 2435 0,'0'0'-67'0,"0"0"32"15,0 0 26-15,0 0 33 0,0 0 42 0,0 0 37 0,-26 0 31 16,26 0 21-16,0 0 1 0,0 0-13 0,0 0-11 16,0 0-16-16,0 0-10 15,0 0-15-15,0 0-14 0,0 0-4 0,0 0-11 0,53-7-22 16,-53 7-26-16,26-6-26 16,-14 4-37-16,-12 2-36 0,26-6-43 0,-11 3-42 15,-1 0-41-15,0-2-75 16,-2 1-591-16,0 0-243 0</inkml:trace>
  <inkml:trace contextRef="#ctx0" brushRef="#br1" timeOffset="-179286.95">20154 9997 2590 0,'0'0'-76'0,"0"0"21"0,0 0 21 16,0 0 12-16,0 0 3 0,0 0 2 15,0 0 6-15,13-17 2 0,-13 17-2 16,0 0 2-16,22-6 0 0,-22 6-1 0,22-2 4 15,-22 2 6-15,26-4-3 0,-11 3-3 16,-15 1-3-16,27-5-1 0,-27 5-11 0,26-3-21 16,-13 1-24-16,-13 2-33 0,25-6-57 0,-25 6-120 15,17-5-243-15,-9 1 302 16</inkml:trace>
  <inkml:trace contextRef="#ctx0" brushRef="#br1" timeOffset="-178916.86">20243 9919 1491 0,'0'0'13'0,"0"0"25"0,0 0 17 0,0 0 18 16,0 0 28-16,0 0 16 16,0 0 5-16,0 0 4 0,0 0 6 0,0 0 6 0,0 0 3 15,0 0 5-15,0 0-3 16,0 0-4-16,0 0 1 0,0 0-7 0,0 0-6 15,0 0-1-15,0 0 8 0,24 42-2 0,-24-42-5 16,0 0-9-16,4 19-5 16,-4-19-7-16,0 17 7 0,0-17 2 0,0 21-5 0,0-21-12 15,-2 21 1-15,2-21-9 16,-2 25-6-16,2-25-12 0,-2 22-8 0,2-22-8 0,0 21 3 16,0-21-10-16,4 21 1 15,-4-21-12-15,6 15 3 0,-6-15-30 0,13 14-9 16,-5-9-12-16,-8-5-18 15,22 9-20-15,-10-8-19 0,1 2-35 0,2-6-29 0,-15 3-39 16,34-4-41-16,-17 3-27 0,-1-5-24 0,-2 0-47 16,-2-2-97-16,-2 1-113 15,1 0-359-15,-5 0-247 0</inkml:trace>
  <inkml:trace contextRef="#ctx0" brushRef="#br1" timeOffset="-178456.77">20591 10094 2487 0,'0'0'-114'15,"0"0"39"-15,0 0 24 0,0 0 18 16,0 0 31-16,0 0 30 0,0 0 23 0,0 0 23 15,0 0 25-15,0 0 31 0,0 0 19 0,0 0 20 0,0 0 6 16,-32 42 3-16,23-29 0 16,-1 0-10-16,2 1-17 0,-6 4-16 0,2 0-17 15,1 3-11-15,-1-2-11 16,1 2-12-16,2 2-11 0,-1-2-6 0,2 1-10 0,-4-2-4 16,4 1-8-16,0 0-16 15,0 0-34-15,1-4-31 0,1 0-39 0,-1 0-46 16,3-1-61-16,0-4-50 15,0 1-94-15,2-2-187 0,-3-3-432 0,5-8-368 0</inkml:trace>
  <inkml:trace contextRef="#ctx0" brushRef="#br1" timeOffset="-178226.57">20394 10549 2889 0,'0'0'-18'15,"0"0"10"-15,27-9 6 0,-27 9 4 16,0 0 4-16,24-4 36 0,-24 4 26 0,21-3 21 16,-21 3 15-16,25-3 11 0,-8 3-8 0,-17 0-5 15,36-4-9-15,-15 1-14 16,-2-1-7-16,2 2-8 0,-1-2-9 0,-2 1-20 0,2-3-39 16,-6 2-34-16,1-2-50 15,-15 6-44-15,26-8-52 0,-26 8-85 0,8-13-180 16,-8 7-389-16,0 6-176 15</inkml:trace>
  <inkml:trace contextRef="#ctx0" brushRef="#br1" timeOffset="-178026.96">20635 10477 2490 0,'0'0'9'16,"-8"12"43"-16,8-12 12 0,-9 11 32 16,9-11 38-16,-9 17 30 0,9-17 25 15,-6 19 9-15,6-19 0 0,-4 25-10 16,4-25-14-16,-2 29-13 0,2-15-17 0,-2 2 4 15,0 1-19-15,2-17-15 0,-2 36-8 0,0-19-22 0,2 3-21 16,-3-2-30-16,1 0-39 16,-2-2-61-16,2 0-78 0,-2 3-94 0,-5-3-140 15,3-3-224-15,-5 2 18 16,1-2-303-16,-3-2-260 0</inkml:trace>
  <inkml:trace contextRef="#ctx0" brushRef="#br1" timeOffset="-176016.79">14026 13859 2775 0,'0'0'70'15,"0"0"40"-15,0 0-3 0,0 0-5 0,0 0-13 0,0 0-5 16,0 0 3-16,0 0 0 16,0 0 2-16,0 0 2 0,0 0 6 15,0 0 0-15,0 0 1 0,0 0-2 16,0 0-4-16,0 0-5 0,0 0-5 0,37 10-13 0,-37-10-6 15,0 0-6-15,20-1-12 0,-20 1-15 0,18-2-21 16,-7 2-18-16,-11 0-20 16,23-5-22-16,-10 3-25 0,1-2-32 0,-14 4-32 0,25-5-31 15,-12 2-25-15,-4-1-26 16,-9 4-69-16,18-9-95 0,-9 5-507 0,-9 4-270 16</inkml:trace>
  <inkml:trace contextRef="#ctx0" brushRef="#br1" timeOffset="-175836.92">14072 13749 2597 0,'-16'-6'-19'0,"16"6"87"15,0 0 35-15,-11-8 6 0,11 8 15 0,0 0 2 0,0 0 3 16,0 0-10-16,0 0-13 16,32-17-14-16,-17 13-16 0,-1 1-31 0,4-3-30 0,-1 3-29 15,0-1-40-15,0 1-39 16,4-1-38-16,-3 2-22 0,4-2-35 0,-4 1-79 15,2 1-588-15,-2-2-202 0</inkml:trace>
  <inkml:trace contextRef="#ctx0" brushRef="#br1" timeOffset="-170296.47">14681 13430 2502 0,'0'0'-111'16,"0"0"8"-16,0 0 12 0,0 0 12 0,0 0 14 0,0 0 30 15,0 0 37-15,0 0 47 16,0 0 35-16,0 0 22 0,0 0 6 0,0 0 13 16,0 0 12-16,0 0 11 15,0 0 15-15,0 0 8 0,0 0 8 0,0 0 2 0,0 0-8 16,0 0-7-16,0 0-16 15,0 0-12-15,0 0-10 0,0 0-12 0,0 0 10 16,46-8-19-16,-46 8-9 0,23-4-16 0,-23 4-5 16,28-1-5-16,-12 1-3 15,-16 0 4-15,37-3-1 0,-19 6 10 0,2-6 1 0,0 3-19 16,0 0 2-16,-20 0-6 16,40-1-4-16,-21 1-6 0,1 0-7 0,-4-2-2 15,-16 2-11-15,30 0-11 0,-15-2-25 16,-15 2-18-16,25 0-25 0,-14 0-25 0,-11 0-35 15,16-4-48-15,-16 4-63 0,0 0-47 0,12-2-61 16,-12 2-118-16,0 0-119 0,0 0-30 16,0 0-282-16,0 0-244 0</inkml:trace>
  <inkml:trace contextRef="#ctx0" brushRef="#br1" timeOffset="-170046.97">14964 13409 2715 0,'-17'4'33'0,"17"-4"35"0,0 0 21 0,0 0 30 15,0 0 29-15,-6 13 31 0,6-13 10 0,0 0 6 16,0 0 19-16,8 27-13 0,-8-27-15 0,4 19-39 0,1-6 1 16,-1 0-22-1,-4-13-15-15,6 32-13 0,-4-15-8 0,0-2-13 0,1 2-5 16,1-1-9-16,-2 2-3 16,1-1-11-16,-3 2-7 0,2-2-5 0,0 2 17 0,0-3-7 15,-2-16-5-15,1 30-3 16,1-14-4-16,-2-16-11 0,3 19-33 0,-1-8-24 15,0-3-34-15,-2-8-40 0,2 13-71 0,-2-13-81 0,0 0-102 16,6 7-197-16,-6-7-24 16,0 0 24-16,0 0-348 0,0 0-295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01T09:43:48.83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1491 3723 2772 0,'0'0'-96'0,"-4"-18"22"16,4 18 16-16,0 0 16 0,0 0 21 0,-4-17 22 16,4 17 29-16,0 0 21 0,0 0 32 0,0 0 3 0,0 0 14 15,0 0 10-15,0 0-4 16,0 0 1-16,0 0 3 0,0 0-8 0,0 0 1 16,0 0-6-16,0 0-9 15,0 0-7-15,0 0-5 0,0 0-8 0,6 63-8 0,-6-63-7 16,14 14-3-16,-9-9-6 15,-5-5-5-15,13 12-6 0,-13-12-1 0,13 5-5 16,-13-5-2-16,0 0-3 0,19 0-1 0,-19 0-5 0,0 0 1 16,15-17 3-16,-15 17 3 15,5-17 10-15,-5 17 3 0,4-19 9 0,-4 19 9 16,5-21 9-16,-5 21 8 16,5-17 3-16,-5 17-2 0,5-15-2 0,-5 15-15 0,0 0-5 15,2-15-3-15,-2 15-10 16,0 0-3-16,0 0-3 0,0 0-18 0,0 0 9 15,0 0-4-15,0 0 5 16,0 57-6-16,0-37-1 0,2 2-1 0,0 4 2 0,2 3-3 16,0-1 3-16,0 6-9 0,-1 1 1 15,3-1-8-15,-2 2 8 0,0-3-1 16,-2-1-3-16,1-2-1 0,-3 2 0 0,-3-3-2 16,3 0 8-16,-2 0-5 0,-2-5 5 15,0 1-5-15,-4-2 9 0,1-1 15 0,-3-3 11 16,1-5 5-16,-3 0 9 15,1-3 11-15,-3-1 9 0,0-7 3 0,14-3 0 16,-27 3 3-16,27-3-2 0,-26-10-8 0,14 1-9 0,1-3-8 16,0-3-11-16,3-1-16 15,3-2-29-15,0 0-36 0,5 0-36 0,5-1-47 16,2-3-56-16,1-1-69 16,5 3-69-16,0-3-91 0,1 1-175 0,4 3-66 0,-2 1-425 15,4 0-630-15</inkml:trace>
  <inkml:trace contextRef="#ctx0" brushRef="#br0" timeOffset="270.11">1934 3656 3092 0,'0'0'-278'0,"0"0"-583"0,0 0-214 0</inkml:trace>
  <inkml:trace contextRef="#ctx0" brushRef="#br0" timeOffset="470.1">1934 3656 2434 0,'0'0'-89'0,"0"0"39"0,0 0 26 15,0 0 26-15,0 0 55 0,-25 10 44 16,25-10 36-16,0 0 16 0,-8 11 11 0,8-11 12 16,-10 14 5-16,6-2-7 15,4-12-9-15,-13 25-15 0,8-10-19 0,1 1 0 0,-3 1-11 16,3-2-15-16,0 2-1 15,1 0-15-15,1 3-4 0,2-3-10 0,0-17-9 16,5 34-7-16,-1-19-8 0,2 2-20 0,3-3-32 0,-1-1-45 16,2-2-59-16,4-1-73 15,0-1-70-15,-1-3-103 0,2 1-172 0,-15-7-102 16,21 4-205-16,-21-4-163 16</inkml:trace>
  <inkml:trace contextRef="#ctx0" brushRef="#br0" timeOffset="660.02">1985 3903 2481 0,'0'0'66'0,"0"0"17"0,0 0 1 0,-8-15-11 0,8 15-4 15,0 0-1-15,0 0 11 16,0 0 15-16,19-15-1 0,-19 15-12 16,19-7-5-16,-2 3-8 0,-3-2-8 15,3 2-11-15,1 0-19 0,-2 1-25 0,2-3-43 0,-2 1-47 16,-16 5-59-16,30-9-62 15,-17 4-84-15,-3-1-566 0,-4 2-206 0</inkml:trace>
  <inkml:trace contextRef="#ctx0" brushRef="#br0" timeOffset="829.99">2154 3753 2621 0,'-12'-11'-22'0,"12"11"10"0,0 0 27 0,0 0 32 0,0 0 46 15,0 0 18-15,0 0 18 16,0 0 4-16,-7 34-7 0,7-34-10 0,0 22-11 0,0-22-13 15,0 27-10-15,2-10-9 0,-2-17-7 0,2 33-6 16,-2-19-10-16,0 2-30 16,0-16-48-16,0 27-57 0,3-13-58 0,-3-14-62 15,0 20-82-15,2-10-664 16,-2-10-377-16</inkml:trace>
  <inkml:trace contextRef="#ctx0" brushRef="#br0" timeOffset="1070.02">2335 3709 2988 0,'0'0'4'0,"10"-10"-4"16,-10 10 0-16,0 0 4 15,0 0 9-15,0 0 26 0,0 0 23 16,25 16 6-16,-25-16 17 0,11 21-7 16,-7-6-4-16,1 0-13 0,-3 3-3 0,2 0 0 0,-2 0 2 15,0 1 4-15,-2-1 2 16,0 2-8-16,-2-1-5 0,-2 0-7 0,0-2-3 15,-3 1-5-15,0-5-17 16,-1 2-31-16,0-2-40 0,-3-2-56 0,3 1-70 0,-3-5-73 16,11-7-144-16,-23 10-532 0,23-10-329 0</inkml:trace>
  <inkml:trace contextRef="#ctx0" brushRef="#br0" timeOffset="1300.05">2557 3942 2909 0,'27'0'22'0,"-27"0"12"16,0 0 4-16,20-3 0 16,-20 3 1-16,0 0 14 0,24-3 15 0,-24 3 2 15,22-4-8-15,-22 4 0 0,23-4-14 16,-11 0-5-16,-12 4-10 0,32-3-20 0,-16-1-32 15,0 2-46-15,-16 2-61 16,23-4-64-16,-23 4-109 0,22-6-567 0,-16 3-223 16</inkml:trace>
  <inkml:trace contextRef="#ctx0" brushRef="#br0" timeOffset="1440.2">2723 3873 2787 0,'-14'-4'82'15,"14"4"8"-15,0 0-1 0,-17-6 0 0,17 6 12 16,0 0 6-16,0 0-1 0,0 0-7 15,0 0-14-15,0 0-7 0,0 0-25 0,0 0-42 16,29-26-53-16,-29 26-75 0,28-6-82 0,-15 2-115 16,2 0-622-16,0 2-355 0</inkml:trace>
  <inkml:trace contextRef="#ctx0" brushRef="#br0" timeOffset="1930.35">3676 3505 2813 0,'0'0'-54'0,"0"0"21"0,0 0 15 15,0 0 15-15,0 0 37 16,0 0 36-16,0 0 29 0,0 0 12 0,0 0-4 16,0 0 6-16,0 0 4 0,0 0-1 0,0 0 4 15,21 25-3-15,-21-25-5 16,5 17-3-16,-5-17-8 0,6 21-11 0,-4-7-9 0,1 1 16 16,-3-15-12-16,6 30-5 15,-4-13-9-15,2-1-4 0,-2-1-16 0,2 1-4 16,0-2-4-16,-2 4-11 15,-2-18-30-15,4 23-61 0,0-12-64 0,-4-11-95 0,4 21-108 16,-4-12-205-16,0-9-107 0,-2 15-241 0,2-15-246 16</inkml:trace>
  <inkml:trace contextRef="#ctx0" brushRef="#br0" timeOffset="2329.81">3337 3983 2530 0,'0'0'-72'16,"0"0"19"-16,0 0 10 15,-8 10 8-15,8-10 18 0,0 0 18 0,0 0 21 16,0 0 10-16,0 0 20 0,0 0 0 0,0 0-6 0,26 19-2 16,-26-19-10-16,21 3-3 15,-6-1-1-15,-15-2-1 0,37 4 14 0,-13 0 8 16,-1-2 17-16,7 0 11 16,0 0 9-16,4 0 10 0,-1-1 11 0,3 2 9 15,4 1 3-15,1-3 6 0,-7 2-1 16,-1-2 20-16,3 1-17 0,-4-2-15 0,0 2-7 15,-3 0-12-15,-3-1-17 16,0-1-15-16,-6 3-10 0,2 0-40 0,-22-3-48 16,29 0-59-16,-11 0-79 0,-8 0-98 0,-10 0-152 0,12 0-199 15,-12 0-260-15,0 0-249 16</inkml:trace>
  <inkml:trace contextRef="#ctx0" brushRef="#br0" timeOffset="2600.06">3600 4353 2655 0,'0'0'-26'15,"-2"13"17"-15,2-13-2 16,0 0 17-16,0 0 19 0,0 0 36 0,22 13 32 15,-22-13 19-15,18 4-6 0,-18-4-3 16,26 0-10-16,-12 0-15 0,-14 0-5 0,35 0-12 16,-17-1-14-16,4 1-15 0,-6-3-31 0,4 2-38 15,-20 1-54-15,29-2-54 16,-17-2-66-16,-12 4-103 0,20-3-516 16,-20 3-164-16</inkml:trace>
  <inkml:trace contextRef="#ctx0" brushRef="#br0" timeOffset="2810.16">3759 4395 2532 0,'0'0'-17'16,"-12"7"1"-16,12-7 17 0,-12 10-5 0,12-10 38 16,-4 15 32-16,4-15 34 15,-4 16 11-15,4-16 11 0,-2 21 0 16,2-21-9-16,0 22-6 0,-2-8-10 16,2-14-7-16,0 28-6 0,2-14-8 0,-2 3-8 0,0-17-6 15,0 32-9-15,2-17-2 16,-2 3-1-16,0-18-9 0,2 32-7 0,-2-17-7 15,2-1-18-15,-2-14-37 16,2 22-45-16,0-8-47 0,-2-14-54 0,4 17-60 0,-4-17-115 16,2 13-569-16,-2-13-321 0</inkml:trace>
  <inkml:trace contextRef="#ctx0" brushRef="#br0" timeOffset="3370.21">4335 3947 2758 0,'18'-11'-62'0,"-18"11"23"0,0 0-6 0,0 0 8 0,0 0 3 16,18-2 5-16,-18 2 22 0,0 0 17 0,16-4 8 15,-16 4-4-15,0 0 7 16,22-3-5-16,-22 3-9 0,19-4-1 16,-19 4 3-16,21-8-9 0,-21 8-4 0,19-8-7 15,-9 1-3-15,1-1-4 0,-11 8 0 0,17-19 1 16,-8 9-5-16,-9 10 8 15,10-17 10-15,-10 17 16 0,4-19 1 0,-4 19 13 16,0-15 10-16,0 15 17 0,0 0 15 0,0 0 12 0,-16-23 14 16,16 23 13-16,-17-4 3 15,17 4-3-15,0 0 2 0,-30 6-5 0,30-6-3 16,-26 14-3-16,14-9-6 16,-1 6-5-16,0-1-3 0,1 1-3 0,1 3-1 0,1-1 4 15,4 0 1-15,-4 3 4 16,6 0 4-16,-2 0-4 0,4 0 2 0,0-2-10 15,0 4-4-15,2-18-5 16,4 28-7-16,0-13-6 0,0-2 3 0,4 1-9 0,2-3-8 16,2-1-3-16,1 0-7 0,2-2-6 0,2-6-18 15,1 5-21-15,2-3-34 16,-2-4-43-16,4 0-61 0,1-4-66 0,-1 0-62 0,-2-4-71 16,6-1-151-16,-5-3-108 15,-2-1-294-15,0-3-280 0</inkml:trace>
  <inkml:trace contextRef="#ctx0" brushRef="#br0" timeOffset="3780.04">4842 3406 2633 0,'0'0'-83'0,"0"0"35"16,0 0 37-16,0 0 37 0,0 0 37 16,0 0 40-16,0 0 40 0,0 0 24 0,0 0 6 15,0 0 6-15,0 0-7 0,0 0-8 0,0 0-17 16,0 0-16-16,0 0-16 16,0 0-12-16,0 0-12 0,0 0-14 0,0 0-17 15,68-5-32-15,-68 5-45 16,28-4-58-16,-13 0-65 0,1 2-73 0,2-2-84 0,-4-1-167 15,1 2-504 1,-15 3-413-16</inkml:trace>
  <inkml:trace contextRef="#ctx0" brushRef="#br0" timeOffset="4120.03">5241 3233 2962 0,'0'0'-46'16,"0"0"19"-16,0 0-4 0,0 0 12 0,0 0 15 0,0 0 38 15,0 0 26-15,0 0 17 16,0 0 2-16,0 0-11 0,0 0-10 0,0 0-1 15,0 0-12-15,0 0-2 16,23-6-7-16,-23 6 0 0,28-2-8 0,-14 2 3 0,-14 0-7 16,34-2-3-16,-15 2-2 0,-19 0-8 0,36 0-12 15,-21-2-17-15,-15 2-21 16,25 0-29-16,-25 0-35 0,26 0-35 16,-26 0-36-16,19-1-50 0,-19 1-74 0,0 0-478 15,14-3-69-15</inkml:trace>
  <inkml:trace contextRef="#ctx0" brushRef="#br0" timeOffset="4760.26">5387 3227 2268 0,'0'0'-63'0,"-24"2"22"16,24-2 8-16,0 0 14 16,0 0 17-16,0 0 20 0,0 0 16 0,0 0 15 15,0 0 10-15,0 0 6 0,0 0 8 16,0 0 1-16,0 0-6 0,0 0-6 0,0 0-6 15,20 36-6-15,-20-36-1 16,0 0-4-16,0 0-6 0,2 19-5 0,-2-19 0 16,0 0 8-16,0 0 3 0,0 19-3 0,0-19-1 0,0 0-6 15,0 0-1-15,0 17-5 16,0-17-3-16,0 0-4 0,0 0 1 0,0 0-3 16,0 19 1-16,0-19-4 15,0 0-1-15,0 0-3 0,0 0 3 0,0 0 1 0,0 0 3 16,0 0 4-16,0 0-2 15,0 0 4-15,0 0-3 0,0 0 0 0,0 0-7 16,0 0 2-16,0 0 0 0,0 0-6 0,0 0 0 16,0 0 3-16,18-45-9 15,-13 32 3-15,-1-1-4 0,0-1 3 0,1 0-2 0,-3-2-3 16,4 1 12-16,-2-1 24 16,-2 2 8-16,-2 15 10 0,5-26 4 15,-1 14 7-15,-4 12 11 0,4-21 1 16,-4 21 3-16,6-19-8 0,-6 19-4 0,2-16-6 0,-2 16-4 15,0 0-8-15,7-16-8 16,-7 16-1-16,0 0-4 0,0 0-3 0,0 0 0 16,0 0-3-16,0 0-7 0,0 0-1 0,0 0-4 15,0 0 1-15,0 0-4 0,0 57-2 16,-2-42 3-16,2-15-3 0,-7 31 9 16,5-17 24-16,-2 4-2 0,0-1 7 15,2-1-2-15,-2 2-19 0,1-1 15 16,1-1-12-16,0 1 4 0,-2-2 3 15,4-15 9-15,-4 30-11 0,4-16 6 0,0-14-3 0,2 25-4 16,0-12-5-16,-2-13-1 0,8 20-9 0,-3-10-1 16,-5-10-1-16,12 17-3 15,-6-10 15-15,-6-7-4 0,20 13-13 0,-12-10-29 0,-8-3-23 16,22 4-45 0,-22-4-49-16,23-2-65 0,-13-2-75 0,1-2-73 0,-2-2-157 15,3 1-137-15,-4-2 13 16,-2-1-296-16,2 2-315 0</inkml:trace>
  <inkml:trace contextRef="#ctx0" brushRef="#br0" timeOffset="5149.93">5734 3366 2657 0,'0'0'-104'0,"0"0"32"0,0 0 14 15,21 4 26-15,-21-4 23 16,0 0 27-16,0 0 23 0,0 0 21 0,0 0 22 15,0 0 9-15,0 0 2 0,-21 32-2 16,21-32-3-16,-15 19 0 0,6-7-1 0,1 1-7 16,-2 1-7-16,-1 3-8 0,-2 1-12 0,1-2-1 15,-1 3-3-15,0-2-6 16,0 4-4-16,1-4-2 0,-1 4-4 0,2 0-1 16,1-2-6-16,0 2-2 0,-1-1-8 15,2-2-19-15,1 0-31 0,1-5-51 0,1 2-64 16,6-15-68-16,-8 19-142 15,4-11-540-15,4-8-280 0</inkml:trace>
  <inkml:trace contextRef="#ctx0" brushRef="#br0" timeOffset="5440.14">5599 3768 2775 0,'16'14'-36'0,"-16"-14"-1"0,0 0 6 0,0 0 3 15,0 0 18-15,19 2 4 16,-19-2 22-16,0 0 21 0,24-2 6 0,-24 2-1 0,20-3 3 16,-20 3 4-16,28-3-4 15,-11 1 3-15,-17 2-4 0,34-4 3 0,-16 2-4 16,-2-1-5-16,1 1-7 15,-17 2 0-15,34-4-6 0,-20 2-17 0,-14 2-34 0,26-2-46 16,-26 2-57-16,22-4-54 0,-22 4-102 0,16-4-498 16,-16 4-80-16</inkml:trace>
  <inkml:trace contextRef="#ctx0" brushRef="#br0" timeOffset="5660.06">5795 3789 2270 0,'-12'9'-65'0,"12"-9"11"15,0 0 18-15,-16 14 20 0,16-14 29 16,-6 11 47-16,6-11 35 0,-4 16 26 0,4-16 12 16,-2 18 3-16,2-18-5 0,-2 25-7 0,2-25-1 15,0 27 6-15,0-9 1 16,-4-3 6-16,4 2 0 0,-2 0-3 0,0 0-17 16,2-17-12-16,-5 32-13 0,5-16-9 15,0-16-6-15,-2 26-11 0,2-26-28 0,-2 22-45 16,2-22-60-16,-2 22-79 15,4-15-75-15,-2-7-139 0,-4 14-228 0,4-14-288 0,0 0-243 16</inkml:trace>
  <inkml:trace contextRef="#ctx0" brushRef="#br0" timeOffset="8319.93">1364 5895 2505 0,'-11'-39'-109'0,"11"39"17"0,0 0 17 0,0 0 24 16,0 0 31-16,0 0 37 0,0 0 48 0,7-25 34 15,-7 25 29-15,0 0 14 0,0 0 2 16,0 0 2-16,0 0-10 0,0 0-11 0,0 0-5 16,2-17-8-16,-2 17 11 15,0 0 8-15,0 0 9 0,0 0-12 0,0 0-7 16,0 0-7-16,0 0-10 0,0 0-7 15,0 0-5-15,0 0-16 0,0 0-6 0,0 0-12 16,6 50-8-16,-6-50-5 0,10 18-8 0,-4-9-9 16,-6-9-3-16,11 15-16 15,-1-8-9-15,-10-7-18 0,19 10-19 0,-9-6-15 0,-10-4-5 16,22 4-4-16,-22-4 4 16,21-2 3-16,-21 2 6 0,22-8 8 0,-22 8 16 15,16-11 9-15,-16 11 21 16,13-15 20-16,-7 5 17 0,-6 10 12 0,9-17 14 0,-9 17 5 15,7-18 0-15,-7 18 8 16,6-15 3-16,-6 15-9 0,4-11-5 0,-4 11-22 16,0 0-9-16,0 0-4 0,6-15-3 0,-6 15-1 15,0 0-7-15,0 0-2 0,0 0 2 16,0 0-3-16,0 0-1 0,0 0-6 16,-18 48 0-16,18-48-4 0,-2 28 2 15,1-9 0-15,-1-2-1 0,2 4 0 0,0 2-5 16,-3 1 3-16,0 3-3 0,1 0 3 15,1 0-4-15,-1 2 24 0,0-1-4 0,0 1-4 16,0-3-6-16,-1 1 0 0,-1-2 5 0,2 1-4 16,-3-1-4-16,1-2 7 15,-1-2 8-15,-3-4 4 0,2 0 9 0,-2-2 4 0,-1-2-3 16,-1-3-2-16,-3 0 0 16,1-3-2-16,12-7 0 0,-28 6 0 0,28-6-5 15,-27-6-4-15,11 1-4 0,2-5 1 16,4-1-6-16,-4-4-9 0,3-1-16 0,4 1-23 15,2 0-31-15,3-1-41 16,2 0-50-16,0 0-69 0,7 3-68 0,0-1-71 16,6-1-187-16,1 5-82 0,2-5-6 0,2 4-321 0,2-1-385 15</inkml:trace>
  <inkml:trace contextRef="#ctx0" brushRef="#br0" timeOffset="8789.91">1923 5913 2904 0,'-4'-14'-9'0,"4"14"19"0,0 0-1 16,-8-16-2-16,8 16 7 15,0 0 19-15,0 0 29 0,-14-8 26 0,14 8 22 16,0 0 17-16,0 0 7 0,-30 17 8 0,21-7 0 0,-2 1 6 16,3 3 4-16,-1-1 17 15,3 2-8-15,-2 3-29 0,1-3-11 0,1 2-5 16,1 2-14-16,2-2-14 16,1 2-6-16,2-2-9 0,0-17-12 0,2 34-16 0,1-18-28 15,2-1-42-15,-1 0-50 16,3-2-69-16,1 1-90 0,-2-5-78 0,0-1-181 15,3 0-130-15,0-4 0 16,-9-4-209-16,0 0-169 0</inkml:trace>
  <inkml:trace contextRef="#ctx0" brushRef="#br0" timeOffset="8990.16">1915 6091 2611 0,'0'0'63'0,"0"0"-4"0,8-16-8 15,-8 16-5-15,16-5-7 0,-16 5 1 0,21-7 12 16,-9 1 8-16,5 3 11 0,0-1-5 0,2 3-2 0,2-1-8 16,-2-2-1-16,3 2-8 15,-2 0-16-15,0 0-32 0,-1 0-48 0,0 1-59 16,-2-1-60-16,-3-5-71 16,-14 7-120-16,22-5-413 0,-16-1-65 0</inkml:trace>
  <inkml:trace contextRef="#ctx0" brushRef="#br0" timeOffset="9170.19">2169 5947 2310 0,'-13'-5'34'0,"13"5"16"16,0 0 6-16,0 0 12 0,0 0 17 0,0 0 14 0,0 0 34 15,0 0 4-15,-10 31-2 16,10-31-10-16,4 22-8 0,-4-22-12 0,6 29-14 16,-1-14-4-16,-1 0-12 15,1 2-13-15,1 1-1 0,-2-1-14 0,0-2-21 16,0 1-30-16,0-2-43 0,-4-14-36 15,4 22-69-15,0-11-67 0,-4-11-110 0,8 17-598 16,-6-12-337-16</inkml:trace>
  <inkml:trace contextRef="#ctx0" brushRef="#br0" timeOffset="9420.15">2414 5919 2919 0,'0'0'-4'0,"0"0"4"0,14-9-7 15,-14 9 5-15,0 0 1 0,0 0 5 0,0 0 12 0,31 17 5 16,-25-7 9 0,1 0 15-16,2 6 10 0,-3 1 22 0,-2 0 4 0,2 2 10 15,-2 2 6-15,0-2-3 16,2 0 21-16,-4 2-12 0,0-2-12 0,-2 1-7 0,-2-4-5 16,0 3-5-16,-6-3-9 15,4-1-7-15,-2 0-11 0,2 0-20 0,4-15-33 16,-15 18-47-16,9-11-53 15,6-7-64-15,-13 12-59 0,13-12-80 0,-13 3-162 0,13-3-416 16,-12-1-263-16</inkml:trace>
  <inkml:trace contextRef="#ctx0" brushRef="#br0" timeOffset="9700.07">2814 6206 2636 0,'12'12'-22'0,"-12"-12"20"0,0 0 17 16,0 0 1-16,0 0 18 0,14 6 25 15,-14-6 24-15,0 0 14 0,26 1 6 0,-26-1-7 16,21 3-5-16,-21-3-6 15,26 0-11-15,-26 0-8 0,26-3-8 0,-8 3-7 16,-18 0-29-16,27-1-38 0,-27 1-55 0,26-4-72 0,-16 2-59 16,-2-2-89-16,-8 4-576 15,14-8-227-15</inkml:trace>
  <inkml:trace contextRef="#ctx0" brushRef="#br0" timeOffset="9850.37">2913 6150 2667 0,'0'0'31'16,"-22"-6"32"-16,22 6-1 0,0 0 3 0,-17-4 12 15,17 4 2-15,0 0-1 16,0 0 5-16,0 0 4 0,0 0-3 0,0 0-8 16,0 0-11-16,0 0-10 0,39-15-25 0,-39 15-35 0,22-2-47 15,-22 2-62-15,30-2-69 16,-17 0-70-16,-13 2-158 0,26-6-387 0,-14 4-110 16</inkml:trace>
  <inkml:trace contextRef="#ctx0" brushRef="#br0" timeOffset="10850.31">3899 5970 2475 0,'0'0'79'0,"0"0"22"0,0 0 0 0,0 0-1 16,0 0-2-16,0 0-2 0,0 0 1 0,12-9 1 16,-12 9 5-16,0 0 28 15,0 0 7-15,0 0-2 0,0 0 3 0,0 0 6 0,0 0 9 16,0 0-6-16,-4 52-14 16,4-52-1-16,0 24 9 0,0-8 1 15,0-16-3-15,0 30 9 0,0-13-11 16,0 1-11-16,0-1-11 0,2-2-10 0,-2-15-14 0,0 32-8 15,2-15-10-15,-2-17-10 16,2 26-7-16,-2-13-9 0,0-13-14 0,2 21-25 16,-2-21-34-16,7 18-31 0,-5-8-44 0,-2-10-59 0,0 0-81 15,5 12-79-15,-5-12-170 16,0 0-155-16,0 0 18 0,0 0-404 0,0 0-533 16</inkml:trace>
  <inkml:trace contextRef="#ctx0" brushRef="#br0" timeOffset="11170.2">4458 6205 3328 0,'0'0'36'16,"12"9"10"-16,-12-9 0 0,15 6 13 0,-15-6 7 16,17 4 17-16,-17-4 10 0,23 4 5 0,-10-1 2 0,-13-3-1 15,23 3 5-15,-23-3-5 16,28 1-1-16,-14 3-11 0,3-2-6 0,1 0-9 16,-2 0-5-16,2 0-8 0,-2 1-9 15,1 1-10-15,-17-4-16 0,30 5-30 0,-18-4-27 16,-12-1-37-16,22 3-49 15,-22-3-55-15,18 4-64 0,-9-4-95 16,-9 0-199-16,17 0-97 0,-17 0-201 0,0 0-163 0</inkml:trace>
  <inkml:trace contextRef="#ctx0" brushRef="#br0" timeOffset="11720.19">5241 6225 2414 0,'19'7'-64'0,"-19"-7"9"15,0 0 11-15,0 0 5 0,0 0 2 0,0 0 1 16,20 0 12-16,-20 0 7 15,0 0 4-15,0 0 13 0,26-10 6 0,-26 10 9 16,17-8 0-16,-17 8-2 0,17-9 7 0,-4 3-5 0,-3-1 13 16,-10 7 15-16,20-14 2 15,-12 6 15-15,-8 8 4 0,17-13 5 16,-17 13-6-16,13-15 7 0,-13 15-5 16,8-15-5-16,-8 15-12 0,4-14-5 0,-4 14-1 0,0 0 0 15,-2-18-11-15,2 18 7 16,0 0-5-16,0 0 18 0,-19-12 9 0,19 12 3 15,0 0 10-15,-23 2-1 16,23-2-4-16,0 0-6 0,-36 14-2 0,21-7-2 16,0-2 6-16,0 5 1 0,1 0 1 0,-2-1 3 0,2 5 1 15,-1-3 10-15,2 1 0 16,3 0 1-16,1 2 2 0,1-1-4 0,2 2-4 16,6-15-2-16,-6 23-4 0,6-23-1 15,4 25-4-15,0-13 15 0,4 1-13 0,3-2-3 16,-1 1-4-16,5-2-8 15,0-3-5-15,4 0-3 0,0-1-4 0,2 2-9 16,1-4-5-16,-2 0-6 0,2-3-18 0,-1-1-17 0,2 0-21 16,-2-1-37-16,1-3-47 15,-4 0-57-15,4-2-60 0,-3-2-72 0,0-1-163 16,-6-1-135-16,-1-1-337 16,0 0-364-16</inkml:trace>
  <inkml:trace contextRef="#ctx0" brushRef="#br0" timeOffset="12119.84">5736 5656 2721 0,'-21'-6'-86'15,"21"6"41"-15,0 0 23 16,0 0 25-16,0 0 19 0,0 0 11 0,0 0 14 15,0 0 22-15,0 0 15 16,0 0 6-16,0 0 4 0,0 0-4 0,0 0-3 0,0 0-6 16,48 0-6-16,-48 0-6 0,24-1-7 0,-24 1-4 15,28-2-10-15,-14 2-4 16,-14 0-14-16,27-4-26 0,-13 2-31 0,-14 2-47 0,26-4-57 16,-26 4-71-16,22-8-93 15,-9 7-596-15,-5-6-269 0</inkml:trace>
  <inkml:trace contextRef="#ctx0" brushRef="#br0" timeOffset="12460.08">6166 5353 2671 0,'0'0'-62'0,"0"0"43"0,-15-7 19 0,15 7 19 15,0 0 24-15,0 0 20 16,0 0 16-16,0 0 16 0,0 0 11 0,0 0 6 16,0 0-8-16,0 0-17 15,0 0-6-15,0 0-10 0,0 0-10 0,0 0-5 0,30-10-8 16,-30 10-8-16,22 0-7 15,-22 0-9-15,30-2-11 0,-30 2-6 0,30 0-8 16,-13 0-14-16,-1-2-21 0,-16 2-22 0,30-1-32 16,-14-2-39-16,-16 3-32 0,25-5-43 15,-25 5-59-15,19-8-587 0,-10 4-197 0</inkml:trace>
  <inkml:trace contextRef="#ctx0" brushRef="#br0" timeOffset="12839.87">6185 5188 2399 0,'0'0'-100'16,"0"0"18"-16,0 0 16 0,0 0 25 0,0 0 21 16,0 0 12-16,0 0 8 15,0 0 13-15,0 0 9 0,0 0 25 0,0 0 12 16,16 53 13-16,-14-44 0 0,-2-9 1 15,8 25 2-15,-4-9 1 0,-2-3 0 16,0 4 5-16,-2-17 19 0,0 32-10 0,0-16-11 0,0 1 5 16,0-1 9-16,0-16-3 15,-4 33 1-15,2-18-2 0,0 1 4 16,2-16-1-16,-3 29 2 0,0-17-12 16,3-12 7-16,-2 24-1 0,2-24 2 0,0 19-8 0,0-19-1 15,5 17-5-15,-5-17-5 16,9 13-9-16,-9-13-11 0,14 9 0 0,-14-9-7 0,21 6-19 15,-21-6-22-15,24 2-35 16,-24-2-29-16,26-2-26 0,-26 2-35 0,26-6-34 16,-12 5-35-16,-14 1-27 0,27-10-56 0,-15 5-119 15,2-1-544-15,-6 2-352 16</inkml:trace>
  <inkml:trace contextRef="#ctx0" brushRef="#br0" timeOffset="13260.21">6688 5445 2664 0,'0'0'-150'0,"0"0"24"16,0 0 11-16,0 0 31 0,0 0 27 0,0 0 23 0,0 0 12 16,0 0 17-16,0 0 10 15,0 0 26-15,-29 32 4 0,21-20 26 0,-3 1 37 16,2 0 4-16,-1 4 9 15,-2 2 15-15,-2 3 9 0,2-3 4 0,-1 2-5 16,-2 0-3-16,5-1-8 0,-3 1-7 0,1 3-9 0,-2-4-8 16,4 1-10-16,0 0-14 15,-1 0-4-15,0-2-9 0,5-4-5 16,-3 0-6-16,3 1-6 0,-2-6-5 16,1 3-16-16,7-13-27 0,-11 19-42 0,11-19-62 0,-4 13-80 15,4-13-85 1,0 0-174-16,-6 9-484 0,6-9-340 0</inkml:trace>
  <inkml:trace contextRef="#ctx0" brushRef="#br0" timeOffset="13524.82">6562 5866 2767 0,'0'0'-85'0,"0"0"15"0,19-3 14 15,-19 3 8-15,0 0 24 0,0 0 30 0,28 0 30 16,-28 0 22-16,20 1 16 0,-20-1 11 0,24 0 5 16,-24 0-2-16,27 2-5 0,-12-2-2 15,2 2 5-15,-17-2-5 0,36 0 3 0,-19 2-16 16,-17-2-2-16,30 0-11 16,-16 0-8-16,-14 0-19 0,28 0-28 0,-28 0-43 15,25-2-50-15,-25 2-49 16,22-2-45-16,-22 2-69 0,0 0-111 0,16-6-412 0,-16 6-76 15</inkml:trace>
  <inkml:trace contextRef="#ctx0" brushRef="#br0" timeOffset="13770.22">6788 5879 2205 0,'-15'12'-68'15,"15"-12"40"-15,0 0 10 0,-8 11 26 0,8-11 41 16,-4 13 26-16,4-13 24 0,0 0 29 15,-3 27 39-15,1-15 42 0,2-12 3 0,0 26 8 16,0-26-4-16,0 29-14 0,-2-14-34 0,2 2-13 16,-2-1-8-16,0 2-9 15,2-18-13-15,-4 33-12 0,2-18-10 16,2-15-10-16,-2 28 6 0,2-16-10 0,0-12-29 16,-2 25-24-16,2-25-41 0,-3 18-58 0,3-18-77 15,-2 19-88-15,0-10-112 16,2-9-225-16,-11 15-55 0,11-15-301 0,-18 15-321 0</inkml:trace>
  <inkml:trace contextRef="#ctx0" brushRef="#br0" timeOffset="15059.85">1507 8076 2736 0,'0'0'-38'0,"0"0"26"0,0 0 14 15,0 0 46-15,0 0 38 16,0 0 28-16,0 0 16 0,0 0 13 0,0 0 4 16,0 0 1-16,0 0-8 0,0 0-12 15,0 0-12-15,0 0-8 0,12 29-17 0,-12-29-5 16,13 13-11-16,-8-6-7 15,-5-7-9-15,19 10-3 0,-19-10-8 0,16 10-9 16,-3-7 0-16,-13-3-7 0,21 3 2 0,-21-3-9 0,21-3-10 16,-21 3 6-16,22-9-6 15,-12 2-2-15,0-1-1 0,2-3 2 16,-4-1-3-16,0-2-3 0,0 1-5 16,-1 0 12-16,-7 13 14 0,11-25 7 0,-6 16 12 0,-5 9 4 15,7-19 6-15,-7 19-10 16,7-15 5-16,-7 15-22 0,0 0 4 0,6-11 4 15,-6 11 1-15,0 0 4 16,0 0-4-16,0 0 5 0,0 0 1 0,0 0-8 0,2 45-1 16,-4-28-9-16,2 2 3 0,2 0 2 0,-2 4-5 15,0 1-3-15,2 2-6 16,-2 2 3-16,0-1-5 0,0 1-5 16,0 1-2-16,0 0 0 0,-2-2-1 0,0 3 1 15,0-2-1-15,0 1-3 0,0-3 18 0,-3 3 0 16,3-4-4-16,-3 2-4 15,3-3 3-15,-1 2-2 0,-1-2-5 16,-1-1-1-16,-1-1 0 0,1-4 2 0,-3-1-2 0,1-2-6 0,-2-2 6 16,-1 1 5-16,0-5 4 15,0-2 7-15,10-7-4 0,-22 9 5 0,22-9 1 16,-19 0 1-16,19 0-1 0,0 0 0 16,-21-18-6-16,21 18-6 0,-7-19-8 0,7 19-19 15,7-21-18-15,-7 21-25 16,15-22-24-16,-4 10-29 0,6-3-32 0,0 1-42 15,3 0-55-15,1 0-43 0,3 3-56 16,-1-3-106-16,0 1-137 0,1 1-57 0,-1-2-313 16,-2 1-375-16</inkml:trace>
  <inkml:trace contextRef="#ctx0" brushRef="#br0" timeOffset="16750.3">2091 8161 2797 0,'0'0'-111'16,"0"0"27"-16,-13 16 24 0,13-16 24 0,-13 15 32 0,4-4 28 16,2 0 12-16,-4 1 23 15,2 3 21-15,-1-2 28 0,-1 4 11 0,1-2 1 16,1 0-7-16,0-2 5 15,3 4 11-15,0-3 4 0,2 1-8 0,4-15-9 16,-6 28-10-16,3-13-8 0,3-15-9 0,0 24-7 0,0-24-9 16,3 24-10-16,1-10-5 15,2-2-7-15,0-1-13 0,-6-11-27 16,14 16-33-16,-8-8-47 0,-6-8-54 16,16 13-49-16,-7-6-72 0,-9-7-82 0,17 6-146 0,-9-6-444 15,-8 0-313-15</inkml:trace>
  <inkml:trace contextRef="#ctx0" brushRef="#br0" timeOffset="17200.34">2236 8288 2645 0,'0'0'-104'16,"0"0"27"-16,0 0 15 0,0 0 22 0,0 0 26 0,0 0 31 16,0 0 38-16,0 0 24 15,0 0 27-15,37 5-3 0,-37-5-4 0,22-1-10 16,-22 1-5-16,24-4-13 15,-24 4-4-15,26-4-12 0,-13 2-1 0,-13 2-25 0,23-5-29 16,-23 5-48-16,19-6-56 0,-19 6-56 0,12-8-91 16,-12 8-166-16,0 0-296 15,0 0 28-15</inkml:trace>
  <inkml:trace contextRef="#ctx0" brushRef="#br0" timeOffset="17500.29">2332 8203 2015 0,'0'0'-43'0,"0"0"9"0,0 0 21 16,0 0 23-16,0 0 27 0,0 0 43 0,0 0 30 0,0 0 23 15,0 0 21-15,0 0 9 16,0 0 9-16,0 0 2 0,0 0-8 0,0 0-8 16,0 0-10-16,-18 26-2 15,13-13 5-15,1 2 2 0,0 2 9 0,-2 1 7 0,1 0-15 16,0 3-10-16,1 1-28 15,0-3-8-15,2 0-17 0,0 2-3 0,-2-2-5 16,4-3-11-16,0-16-9 0,0 34-2 0,2-19-11 16,-2-15-8-16,6 23-9 0,0-10-21 15,3-4-26-15,-9-9-25 0,17 12-35 0,-17-12-51 16,19 7-51-16,-6-7-58 16,-3 0-40-16,-10 0-48 0,21-7-108 0,-8 1-105 15,0-3-401-15,-1-4-355 0</inkml:trace>
  <inkml:trace contextRef="#ctx0" brushRef="#br0" timeOffset="17710.09">2608 8190 2842 0,'4'-16'50'0,"-4"16"24"0,6-13-7 15,-6 13-10-15,0 0-1 16,0 0 20-16,0 0 28 0,0 0 18 0,0 0 4 16,0 0-7-16,0 0-10 15,0 0-4-15,19 35 0 0,-19-35-6 0,2 29 8 0,-4-12-8 16,2 0-10-16,-2 2-12 15,2-19-2-15,-3 35-17 0,-1-19 4 0,0 1-7 16,0-2-17-16,0 2-32 0,-4-4-47 0,1-1-53 16,7-12-67-16,-13 24-72 15,7-16-81-15,6-8-162 0,-15 16-146 0,9-7-245 16,6-9-224-16</inkml:trace>
  <inkml:trace contextRef="#ctx0" brushRef="#br0" timeOffset="18000.04">2921 8465 2696 0,'0'0'133'0,"0"0"16"16,0 0-20-16,0 0-16 0,8 16 1 15,-8-16 19-15,0 0 22 0,17 7-8 0,-17-7-3 16,15 4-17-16,-15-4-23 0,19 1-5 0,-19-1-10 16,21 3-12-16,-21-3-5 15,25 1-15-15,-25-1-14 0,26 2-28 0,-26-2-35 0,23-2-44 16,-23 2-57-16,19-4-69 16,-10 1-78-16,-9 3-128 0,8-6-190 0,-8 6-312 15,0 0-277-15</inkml:trace>
  <inkml:trace contextRef="#ctx0" brushRef="#br0" timeOffset="18169.98">2935 8370 2968 0,'-10'-9'110'15,"10"9"-4"-15,0 0-3 0,0 0 6 16,0 0 23-16,0 0 17 0,0 0 2 0,0 0-13 16,0 0-12-16,0 0-13 15,0 0-17-15,0 0-10 0,46-7-23 0,-46 7-40 16,19-1-47-16,-19 1-55 15,20 0-60-15,-20 0-58 0,18 0-78 0,-18 0-136 0,18-2-184 16,-18 2-249-16,0 0-187 0</inkml:trace>
  <inkml:trace contextRef="#ctx0" brushRef="#br0" timeOffset="19870.02">3693 8187 246 0,'0'0'161'0,"0"0"-48"15,0 0-30-15,0 0-9 0,0 0-13 0,0 0-15 16,0 0 8-16,0 0-10 0,0 0-15 0,0 0 3 0,0 0-12 16,-23 2-8-16,23-2-3 15,0 0-3-15,0 0 1 0,0 0 11 0,0 0-2 16,0 0 9-16,0 0 22 16,0 0 22-16,-12 7 13 0,12-7 24 0,0 0 11 0,0 0 18 15,0 0 9-15,0 0 11 16,0 0 14-16,0 0 7 0,0 0 3 0,0 0-8 15,0 0-3-15,0 0-10 16,0 0-11-16,0 0-2 0,0 0-5 0,0 0-15 16,0 0-9-16,0 0-12 0,52 4-14 0,-52-4-9 0,27-1-10 15,-9 1-21 1,-18 0-39-16,31-7-55 0,-18 5-56 0,-13 2-60 0,23-3-44 16,-23 3-57-16,22-6-113 15,-16 4-500-15,-6 2-243 0</inkml:trace>
  <inkml:trace contextRef="#ctx0" brushRef="#br0" timeOffset="20207.71">3759 8139 2544 0,'0'0'-83'0,"0"0"34"0,-8-10 39 0,8 10 8 16,0 0 30-16,0 0 31 16,-10-11 35-16,10 11 14 0,0 0 17 0,0 0 15 15,0 0 18-15,0 0 6 16,0 0-4-16,0 0-9 0,0 0-18 0,0 0 1 0,0 0-13 15,-12 37-9-15,10-22-4 16,0 0 8-16,-2 3 5 0,2-2-8 0,-2 3 4 16,-3-2-15-16,3 2-4 0,0 0-24 0,-1 1-4 15,1-2-7-15,0 2 2 16,0-1 3-16,-1-1-1 0,3 0-4 0,0-1 2 0,2-17-10 16,-2 28 5-16,2-28-8 15,2 23-2-15,0-11-6 0,-2-12-2 0,11 17-5 16,-5-10-5-16,-6-7-6 15,17 8-9-15,-17-8-17 0,21 4-21 0,-21-4-25 0,24 0-27 16,-24 0-29-16,21-5-45 0,-21 5-64 0,21-8-65 16,-10 0-92-16,-1-1-192 15,0 1-89-15,2-3-352 0,-6-1-479 0</inkml:trace>
  <inkml:trace contextRef="#ctx0" brushRef="#br0" timeOffset="21110.04">4176 8419 2997 0,'0'0'-105'0,"0"0"25"16,-27 0 24-16,27 0 11 16,0 0 33-16,0 0 18 0,0 0 26 0,0 0 15 15,0 0 17-15,0 0 17 0,0 0 20 16,0 0 11-16,0 0 3 0,0 0 6 0,63-2-6 15,-63 2-1-15,30 2-3 16,-12-2-4-16,2 3-12 0,1-2-10 0,0-1-8 16,0 0-8-16,-1 2-13 0,0 0-11 0,-1-2-25 0,1 0-37 15,-20 0-52-15,32 2-60 16,-16-2-63-16,1 0-66 0,-17 0-136 0,30-6-571 16,-18 5-405-16</inkml:trace>
  <inkml:trace contextRef="#ctx0" brushRef="#br0" timeOffset="21530.24">4718 8054 2812 0,'-22'-8'-83'16,"22"8"43"-16,0 0 25 15,0 0 27-15,0 0 12 0,0 0 14 0,0 0 17 16,0 0 13-16,0 0 7 0,0 0 9 0,0 0 0 0,0 0 4 16,0 0 2-16,47-10 0 15,-47 10 0-15,30-1-1 0,-11 1-5 0,2-3-5 16,0 3-7-16,1-1-9 0,-2 1-6 16,2-2-6-16,-1 2-10 0,0-2-33 0,-2-1-33 15,-19 3-41-15,32-1-49 16,-32 1-53-16,21-1-58 0,-21 1-90 0,13-3-620 15,-13 3-350-15</inkml:trace>
  <inkml:trace contextRef="#ctx0" brushRef="#br0" timeOffset="21899.98">4878 8023 2780 0,'0'0'-98'15,"-18"1"15"-15,18-1 10 0,0 0 22 0,0 0 37 0,0 0 25 16,0 0 19-16,0 0 21 15,0 0 20-15,-11 12 7 0,11-12 16 0,0 0-4 16,-4 18 3-16,4-18 1 0,-5 17 1 0,5-17 10 0,-2 20 2 16,0-6-7-16,2-14-5 15,-4 27 5-15,2-12 2 0,2-15-4 0,-2 32-1 16,2-15 0-16,-2 1-11 16,2-18-3-16,0 32-2 0,0-15-6 0,0-1-9 0,0-16-3 15,0 31 3-15,0-18-14 16,0-13-4-16,0 28 21 0,0-28-7 0,0 22-7 15,2-9-3-15,-2-13 0 16,0 17 1-16,0-17-8 0,2 19-3 0,-2-19-13 16,0 0 3-16,0 18-1 0,0-18-3 0,0 0 0 0,2 15-11 15,-2-15 2-15,0 0-2 16,0 0 0-16,0 0-5 0,0 19-19 0,0-19-21 16,0 0-30-16,0 0-47 15,0 0-49-15,0 0-63 0,4 10-59 0,-4-10-99 0,0 0-184 16,0 0-82-16,0 0-250 15,0 0-269-15</inkml:trace>
  <inkml:trace contextRef="#ctx0" brushRef="#br0" timeOffset="22880.05">5270 8381 2575 0,'0'0'-82'0,"0"0"50"16,0 0 41-16,0 0 47 0,0 0 42 0,0 0 31 15,0 0 20-15,0 0 3 0,0 0-8 16,0 0-12-16,0 0-15 0,49 7-7 0,-49-7-17 16,19 3-8-16,-19-3-11 0,23 0-5 0,-23 0-9 15,24 2-9-15,-10 0-3 16,-14-2-6-16,28 0-7 0,-28 0-27 0,27 1-43 0,-11-1-47 16,-16 0-65-16,22 3-61 15,-22-3-87-15,24-3-181 0,-24 3-402 0,19-3-245 16</inkml:trace>
  <inkml:trace contextRef="#ctx0" brushRef="#br0" timeOffset="23150.08">5448 8297 2642 0,'0'0'-27'15,"0"0"15"-15,-15-7 3 16,15 7 8-16,0 0 32 0,0 0 28 15,0 0 36-15,0 0 15 0,0 0 11 16,0 0 2-16,-17 24-6 0,17-24 1 0,-6 17 10 0,6-17-4 16,-7 22-3-16,5-10-20 0,2-12-1 0,-6 26-11 15,4-11-8-15,2-15-11 16,-4 26-3-16,2-12-12 0,2-14-4 0,-2 27-14 16,2-14-12-16,0-13-34 15,-2 20-36-15,2-20-40 0,0 19-45 0,0-19-42 0,2 16-44 16,-2-16-47-16,0 0-107 15,4 19-572-15,-2-12-364 0</inkml:trace>
  <inkml:trace contextRef="#ctx0" brushRef="#br0" timeOffset="23729.87">5761 8378 2801 0,'0'0'-116'16,"0"0"12"-16,9 8 19 15,-9-8 29-15,0 0 22 0,0 0 27 0,17 7 31 16,-17-7 9-16,0 0 2 0,12 3-5 15,-12-3 6-15,0 0-2 0,20 3-5 0,-20-3 0 16,0 0-4-16,25-4-1 0,-25 4 13 0,19-7-4 16,-19 7 11-16,19-7 6 15,-19 7 9-15,20-9 5 0,-10 2 3 0,0 0 0 0,-10 7 4 16,19-15 7-16,-12 5-10 16,-7 10 11-16,13-17 7 0,-7 7 1 0,-6 10-4 15,8-18-5-15,-8 18-4 16,2-16-12-16,-2 16-8 0,0 0-5 0,0 0-3 0,-10-23-6 15,10 23-4-15,0 0 3 16,-19-7 3-16,19 7 3 0,0 0 2 0,-26 6 10 16,26-6 0-16,-18 9-11 0,18-9 11 0,-22 15 2 15,12-5 0-15,1 1-1 16,-2 1 3-16,3-1-1 0,-3 2 4 0,5 1-22 0,0 0 11 16,0 1-3-16,-1-1 4 15,7-14-11-15,-5 26 4 0,3-13 1 0,2-13-4 16,2 25 19-16,-2-25-3 0,9 21-8 15,0-11-3-15,-1-1-4 0,3 0-5 0,3-2-4 16,2-1-2-16,-2 0-6 0,4-5-18 0,0 4-21 16,1-5-32-16,0 0-36 15,2-2-43-15,-3-2-51 0,0 1-67 0,2-6-54 16,-1-1-84-16,-3-2-150 0,0-1-95 16,-2-3-331-16,-4-1-382 0</inkml:trace>
  <inkml:trace contextRef="#ctx0" brushRef="#br0" timeOffset="24230.01">6233 7647 2756 0,'0'0'-147'0,"0"0"19"0,0 0 23 16,-14 6 22-16,14-6 33 0,0 0 26 0,0 0 34 16,0 0 28-16,0 0 30 0,0 0 17 0,0 0 19 15,0 0 15-15,0 0 7 16,0 0 9-16,0 0-2 0,0 0-4 0,0 0-5 0,0 0-14 16,0 0-6-16,0 0-11 15,0 0-9-15,0 0-8 0,0 0-8 16,0 0-10-16,49 14-7 0,-49-14-3 15,24 0-5-15,-24 0-3 0,28-3-5 0,-11 3-6 0,-17 0-1 16,34 0-4-16,-14-1 1 0,-2-2-5 0,-18 3-2 16,38 0-9-16,-19-1-11 15,1 1-29-15,-4-2-39 0,4 0-54 0,-20 2-57 16,29-4-72-16,-16 2-127 16,-3-2-584-16,-10 4-406 0</inkml:trace>
  <inkml:trace contextRef="#ctx0" brushRef="#br0" timeOffset="25580.08">6718 7378 2836 0,'0'0'-125'0,"0"0"29"0,0 0 26 16,0 0 19-16,0 0 27 15,0 0 32-15,0 0 16 0,0 0 27 0,0 0 19 0,0 0 15 16,0 0 13-16,0 0 4 16,0 0-1-16,0 0 5 0,0 0-2 0,0 0-2 15,0 0-1-15,49-8-11 16,-49 8-8-16,26 0-5 0,-26 0-10 0,26-3-8 0,-26 3-6 15,28 0-4 1,-13 0-10-16,-15 0-17 0,26 0-31 0,-26 0-35 0,20 0-43 16,-20 0-52-16,0 0-54 0,22-2-53 0,-22 2-105 15,8-5-531-15,-8 5-249 16</inkml:trace>
  <inkml:trace contextRef="#ctx0" brushRef="#br0" timeOffset="25920.15">6851 7310 2529 0,'0'0'-82'0,"0"0"29"15,0 0 13-15,0 0 27 0,0 0 16 0,0 0 26 0,0 0 23 16,0 0-7-16,0 0 5 16,0 0 8-16,0 0 6 0,0 0 14 0,0 0 11 15,0 0 8-15,0 0 3 16,0 0 6-16,0 0-1 0,0 0 6 0,0 0-3 15,0 0 1-15,0 45 0 0,0-45 1 16,-6 22-1-16,6-22-6 0,-4 20-9 0,4-20-3 16,-4 22-2-16,4-22-10 15,-2 19-21-15,2-19-4 0,-2 17-4 0,2-17-3 16,0 0-6-16,4 24-5 0,-4-24-3 0,8 12-2 0,-8-12-4 16,11 10-2-16,-11-10-4 15,12 5-8-15,-12-5-20 0,0 0-29 0,26 3-37 16,-26-3-44-16,0 0-39 15,26-8-52-15,-26 8-40 0,14-10-66 0,-14 10-148 0,15-13-485 16,-9 5-372-16</inkml:trace>
  <inkml:trace contextRef="#ctx0" brushRef="#br0" timeOffset="26250.28">7108 7447 2762 0,'0'0'-110'0,"0"0"30"0,0 0 35 0,20 2 23 16,-20-2 25-16,0 0 16 15,0 0 20-15,0 0 6 0,-10 27 12 0,10-27 14 16,-10 23 19-16,4-8 40 15,-3 0-3-15,0 1-1 0,1 2 9 0,-1 4 2 0,-1-4-12 16,2 4-10-16,-3-3-10 0,2 1-11 0,-1 0-8 16,2 1-12-16,1-4-6 15,-2-1-7-15,3-4-9 0,0 5-12 16,0-5-29-16,1 2-38 0,5-14-48 0,-6 18-59 16,6-18-67-16,-6 17-70 0,6-17-170 0,-7 12-511 15,7-12-384-15</inkml:trace>
  <inkml:trace contextRef="#ctx0" brushRef="#br0" timeOffset="26499.94">7021 7863 2871 0,'0'0'-71'15,"0"0"26"-15,0 0 14 0,0 0 18 0,30 2 34 16,-30-2 30-16,14 2 29 15,-14-2 20-15,0 0 10 0,30 0 10 0,-15 0 3 16,-15 0 1-16,36 0 0 0,-15 0-7 0,2 2-7 0,0-2-14 16,3 0-12-16,-3 2-9 15,3-2-6-15,-3 0-11 0,0-2-13 0,-4 4-25 16,0-4-42-16,-19 2-49 16,28 0-58-16,-28 0-48 0,21 0-47 0,-21 0-58 0,0 0-123 15,0 0-485-15,0 0-270 16</inkml:trace>
  <inkml:trace contextRef="#ctx0" brushRef="#br0" timeOffset="26800.11">7290 7893 2621 0,'0'0'-89'15,"-17"4"15"-15,17-4 16 16,0 0 26-16,0 0 43 0,-15 6 32 0,15-6 31 16,0 0 29-16,-11 11 15 0,11-11 16 15,-8 10 3-15,8-10 4 0,-8 11-3 0,8-11-6 16,-6 16-3-16,6-16-5 15,-10 16-9-15,10-16 0 0,-6 19 0 0,6-19 5 16,-6 22-2-16,4-8-6 0,2-14-4 0,-4 28-3 0,2-17 0 16,2-11-34-16,-2 26 1 15,-1-12-8-15,3-14 2 0,-2 24-6 0,2-10-4 16,0-14-4-16,0 22-10 16,0-22-2-16,0 20-2 0,0-20-8 0,0 18-4 0,0-18 0 15,0 0-4-15,0 20-15 16,0-20-20-16,0 0-30 0,0 16-42 15,0-16-61-15,0 0-62 0,0 0-69 16,0 0-125-16,0 0-204 0,0 0-36 0,0 0-245 0,0 0-263 16</inkml:trace>
  <inkml:trace contextRef="#ctx0" brushRef="#br0" timeOffset="32960.17">5531 7961 2553 0,'0'0'-104'0,"0"0"26"15,0 0 34-15,0 0 12 0,0 0 18 0,0 0 26 0,0 0 19 16,0 0 19-16,0 0 10 16,0 0 15-16,0 0 9 0,0 0 6 0,0 0 5 15,0 0 9-15,0 0 9 16,0 0 11-16,0 0 9 0,0 0 6 0,0 0 2 0,0 0-5 15,0 0-5-15,0 0-11 16,0 0-5-16,0 0-9 0,0 0-3 0,34-10-8 16,-34 10-7-16,0 0-5 0,0 0-9 0,0 0-13 0,34 3-24 15,-34-3-3-15,20 4-3 16,-20-4-7-16,28 2 1 0,-13-2-3 0,1 1 1 16,-16-1-9-16,34 3 0 15,-16-3 1-15,-18 0-7 0,29 0 4 0,-16 3-4 16,-13-3-1-16,25 0-5 0,-25 0-6 15,22 0-12-15,-22 0-13 0,16 0-19 0,-16 0-25 16,0 0-28-16,0 0-40 0,21 0-55 0,-21 0-50 16,0 0-54-16,0 0-137 15,0 0-157-15,0 0-246 0,0 0-177 0</inkml:trace>
  <inkml:trace contextRef="#ctx0" brushRef="#br0" timeOffset="33450.21">5732 8004 2399 0,'-28'-11'-91'0,"28"11"33"16,0 0 25-16,0 0 10 0,0 0 30 0,0 0 6 16,0 0 12-16,0 0 9 15,0 0 4-15,0 0 9 0,0 0 3 0,0 0-3 16,0 0 10-16,0 0 6 15,0 0 7-15,0 0-5 0,0 24 0 0,0-24-1 0,0 0-1 16,0 0-4-16,-2 25-7 0,2-25-4 0,0 16-2 16,0-16-6-16,-2 18 2 15,2-18-4-15,-2 21 0 0,2-21 2 0,-2 23-6 0,0-11 2 16,2-12 1-16,0 22-1 16,0-22-2-16,-2 23-1 0,2-23-1 0,-2 26-1 15,2-26 0-15,-2 22 2 16,2-22-4-16,-2 23-1 0,2-23-2 0,-2 21 3 15,2-21-3-15,-3 21-5 0,3-21-1 16,-3 16-2-16,3-16 1 0,-2 19-2 0,2-19-2 16,0 0-1-16,0 24-2 0,0-24-3 0,-2 12 1 15,2-12-1-15,0 0 1 16,-2 20 11-16,2-20 1 0,0 0 2 0,0 0 2 0,-2 22 4 16,2-22-1-1,0 0 5-15,-4 14-6 0,4-14-1 0,0 0-2 0,-4 18-5 16,4-18-1-16,0 0 1 15,-4 15-4-15,4-15-2 0,0 0-3 0,0 0 0 0,-4 15-19 16,4-15-36-16,0 0-40 0,0 0-52 0,-7 13-60 16,7-13-80-16,0 0-161 15,-6 8-512-15,6-8-374 0</inkml:trace>
  <inkml:trace contextRef="#ctx0" brushRef="#br1" timeOffset="92739.8">30695 3553 1323 0,'-19'-7'-13'0,"19"7"18"15,0 0 14-15,0 0 25 0,0 0 33 0,0 0 0 16,0 0 11-16,0 0 20 0,0 0 22 0,0 0 15 16,-10-12 8-16,10 12 12 15,0 0 1-15,0 0-1 0,0 0-1 0,0 0-1 0,0 0-6 16,0 0-9-16,0 0-6 16,0 0-7-16,0 0-7 0,0 0-10 0,0 0-4 15,0 0-8-15,0 0-7 16,0 0 1-16,0 0-9 0,0 0-4 0,0 0-8 0,0 0 6 15,0 0-10-15,0 0-5 16,0 0-2-16,0 0-12 0,0 0-3 0,0 0 3 16,0 0-6-16,0 0-12 0,0 0-10 0,0 0 11 15,0 0-5-15,0 0-10 0,0 0 3 16,0 0-11-16,0 0 7 0,0 0-1 0,0 0-5 16,0 0 1-16,0 0-7 15,0 0 8-15,0 0-28 0,42 31 7 0,-42-31-6 16,6 14 5-16,-2-2 0 15,-4-12 3-15,7 23-4 0,-7-10 0 0,4 1-1 0,-4-14 5 16,4 30-4-16,0-14 1 0,-4-16 3 0,0 24 4 16,2-11-4-16,-2-13 0 15,0 22 1-15,0-22-6 0,0 20 4 0,0-20 1 0,0 18 8 16,0-18-8-16,0 0-1 16,0 21 4-16,0-21-4 0,0 0 3 0,0 0-1 15,-4 18 3-15,4-18 8 16,0 0-9-16,0 0 6 0,0 0 8 0,0 0-1 0,0 0 1 15,0 0 8-15,0 0 8 16,0 0 15-16,0 0-6 0,0 0 0 0,0 0-6 16,0 0-1-16,0 0-1 0,0 0-7 0,0 0-2 15,0 0-2-15,9-51-5 0,-9 51 0 16,6-19-2-16,-1 8-8 0,-5 11 3 0,8-21 0 16,-4 9-7-16,-4 12 3 15,8-21 4-15,-2 8-2 0,-6 13 0 0,10-23-4 16,-6 12 0-16,-4 11 3 0,10-26-8 15,-6 16 3-15,3-2-1 0,-7 12 3 0,10-23-9 16,-3 13 8-16,1-1-5 0,1 0-6 0,-9 11-8 16,18-20-11-16,-8 11-32 15,0-1-33-15,-2-1-51 0,3 1-58 0,-1 3-63 0,-1-2-72 16,2-1-131-16,-5 2-161 16,0 1-32-16,-6 7-247 0,0 0-296 0</inkml:trace>
  <inkml:trace contextRef="#ctx0" brushRef="#br1" timeOffset="93079.89">30971 3751 2606 0,'0'0'-104'16,"0"0"30"-16,0 0 46 15,0 0 39-15,0 0 37 0,2 21 41 0,-2-21 26 0,0 0 12 16,0 0-6-16,-2 25 1 16,2-25 9-16,-2 18 0 0,2-18 0 0,-3 24-4 15,3-24-9-15,-2 28-1 16,0-13-12-16,2 3-4 0,0-18-16 0,-3 28-9 0,3-14-8 15,0-14-8-15,-2 27-4 0,2-27-7 0,0 22-11 16,0-22-27-16,0 21-51 16,0-21-61-16,0 17-67 0,0-9-60 0,0-8-79 15,0 0-188-15,0 0-441 0,0 0-348 16</inkml:trace>
  <inkml:trace contextRef="#ctx0" brushRef="#br1" timeOffset="93459.63">31211 3465 2711 0,'5'-13'-127'16,"-5"13"30"-16,0 0 35 0,0 0 31 0,0 0 24 16,0 0 31-16,0 0 21 0,0 0 14 0,0 0 22 15,0 0 8-15,0 0 10 16,0 0-5-16,0 0 1 0,-27 36 0 0,27-36-2 0,-10 17-8 16,10-17-5-16,-6 19-3 15,2-7-1-15,4-12 12 0,-6 27 13 0,4-15-10 16,2-12-9-16,-2 30-5 15,4-14-10-15,-2 2-7 0,0-18-6 0,6 28-2 16,-4-13-11-16,2-1-26 0,2 1-33 0,2-3-51 0,-8-12-58 16,12 23-60-16,-4-18-65 15,-8-5-120-15,15 12-585 0,-6-9-390 0</inkml:trace>
  <inkml:trace contextRef="#ctx0" brushRef="#br1" timeOffset="93679.82">31355 3639 2856 0,'5'-16'-101'0,"-5"16"32"0,0 0 29 16,11-9 18-16,-11 9 21 0,12-8 17 0,-12 8 11 16,20-4 12-16,-20 4 1 15,20-5-4-15,-20 5 0 0,21-6-4 0,-8 4-5 0,-13 2-7 16,23-5-12-16,-23 5-26 15,22-5-32-15,-22 5-47 0,16-4-37 0,-9 1-57 16,-7 3-100-16,8-6-378 0,-8 6 93 0</inkml:trace>
  <inkml:trace contextRef="#ctx0" brushRef="#br1" timeOffset="93889.71">31444 3520 1892 0,'0'0'-43'16,"0"0"32"-16,0 0 14 0,0 0 23 0,0 0 39 15,0 0 6-15,0 0 8 0,0 0 12 0,-10 23 9 0,10-23 0 16,0 0 2-16,0 25-8 16,0-25-9-16,0 19-3 0,0-19-14 0,0 23-6 15,0-23 1-15,0 27 17 16,2-14-9-16,-2-13-5 0,0 27-14 0,0-27-13 0,2 22-20 16,-2-8-43-16,0-14-69 15,4 23-60-15,-4-23-68 0,0 15-122 0,0-15-410 16,5 14-38-16</inkml:trace>
  <inkml:trace contextRef="#ctx0" brushRef="#br1" timeOffset="94210.03">31680 3430 2183 0,'0'0'-47'16,"12"-9"28"-16,-12 9 42 16,0 0 24-16,0 0 31 0,0 0 22 0,0 0 13 0,0 0-5 15,0 0-5-15,28 20-5 16,-28-20-1-16,4 16-5 0,-4-16 15 0,6 24 18 16,0-9 6-16,-1 2-7 15,-1 2-3-15,2 4-3 0,1-3 9 0,-3 3-12 16,0 0-7-16,-1 0-15 0,-3-1-11 15,0 0-5-15,-3-1-13 0,-1 2-4 16,0-2-5-16,-5 0-7 0,-1 0-31 0,-1-2-41 0,1-2-60 16,-4 0-79-16,2 1-79 15,0-7-114-15,-1 1-215 0,2 1-367 0,1-1-354 0</inkml:trace>
  <inkml:trace contextRef="#ctx0" brushRef="#br1" timeOffset="99619.88">33102 3663 884 0,'0'0'286'0,"0"0"-95"15,0 0-59-15,0 0-36 0,0 0-20 0,0 0 4 0,0 0 2 16,-47 18 8-16,47-18 21 15,0 0 12-15,-14 6-1 0,14-6 5 16,0 0 3-16,0 0-2 0,-20 4-1 0,20-4 2 0,0 0-8 16,0 0-6-16,0 0-12 0,0 0-16 15,0 0-7-15,0 0-7 0,-18-13-9 0,18 13-10 16,0 0-4-16,0 0-4 16,0 0-5-16,0 0-4 0,0 0-4 15,0 0 1-15,22-36 6 0,-22 36 4 16,8-9 3-16,-8 9 0 0,0 0-7 0,0 0-2 0,0 0 12 15,0 0 6-15,0 0 7 0,0 0-4 0,0 0-5 16,0 0-4-16,12 34-3 16,-12-34-7-16,-6 28-5 0,6-28-3 0,-12 26-3 0,4-11-8 15,0-1-21-15,0-1-51 16,-1-2-61-16,-2 2-71 0,3-2-62 0,-3-1-81 16,3-1-162-16,-2-1-483 15,0-2-419-15</inkml:trace>
  <inkml:trace contextRef="#ctx0" brushRef="#br1" timeOffset="99805.55">32880 3797 2906 0,'0'0'-22'0,"0"0"46"0,0-21 9 0,0 21 30 16,0 0 38-16,0 0 31 0,0 0 13 16,0 0 7-16,0 0-14 0,0 0-15 0,0 0-14 15,0 0-12-15,-47 25-11 16,37-16-16-16,-1-2-15 0,0 3-40 0,1 0-54 0,-3 1-64 15,5 1-72-15,-3-3-51 0,-2 1-110 16,7-2-179-16,-2 0-351 0,-1-1-223 16</inkml:trace>
  <inkml:trace contextRef="#ctx0" brushRef="#br1" timeOffset="100109.68">32708 3742 2565 0,'4'-21'-72'0,"-4"21"20"0,0 0 25 16,4-19 25-16,-4 19 25 0,0 0 17 0,4-15 17 0,-4 15 13 16,0 0 2-16,0 0 10 15,0 0 5-15,3-18 5 0,-3 18 10 0,0 0 11 16,0 0 5-16,0 0 1 16,0 0-3-16,9-13-1 0,-9 13-11 0,0 0-1 0,0 0-12 15,12-8-2-15,-12 8-6 16,0 0-3-16,0 0-3 0,21 0 7 0,-21 0-2 15,0 0 1-15,15 14-5 0,-15-14-6 0,5 16-31 16,-5-16 0-16,0 20-1 0,0-20-8 16,-9 25 2-16,-2-14-8 0,3 2-23 0,-7-1-44 15,-1-1-59-15,-2 1-72 16,-1 1-71-16,-2-3-77 0,4-3-169 0,-5 2-121 16,2 1-270-16,3-2-248 0</inkml:trace>
  <inkml:trace contextRef="#ctx0" brushRef="#br1" timeOffset="100389.68">32508 3633 2660 0,'0'0'-25'0,"0"0"25"16,0 0-14-16,4-16 29 16,-4 16 16-16,0 0 22 0,0 0 4 0,0 0-8 0,0 0 6 15,0 0-7-15,0 0-5 16,0 0-5-16,0 0-1 0,-30 45-8 0,21-34-8 16,-1 3-52-16,1-2-32 15,-2 6-36-15,1-5-43 0,0 0-48 0,-2 1-101 0,4-1-423 16,-2 1 25-16</inkml:trace>
  <inkml:trace contextRef="#ctx0" brushRef="#br1" timeOffset="100959.55">32270 3848 2020 0,'0'0'-58'0,"4"-11"13"0,-4 11 23 0,0 0 15 0,8-20-1 15,-8 20 13-15,7-12 16 0,-7 12 5 0,0 0-2 16,9-16 10-16,-9 16 1 16,0 0 6-16,0 0-12 0,4-11-9 0,-4 11 10 15,0 0 1-15,0 0 4 0,0 0 27 16,0 0 4-16,0 0 27 0,0 0 19 0,0 0 4 16,0 0-4-16,0 0-6 15,0 0-2-15,0 0-3 0,0 0-2 0,0 0-6 16,0 0-7-16,0 0 3 0,0 0 3 15,-36 43 3-15,21-25-5 0,0-1-2 0,0 4-1 16,-3 2-7-16,-4 4-2 0,-1-1-3 0,-5 6-9 16,2 0-5-16,-2 7-6 15,0-3-5-15,-11 11 0 0,8-4-9 0,1-8-3 16,2 4-4-16,-12 8-5 0,9-8-1 16,1-5-2-16,-2 0-3 0,3-1-4 0,-3-1 0 15,0 0-2-15,2-1 1 16,-1 0 6-16,-1-3 3 0,0 2 6 0,-1-1 0 0,1 0-3 15,0 1 10-15,-2-2-9 0,3 1-1 0,-1-2-1 16,-2 1-5-16,2-3 2 16,1 2-4-16,-4-2-2 0,3-6-2 0,0 0 5 15,-3 2-2-15,1-6 4 0,0-2-1 16,-2-2 7-16,0-1 1 0,-2-2 24 0,-2-3-1 16,0-1-5-16,2-4-2 15,-5-4-1-15,1-1-4 0,0-1 1 0,-1-3-3 16,3-1-5-16,0-2-6 0,-1 2-3 15,6-2 3-15,1-2-9 0,0 5-7 16,6-1-10-16,5 1-15 0,-1 1-27 0,6 1-45 0,0-1-56 16,6 3-72-16,4-1-80 0,-1 0-138 15,9 6-196-15,-4-12 13 0,4 12-389 0,0 0-479 16</inkml:trace>
  <inkml:trace contextRef="#ctx0" brushRef="#br1" timeOffset="102029.75">29109 3739 2944 0,'0'0'-154'0,"14"-12"31"0,-14 12 18 0,0 0 31 0,0 0 21 16,0 0 34-16,0 0 3 15,0 0 27-15,0 0 6 0,0 0 19 0,0 0 18 0,0 0 15 16,0 0 11-16,0 0 9 15,-49-4 10-15,49 4 0 0,-32 4-5 0,15-3-5 16,-6 1 4-16,-3 0-10 0,-5 2-12 0,-1-2-3 16,-4-1-8-16,-7 2-6 0,-3-2-6 15,-1-1-4-15,-2 0-3 0,3 0 3 16,-2 0 1-16,0 0 8 0,0-1 1 16,4 2-3-16,0-1-4 0,-2 0-5 0,5 0-4 15,3 0-1-15,0 0-8 0,5 0-3 16,1-1 0-16,3 1-3 0,4-3-8 0,1 3-4 15,3 0-3-15,1 0-5 0,20 0-9 0,-34 0-4 16,21 0-9-16,13 0-6 16,-22-1-9-16,22 1-7 0,-16-4-1 0,16 4-7 0,-14-7 10 15,14 7 7-15,0 0 1 16,-8-16 2-16,8 16 8 0,0 0 10 0,-5-19 14 16,5 19 14-16,0 0 11 15,0 0 8-15,0-23 5 0,0 23 2 0,0 0 1 0,0 0 1 16,0 0-9-16,5-21 0 15,-5 21-2-15,0 0-4 0,0 0 1 16,0 0-1-16,0 0-5 0,0 0 2 0,0 0-3 0,0 0-3 0,0 0-2 16,-38 44 1-16,28-33 3 15,1 1 2-15,1 0 6 0,-3 0 0 0,1 0 0 16,5 0-3-16,5-12-5 16,-10 22 0-16,10-10 0 0,0-12-5 0,0 0-29 15,10 26-36-15,-5-18-55 0,6 0-81 16,-11-8-63-16,24 9-123 0,-13-5-187 0,-1-3-404 15,-10-1-396-15</inkml:trace>
  <inkml:trace contextRef="#ctx0" brushRef="#br1" timeOffset="102579.68">26465 3608 2909 0,'0'0'-23'15,"0"0"43"-15,0 0 18 0,6-19 10 16,-6 19 3-16,0 0 7 0,0 0 7 16,0 0 8-16,0 0-2 0,0 0 2 0,2-17-1 0,-2 17 10 15,0 0-1-15,0 0-6 16,0 0-6-16,6-15-8 0,-6 15-11 0,0 0-3 16,11-8-2-16,-11 8-8 15,18-3-5-15,-18 3-2 0,20 0 0 0,-20 0-7 0,25 1-5 16,-25-1-1-16,27 6-5 15,-13-2-11-15,-1 2 2 0,-13-6-6 16,19 9 6-16,-19-9 4 0,10 13-5 0,-10-13 6 0,5 16 8 0,-5-16 2 16,0 0 3-16,-13 26 7 15,1-12 7-15,-1-3 10 0,-3 4 5 0,0-1 3 16,-4 1 3-16,2 0 3 16,2-2-2-16,-4 2-6 0,4-1-3 15,-4 1-4-15,3-1-6 0,2-1 0 0,-2 0-9 16,3 2 2-16,-1-4-7 0,1 1-1 0,3-1-6 15,-3 1 1-15,1-2-7 0,2-1-23 0,-1 1-29 16,1-3-38-16,11-7-54 0,-27 12-68 16,16-8-77-16,-3-2-155 0,1-2-163 0,13 0-372 15,-27-6-408-15</inkml:trace>
  <inkml:trace contextRef="#ctx0" brushRef="#br1" timeOffset="102749.92">26358 3473 3073 0,'7'-6'188'0,"-7"6"-15"0,18-11-29 16,-12 7-27-16,-6 4-11 15,0 0-13-15,16-13-7 0,-9 8-15 16,-7 5-26-16,9-9-54 0,-9 9-75 16,8-4-99-16,-8 4-108 0,0 0-231 0,0 0-389 0,0 0-307 15</inkml:trace>
  <inkml:trace contextRef="#ctx0" brushRef="#br1" timeOffset="103159.7">26155 3705 2649 0,'0'0'-78'0,"0"0"34"0,-11 12 20 15,11-12 27-15,-11 7 21 0,11-7 11 0,0 0 6 16,-13 15 2-16,13-15-1 15,-9 12 2-15,9-12-4 0,-9 12-1 0,9-12 3 16,-12 13-7-16,12-13-2 0,-11 9 1 0,11-9-10 0,-14 10 3 16,14-10 4-16,-11 10 2 15,11-10 2-15,0 0-6 0,-14 7-6 0,14-7-7 16,0 0-2-16,0 0-7 16,0 0 0-16,0 0 0 0,-11-27-1 0,11 27 9 0,0 0 6 15,7-26 8-15,-7 26-2 16,6-17 5-16,-6 17 5 0,8-15 11 0,-8 15 12 15,11-14 8-15,-11 14 4 16,10-11 2-16,-10 11 1 0,13-7-2 0,-13 7 7 0,13-7 2 16,-13 7-5-16,0 0-7 0,0 0-1 0,0 0-7 15,25 14-7-15,-25-14-1 16,2 16-6-16,-2-16-1 0,-2 21-6 0,2-21-7 0,-9 29-2 16,1-13 0-16,-5 1-6 15,0-1 0-15,-5 4-7 0,-3 0-21 0,-5 0-45 16,-1-1-61-16,-2 2-72 15,-2-2-60-15,-1-4-89 0,1 3-180 0,1-5-474 16,-1-2-443-16</inkml:trace>
  <inkml:trace contextRef="#ctx0" brushRef="#br1" timeOffset="103739.89">25506 3547 3083 0,'0'0'11'16,"-15"-13"24"-16,15 13 9 0,-9-11 14 0,9 11 16 0,0 0 17 16,-7-14 20-16,7 14 0 15,0 0 1-15,0 0-26 0,0 0-5 0,0 0-13 16,0 0-12-16,0 0-11 15,20-24-17-15,-20 24-23 0,25-3-25 0,-25 3-30 16,27-1-9-16,-13-2-2 0,-14 3 6 0,25 3 6 0,-25-3 1 16,24 0 4-16,-24 0 6 15,20 3 4-15,-20-3 13 0,14 7 15 0,-14-7 20 16,0 0 10-16,0 16 8 0,0-16 8 16,0 0 4-16,-20 23 8 0,10-14 3 0,-1 3 3 15,2 0-3-15,-2-1-6 16,-5 4-6-16,5-2-2 0,-3 5-3 0,1-4-4 15,2 4 0-15,-1-1-5 0,1 2 0 16,0-2-3-16,4 2-1 0,0 3-6 0,3 0 0 16,-2-1-3-16,4-2 0 0,-1 0-1 0,0 0-4 15,1 1 1-15,2-4-1 16,-2 2 0-16,2-18-3 0,-4 30-3 0,4-17 7 0,0-13 10 16,-5 23 13-1,0-10 4-15,5-13 6 0,-10 19 6 0,1-9 11 0,9-10 7 16,-14 12 35-16,14-12 1 15,-18 5-8-15,18-5 5 0,-19 0-5 0,19 0-8 0,0 0-5 16,-25-19-10-16,16 8-10 0,3-2-13 0,6 13-19 16,-9-32-33-16,7 14-28 15,2 0-44-15,2-1-50 0,-2 19-72 0,5-33-72 16,-1 16-80-16,-2-1-182 0,2 5-88 16,2 1 4-16,-3 3-275 0,-3 9-265 0</inkml:trace>
  <inkml:trace contextRef="#ctx0" brushRef="#br1" timeOffset="103919.61">25374 4296 3169 0,'-5'19'219'15,"5"-19"-31"-15,-3 16-32 0,3-16-33 0,0 0-31 0,-3 15-34 16,3-15-55-16,0 0-81 15,-5 11-97-15,5-11-106 0,0 0-204 0,-15 0-422 16,15 0-297-16</inkml:trace>
  <inkml:trace contextRef="#ctx0" brushRef="#br1" timeOffset="105199.64">23109 3469 2746 0,'-14'-16'10'0,"14"16"31"0,0 0 18 16,0 0 9-16,0 0 3 0,0 0-1 0,0 0 13 16,-8-11 4-16,8 11 8 15,0 0 7-15,0 0 11 0,0 0 9 0,0 0 11 0,0 0 2 16,0 0 6-16,0 0-3 16,0 0-2-16,0 0-14 0,0 0-11 0,0 0-11 15,0 0-17-15,0 0-9 16,0 0-1-16,0 0-15 0,0 0-5 0,0 0-7 0,0 0-3 15,0 0-2-15,0 0-5 0,0 0-5 0,12 53 21 16,-12-53-15-16,2 28 7 16,-2-15-9-16,2 2 0 0,-2-15-8 0,4 28-8 15,-4-16-1-15,0-12-12 0,4 23-8 16,-1-12-11-16,-3-11-5 0,6 17-2 0,-6-17 11 16,9 10-2-16,-9-10-2 15,0 0 5-15,14 8-1 0,-14-8-5 0,0 0 0 16,0 0 4-16,30-23 1 0,-19 11 9 15,-3 1-6-15,0-5 5 0,1 3-10 0,2-2 2 16,-3 2 9-16,-2-1 7 0,3 1 11 0,-3 1 16 16,-6 12 6-16,11-19 8 15,-11 19 6-15,9-15 5 0,-9 15-11 0,6-13-1 0,-6 13-10 16,0 0-3-16,0 0-3 16,0 0-5-16,0 0-2 0,0 0-4 0,0 0-2 15,0 0 0-15,0 0-3 0,4 40-6 16,-2-23 6-16,0 1-2 0,0 2-2 0,4 5-17 15,2-2 0-15,-4 5 2 0,4-1-1 0,0 6 2 16,0-1 1-16,1 0-1 16,-2 0 0-16,-1-3 3 0,0-3-2 15,-4 2-1-15,0-2 5 0,-2 1 0 0,0-1 2 16,-4-3-1-16,0 0 1 0,-7 0 4 0,1-2 2 16,-3-2 2-16,-1-1 3 0,-4-5 1 15,-3-2-3-15,2-4 3 0,-2-1-4 0,1-6-1 16,2-1-7-16,18 1-10 15,-38-14-21-15,21 3-25 0,0-3-23 0,4-1-24 16,3-2-46-16,-1-2-56 0,6 6-72 0,3-2-52 0,2 1-115 16,5 1-153-16,-1 0-38 15,5 1-323-15,-1 2-385 0</inkml:trace>
  <inkml:trace contextRef="#ctx0" brushRef="#br1" timeOffset="105419.62">23573 4005 2952 0,'0'0'114'16,"13"10"20"-16,-13-10-10 0,0 0-20 0,6 12-10 15,-6-12-11-15,0 0-9 16,2 18-8-16,-2-18-1 0,2 15-15 0,-2-15 2 16,2 19-7-16,-2-19-4 0,-2 21-3 15,2-21-5-15,2 24-3 0,-2-10-2 0,0-14-6 16,0 25-3-16,0-12-17 15,0-13-45-15,0 21-64 0,0-21-79 0,2 19-68 16,-2-19-153-16,0 11-547 0,0-11-387 0</inkml:trace>
  <inkml:trace contextRef="#ctx0" brushRef="#br1" timeOffset="105719.77">23687 3507 2801 0,'6'-19'-112'0,"-6"19"41"0,5-13 40 0,-5 13 35 15,0 0 38-15,5-13 30 16,-5 13 37-16,0 0 18 0,0 0 11 0,0 0 0 16,0 0-3-16,0 0-7 0,0 0-14 15,0 0-10-15,0 0-12 0,0 0-9 0,0 0-13 16,0 0-3-16,0 0-9 15,-7 51-6-15,7-51-7 0,-7 28 0 0,5-10-7 16,0-2-4-16,-2 2-4 0,4 1-4 0,-2 2-18 0,0-4-35 16,0 2-42-16,2 0-49 15,2 0-60-15,0 1-45 0,0-5-80 0,-2-15-154 16,8 24-446-16,-4-12-287 16</inkml:trace>
  <inkml:trace contextRef="#ctx0" brushRef="#br1" timeOffset="105999.65">23850 3587 2603 0,'0'0'-85'0,"0"0"23"0,-4-17 14 0,4 17 8 16,0 0 16-16,0 0 38 0,0 0 19 15,0 0 22-15,-4-15 17 0,4 15 7 0,0 0 3 16,0 0 0-16,0 0 5 15,0 0-6-15,0 0-7 0,0 0-1 0,0 0 1 16,0 0 3-16,0 0-3 0,0 0-3 0,0 0-7 0,0 0-3 16,0 0-1-16,0 0-7 15,32 27-8-15,-32-27-2 0,0 0-6 0,33-4-5 16,-33 4-4-16,30-4-27 16,-15 0-38-16,0 0-61 0,0-2-51 0,-15 6-60 0,28-9-85 15,-16 4-619-15,-4-2-305 16</inkml:trace>
  <inkml:trace contextRef="#ctx0" brushRef="#br1" timeOffset="106239.58">23946 3498 2718 0,'0'0'-69'0,"0"0"11"0,0 0 5 16,-15 5 27-16,15-5 29 0,0 0 18 15,0 0 23-15,0 0 3 0,-2 17 11 0,2-17 28 16,0 0 9-16,0 23 4 15,0-23 1-15,2 23-10 0,-2-23-6 0,2 25-10 16,0-11-5-16,-2-14-8 0,2 29-8 0,-2-11-4 0,2-1-6 16,0 1-7-1,0-2-1-15,1 2-19 0,-1-3-37 0,-2-15-57 0,4 30-55 16,-2-14-54-16,-2-16-74 16,2 16-162-16,1-6-371 0,-3-10-106 0</inkml:trace>
  <inkml:trace contextRef="#ctx0" brushRef="#br1" timeOffset="106459.81">24127 3511 2463 0,'0'0'21'0,"10"-13"10"16,-10 13-5-16,0 0 8 0,6-14 17 0,-6 14 31 16,0 0 39-16,0 0 26 15,0 0 3-15,0 0 0 0,21 1-26 0,-21-1-7 0,0 0-6 16,15 32-12-16,-11-19-14 15,2 4-4-15,-1-1-10 0,-1 3-8 0,-2 0-5 16,2 1-8-16,-4 3-10 0,0-1-35 0,-2 0-52 0,0 1-73 16,-2 2-77-16,-5-4-82 15,1 0-178-15,-1-1-473 0,-4-1-342 0</inkml:trace>
  <inkml:trace contextRef="#ctx0" brushRef="#br1" timeOffset="111839.76">30581 5942 1710 0,'0'0'434'0,"0"0"-152"0,0 0-84 0,0 0-47 15,-6-15-22-15,6 15-14 16,0 0-9-16,0 0-9 0,0 0-9 0,0 0-4 15,0 0-6-15,0 0-12 0,0 0-7 0,0 0-4 16,0 0-7-16,0 0-3 16,0 0 4-16,0 0 10 0,0 0-2 0,0 0-3 0,0 0-5 15,0 0-8-15,0 0-3 16,0 0-3-16,0 0-5 0,0 53-1 0,-2-38-4 16,2-15-1-16,2 29-2 15,-2-12-4-15,0-17-1 0,0 33-1 0,0-18-1 0,-2 0-2 16,2-15-1-16,-4 28 1 15,4-13 6-15,0-15 7 0,-6 23 2 0,2-11 4 16,4-12 0-16,-4 19 8 0,4-19 6 0,-4 15-18 16,4-15 10-16,0 0 6 0,-6 16 3 15,6-16 3-15,0 0 0 0,0 0 4 0,0 0-10 16,0 0 2-16,0 0 1 16,0 0-6-16,0 0-7 0,0 0-3 0,10-58 4 15,-4 45-5-15,4-2 2 0,-2 0-6 16,0-3 0-16,5 4-10 0,-2-2-3 0,-1 3 0 15,3-3-21-15,1 3-8 0,0 0-17 0,-2 3-17 16,0-2-24-16,2 3-28 16,-4 0-39-16,1 1-41 0,-1 5-45 0,1-1-39 15,-11 4-65-15,19-4-153 0,-19 4-112 16,10-2-267-16,-10 2-215 0</inkml:trace>
  <inkml:trace contextRef="#ctx0" brushRef="#br1" timeOffset="112129.97">30795 6218 2666 0,'0'0'19'15,"6"14"7"-15,-6-14 3 16,0 0-7-16,2 15 3 0,-2-15-3 15,0 0 7-15,0 0 11 0,-2 24 17 0,2-24 20 0,-4 18 11 0,4-18 2 16,-4 17 3-16,4-17-9 16,-9 17-3-16,9-17-5 0,-5 21-7 0,3-9-3 0,2-12-10 15,0 21-4-15,0-21-5 16,0 22-4-16,0-22-22 0,4 15-31 0,-4-15-47 16,8 14-91-16,-8-14-80 15,8 10-148-15,-8-10-549 0,6 5-331 0</inkml:trace>
  <inkml:trace contextRef="#ctx0" brushRef="#br1" timeOffset="112629.68">31112 5882 2777 0,'8'-18'-69'0,"-8"18"15"0,9-15 12 16,-9 15 20-16,6-12 18 0,-6 12 26 15,7-12 13-15,-7 12 17 0,0 0 2 0,0 0 4 16,6-12 9-16,-6 12 17 16,0 0 8-16,0 0 0 0,0 0-2 0,0 0 0 15,0 0 3-15,0 0 14 16,-32 36 1-16,26-25 5 0,-2 0-4 0,-1 5-7 0,0-3-8 15,1 5-5-15,0-2-8 0,2 0-9 0,-1 1-4 16,0 0-29-16,3 1-3 16,0 1-3-16,4 1-3 0,0-1-4 0,2-2-3 0,0 2-2 15,5-2-3-15,-1-1-14 16,3-1-23-16,-1-2-21 0,2 0-32 0,4-1-46 16,0-1-48-16,-1-1-47 15,2-2-36-15,0-3-64 0,-15-5-119 0,22 6-469 16,-10-4-286-16</inkml:trace>
  <inkml:trace contextRef="#ctx0" brushRef="#br1" timeOffset="112839.53">31278 5950 2899 0,'0'0'73'0,"0"0"14"15,4-23-3-15,-4 23-5 16,0 0-11-16,6-17-5 0,-6 17-2 0,10-10-1 0,-10 10 0 15,15-9-1-15,-15 9-4 16,17-8-4-16,-17 8-7 0,19-8-5 0,-19 8-6 16,24-5-9-16,-12 3-24 0,-12 2-38 0,24-5-63 15,-24 5-62-15,18-7-92 16,-18 7-192-16,15-7-419 0,-8 3-225 0</inkml:trace>
  <inkml:trace contextRef="#ctx0" brushRef="#br1" timeOffset="113069.82">31391 5786 2654 0,'0'0'105'0,"0"0"8"0,0 0-12 0,0 0-13 16,-16 13-9-16,16-13-7 15,-4 14-8-15,4-14-4 0,-5 16 3 0,5-16 2 16,-2 21 11-16,2-21-5 16,-4 27-2-16,1-12-1 0,1 3-6 0,0-3-4 0,0 4-5 15,2-2-8-15,0-17-2 16,0 32-5-16,0-16-5 0,2-1-2 0,-2-15-13 15,2 26-25-15,0-13-34 0,-2-13-48 0,7 20-62 16,-7-20-70-16,11 16-102 0,-7-11-205 16,2 1-320-16,-6-6-195 0</inkml:trace>
  <inkml:trace contextRef="#ctx0" brushRef="#br1" timeOffset="113269.51">31595 5834 2796 0,'0'0'112'0,"0"0"-10"0,10-13-12 16,-10 13-11-16,0 0-5 0,0 0 20 0,0 0 17 16,0 0 7-16,24 22 4 0,-24-22-2 15,2 25-12-15,-2-8-5 0,-2 0-11 0,2-17-7 16,-9 44-10-16,5-17-8 16,-5-1-11-16,-1 4-20 0,-2-2-43 0,-4 4-57 15,-3-2-78-15,-2-2-91 16,-8 3-160-16,-1-3-212 0,-6 1-304 0,-3-4-300 0</inkml:trace>
  <inkml:trace contextRef="#ctx0" brushRef="#br1" timeOffset="122189.9">30632 5582 413 0,'0'0'203'0,"0"0"-54"16,0 0-23-16,0 0-24 0,0 0-2 0,0 0-5 15,-15-13-3-15,15 13 1 16,0 0 11-16,0 0 3 0,0 0-2 0,0 0 5 0,0 0 0 16,0 0-7-16,0 0-9 15,0 0-3-15,0 0-9 0,0 0 1 0,0 0 2 16,0 0 1-16,0 0 1 15,0 0 7-15,0 0-5 0,0 0 2 0,0 0-5 0,0 0-7 16,0 0-6-16,0 0-8 0,17-19-6 16,-17 19-5-16,0 0 0 0,0 0-6 15,0 0-1-15,0 0 1 0,0 0-6 0,0 0 1 16,0 0-3-16,0 0-2 0,0 0-6 16,0 0-2-16,0 0-1 0,0 0-5 0,0 0 1 15,0 0-4-15,0 0 0 16,0 0 2-16,28 24-4 0,-28-24-4 0,0 0 1 15,0 0 3-15,0 0-2 0,0 0 4 0,0 0 5 0,0 0-4 16,0 0 5-16,0 0-3 16,0 0-1-16,0 0 1 0,0 0 4 0,0 0-2 15,-26 28 4-15,26-28 1 16,0 0 5-16,0 0-5 0,0 0 7 0,0 0-4 16,0 0 3-16,0 0 1 0,0 0-1 15,0 0 0-15,0 0-1 0,0 0-4 16,0 0 0-16,0 0-1 0,0 0 2 15,0 0 0-15,-13-43-1 0,13 43 2 0,0 0-2 16,0 0-1-16,0 0 2 0,0 0-5 0,0 0-3 0,0 0-4 16,11-25-3-16,-11 25-4 15,0 0-2-15,10-7 3 0,-10 7-2 0,0 0-4 16,0 0 0-16,16-6 0 16,-16 6-4-16,0 0 3 0,0 0-2 0,0 0-3 0,0 0 5 15,0 0-5-15,0 0 1 16,0 0 2-16,0 0 0 0,28 11-1 0,-28-11-3 15,0 0-3-15,0 0 4 0,0 0 0 0,7 12 0 16,-7-12-3-16,0 0 5 16,0 0-3-16,0 0 0 0,5 13 5 0,-5-13-4 0,0 0 3 15,0 0 3 1,0 0-7-16,0 0-4 0,0 0 4 0,0 0 0 16,0 0 4-16,-22 21-4 0,22-21-1 15,0 0 3-15,0 0 0 0,-12 5 5 0,12-5-1 0,0 0-1 16,0 0 1-16,0 0 0 15,0 0 4-15,0 0-5 0,0 0 2 0,-28-5 4 16,28 5 0-16,0 0-1 0,0 0 0 0,0 0 0 16,0 0-13-16,0 0 10 0,-13-19 4 15,13 19-9-15,0 0 1 0,0 0-3 0,0 0-2 16,0 0-3-16,0 0 6 16,0 0 4-16,0 0-6 0,0 0 0 0,19-31-1 15,-19 31-3-15,0 0 4 0,0 0 1 16,16-7-3-16,-16 7-3 0,0 0 4 0,0 0-4 15,0 0 1-15,20 0-1 0,-20 0-9 0,0 0 8 16,0 0 0-16,0 0-1 16,0 0 6-16,15 17 0 0,-15-17 4 0,0 0 2 0,0 0-4 15,0 0 1-15,-9 27-1 16,9-27 0-16,0 0 1 0,0 0-2 0,-12 21 2 16,12-21 7-16,0 0-3 15,-10 9 5-15,10-9 5 0,0 0-6 0,0 0 4 16,-12 7-25-16,12-7-8 0,0 0-15 15,0 0-20-15,0 0-42 0,0 0-45 0,0 0-69 16,-8-29-70-16,8 29-145 0,-4-12-183 0,4 12-23 16,0 0-256-16,-10-14-258 0</inkml:trace>
  <inkml:trace contextRef="#ctx0" brushRef="#br1" timeOffset="124331.64">29493 6318 2554 0,'0'0'-78'0,"0"0"25"16,0 0 15-16,0 0 9 0,0 0 6 0,0 0 14 15,0 0 7-15,0 0 10 0,0 0 18 0,0 0 2 0,0 0 13 16,2-23-2-16,-2 23 12 16,0 0-6-16,0 0 3 0,0 0 2 0,0 0 3 0,0 0 1 15,0 0 1-15,0 0-3 16,0 0-5-16,0 0 0 0,0 0-1 0,0 0-1 16,0 0-2-16,0 0-3 15,0 0-4-15,-32-4-1 0,32 4-5 0,0 0 2 0,-21 0-4 16,21 0-4-16,0 0-2 15,-30 2-4-15,30-2-3 0,-21 0 3 0,21 0-1 16,-28 2 11-16,28-2 4 0,-26 0 6 0,8 1 6 16,18-1 1-16,-32 3-2 0,15-2-4 15,1 1-7-15,-4 0-3 0,20-2 1 0,-33 4-4 16,14-1-4-16,0 0-2 16,-1-2-1-16,0 3-2 0,0-2-3 0,-1 0 1 15,0 2 7-15,0-2-1 0,-2 0 0 16,4-1 0-16,-3 4-1 0,1-4-2 0,-3 1-1 15,4-2-2-15,-2 4-3 0,1-2 0 16,0 0-2-16,0 0 1 0,2-2-4 0,-2 1 0 16,2 2 0-16,-1-1 1 0,2-1-2 0,18-1-2 15,-37 2 4-15,21 0-4 16,-4-2-1-16,20 0-2 0,-32 2 1 0,18-2 1 16,14 0-1-16,-30 0 1 0,30 0-3 15,-30 0 2-15,30 0-1 0,-27 0 3 0,27 0-5 16,-25 0 2-16,10 0-1 15,15 0 2-15,-23-2-1 0,23 2-1 0,-27 2 0 16,27-2-1-16,-21 0 1 0,21 0 3 0,-24 0-5 0,24 0 5 16,-21 0-3-16,21 0 1 15,0 0-2-15,-30-2 2 0,30 2-1 0,-21 0 1 16,21 0-1-16,0 0-1 16,-21 0 2-16,21 0 0 0,0 0 1 0,0 0-2 0,-24 0 1 15,24 0-2-15,0 0-1 16,0 0 0-16,0 0-5 0,-23-2-2 0,23 2-1 15,0 0-2-15,0 0-5 0,0 0-2 0,0 0 3 0,-19-5-5 16,19 5 2-16,0 0-1 16,0 0 1-16,0 0 2 0,-5-17 2 0,5 17 0 15,0 0 3-15,0 0-2 16,0 0 4-16,0 0 0 0,18-31 3 0,-18 31 2 0,9-13-1 16,-9 13 1-16,10-14 0 15,-10 14 5-15,15-16 3 0,-11 7 9 0,2 2-1 16,0-1 0-16,1 1 4 15,-7 7-2-15,12-14 7 0,-7 9-5 0,-5 5 0 0,12-10 4 16,-12 10 7-16,0 0 4 0,13-14 4 0,-9 11-5 16,-4 3 1-16,0 0-5 15,0 0-4-15,0 0-2 0,0 0 1 0,0 0-1 16,0 0-1-16,0 0-4 0,0 0 0 16,0 0 2-16,0 0-4 0,0 0 2 0,0 0-5 15,0 0-1-15,0 0-1 16,-24 32 1-16,24-32-1 0,-18 14-1 0,10-8-2 15,8-6 2-15,-22 16-2 0,14-7 0 16,-4-2 1-16,12-7-1 0,-15 13 0 0,15-13-2 16,-14 13-1-16,5-7 3 0,9-6-2 0,-13 12 0 15,13-12-1-15,-14 9 0 16,14-9-2-16,-10 9 1 0,10-9-1 0,-10 8 3 0,10-8-4 16,0 0 4-16,-13 11-4 15,13-11 0-15,0 0 2 0,0 0-1 0,-5 14 0 16,5-14-1-16,0 0 1 15,0 0 1-15,0 0 0 0,0 0 1 0,0 0-2 0,13 21 6 16,-13-21-3-16,12 6 5 0,-12-6-1 0,0 0 1 16,18 11 2-16,-18-11 3 15,15 8-3-15,-15-8 9 0,14 10-1 0,-14-10 0 0,14 13 1 16,-14-13-1-16,14 13-3 16,-7-6 1-16,-7-7-3 0,14 14 1 0,-5-7-1 15,-9-7 4-15,12 15 6 16,-5-6-3-16,-7-9-3 0,14 15-1 0,-6-8-1 0,-8-7-1 15,12 16-4-15,-12-16 0 0,10 11-9 0,-3-5-16 16,-3-1-30-16,-4-5-41 16,0 0-63-16,11 15-68 0,-11-15-104 0,0 0-220 0,0 0-49 15,0 0-273-15,0 0-217 16</inkml:trace>
  <inkml:trace contextRef="#ctx0" brushRef="#br1" timeOffset="125949.62">23828 6222 2496 0,'0'0'-99'15,"0"0"35"-15,0 0 29 0,-14-16 15 0,14 16 21 16,0 0 16-16,0 0 23 0,0 0 29 15,-10-11 13-15,10 11 18 0,0 0 8 0,0 0 9 16,0 0 3-16,0 0 6 0,0 0-1 0,-8-11-1 16,8 11 1-16,0 0-10 15,0 0-7-15,0 0-13 0,0 0-10 0,0 0-10 0,0 0-8 16,0 0-8-16,0 0-4 16,0 0-11-16,0 0 1 0,0 0-7 0,0 0-4 15,0 0-3-15,0 0-4 16,0 0 1-16,16 50-6 0,-12-39-2 0,0 3-2 0,4-2 1 15,-8-12-3-15,12 22-2 16,-6-13-2-16,-6-9-3 0,15 16-3 0,-9-11-8 16,-6-5-4-16,18 9-4 0,-18-9 3 0,16 6-2 0,-16-6 2 15,16 0 0-15,-16 0 5 16,0 0-1-16,20-9 0 0,-20 9 4 0,13-11 7 16,-13 11 0-16,11-18 2 15,-11 18 4-15,6-17 6 0,-6 17 6 0,6-19 10 0,-6 19 7 16,5-17 4-16,-5 17 2 15,6-15 2-15,-6 15-2 0,0 0-6 0,4-18-4 16,-4 18-1-16,0 0-8 0,4-13-7 0,-4 13-2 16,0 0 5-16,0 0-6 0,0 0-4 15,0 0 4-15,0 0-9 0,0 0 2 0,0 0 2 16,2 48-5-16,-2-30 0 16,0-18-2-16,0 37 2 0,2-16-3 15,0 2 1-15,-2 2 2 0,2 1-3 16,1 0-3-16,-1 3 0 0,1 0 3 0,-3-1 6 0,0 3-12 15,0-4 0-15,0 1 4 0,0-1 1 0,-3-2-7 16,-2 0 4-16,3 0 3 0,-4-2 1 16,2-1 9-16,-2-3 9 0,-1-4 2 0,1 3 4 15,0-5 1-15,-3 0 2 16,-2 0-20-16,1-3 6 0,-2-2 2 0,12-8 1 16,-24 7 0-16,12-4-1 0,12-3 2 15,-28-3-3-15,28 3-3 0,-23-10 1 0,9 4-5 16,14 6-6-16,-18-17-15 15,12 7-16-15,2 0-16 0,-1-1-22 0,5 11-28 0,-2-23-39 16,2 23-51-16,7-22-67 0,-3 13-48 0,0 0-134 16,0-2-155-16,2 3-29 15,0-2-279-15,-6 10-265 0</inkml:trace>
  <inkml:trace contextRef="#ctx0" brushRef="#br1" timeOffset="126239.8">24107 6857 2710 0,'0'0'68'0,"0"0"55"15,10 13-3-15,-10-13-8 0,0 0-8 0,6 19-15 16,-6-19-4-16,2 17 3 0,-2-17 0 15,4 21 1-15,-4-21 1 0,5 21-8 16,-2-10-7-16,-3-11-10 0,2 24-7 0,0-14-2 0,-2-10-11 16,0 25-3-16,0-25-6 15,2 20-6-15,-2-20-16 0,2 17-32 0,-2-17-44 0,0 0-56 16,-2 19-70-16,2-19-88 16,0 0-178-16,-6 5-496 15,6-5-375-15</inkml:trace>
  <inkml:trace contextRef="#ctx0" brushRef="#br1" timeOffset="127009.89">23919 5877 2723 0,'0'0'-120'0,"0"0"34"0,0 0 21 15,0 0 16-15,0 0 31 0,0 0 17 0,0 0 20 16,0 0 27-16,0 0 20 0,0 0 12 16,0 0 6-16,0 0 6 0,0 0 5 15,0 0-5-15,0 0-5 0,0 0-7 16,0 0-4-16,0 0-7 0,0 0-5 0,0 0 0 15,0 0-6-15,0 0 0 0,0 0-6 0,0 0 0 0,0 0-5 16,0 0-3-16,0 0-8 16,0 0-4-16,0 0-4 0,0 0 0 0,0 0-7 15,0 0 0-15,0 0-4 16,0 0 0-16,0 0-3 0,0 0-2 0,0 0-1 16,0 0 4-16,0 0-2 0,0 0 0 15,0 0 3-15,0 0 7 0,0 0 4 0,0 0 9 16,0 0 5-16,0 0 3 15,0 0 3-15,0 0 6 0,-22 38 4 0,22-38-1 0,0 0 1 16,0 0-6-16,-17 3-4 0,17-3-5 0,0 0-7 16,0 0-1-16,0 0-7 15,0 0-4-15,0 0-5 0,-15-26-16 0,15 26-21 0,0 0-21 16,0 0-18-16,0 0-23 16,0 0-27-16,0 0-66 0,0 0-49 0,20-24-72 15,-20 24-172-15,0 0-478 16,8-2-370-16</inkml:trace>
  <inkml:trace contextRef="#ctx0" brushRef="#br1" timeOffset="127759.6">24295 6218 2848 0,'0'0'-45'0,"6"-13"52"0,-6 13 13 0,0 0 21 16,8-16 2-16,-8 16 11 15,0 0-2-15,6-12 10 0,-6 12-2 0,0 0 7 0,0 0 11 16,0 0 11-16,0 0 3 15,0 0-1-15,0 0-9 0,0 0 7 0,0 0-1 16,-16 43-3-16,12-28-5 0,0 0-9 0,2 3-6 16,0 1-10-16,0 0-4 0,2 0-4 15,2-2-7-15,2 2-1 0,0 0-4 0,2 0-8 16,2-4-13-16,2 3-25 16,0-5-35-16,0-2-47 0,1 1-70 0,2-2-66 15,-2-5-97-15,-1 2-171 0,-2-4-429 16,-8-3-332-16</inkml:trace>
  <inkml:trace contextRef="#ctx0" brushRef="#br1" timeOffset="127949.77">24365 6350 3041 0,'0'0'110'0,"0"0"-9"16,0-13-31-16,0 13-31 15,0 0-10-15,0 0-3 0,13-18-4 0,-5 14-1 0,2 0 0 16,2 1-4-16,-12 3-2 15,22-6-5-15,-4 4-3 0,-18 2-19 0,32-4-21 16,-18 3-31-16,-14 1-40 0,27-2-22 0,-15 0-24 0,-2 2-24 16,-10 0-21-16,16-2-54 15,-16 2-504-15,0 0-38 0</inkml:trace>
  <inkml:trace contextRef="#ctx0" brushRef="#br1" timeOffset="128159.52">24511 6232 2270 0,'-10'-14'25'0,"10"14"30"15,0 0-8-15,0 0-9 0,0 0 5 16,0 0 18-16,0 0 30 0,0 0 18 16,0 0 15-16,0 0-4 0,0 0-3 15,0 0-8-15,-10 36-5 0,10-36-6 0,1 28-10 16,-1-11-9-16,0-17-8 0,2 32-11 0,0-15-3 16,0-2-5-16,1 2-10 15,-1-2-8-15,-2-15-24 0,4 26-29 0,-2-12-48 0,-2-14-54 16,4 21-54-16,1-13-64 15,-5-8-145-15,3 14-500 0,-3-14-253 16</inkml:trace>
  <inkml:trace contextRef="#ctx0" brushRef="#br1" timeOffset="128389.68">24717 6235 2906 0,'0'0'65'16,"10"-10"-12"-16,-10 10-16 0,8-7 2 0,-8 7-10 15,0 0 13-15,0 0 18 0,24 2 19 0,-24-2 21 16,0 0-3-16,18 18-7 16,-11-6-1-16,-1 2-4 0,-2 1-13 0,3 1-6 0,-3-1-9 15,1 0-3-15,-3 2-6 16,-2-17-6-16,0 32-2 0,0-14-14 0,0-18-20 16,-7 29-41-16,3-15-48 15,-3 0-52-15,1 1-56 0,0-4-56 0,6-11-115 0,-19 20-581 16,11-11-365-16</inkml:trace>
  <inkml:trace contextRef="#ctx0" brushRef="#br1" timeOffset="128989.83">25303 6115 2806 0,'0'0'-85'0,"0"0"7"0,12-11-6 0,-12 11-8 15,13-8 2-15,-13 8 8 0,19-9 10 16,-19 9 19-16,22-5 6 0,-10 0 11 16,-12 5 7-16,23-3 26 0,-23 3 24 15,24-3 40-15,-24 3 17 0,22 4 26 0,-22-4 20 16,20 7 14-16,-20-7 5 0,14 13 7 15,-9-6 3-15,-5-7-4 0,0 19-1 0,0-19-8 16,-7 25-6-16,4-12-6 0,-4 1-9 0,-1 1-8 16,-1 0-14-1,0 2-15-15,4-2-4 0,-4 0-14 0,3 2-25 0,-3-5-44 0,2 2-60 16,3-1-76-16,1 0-70 16,-3-1-117-16,0 1-203 0,2-1-387 0,2-1-321 15</inkml:trace>
  <inkml:trace contextRef="#ctx0" brushRef="#br1" timeOffset="129149.76">25415 6647 3179 0,'2'9'137'0,"2"-2"-11"16,-4-7-19-16,0 0-7 0,5 13-11 0,-5-13-7 16,6 5-5-16,-6-5-8 15,0 0-20-15,0 0-30 0,0 0-48 0,0 0-61 0,9 6-76 16,-9-6-99-16,0 0-213 15,0 0-433-15,0 0-306 0</inkml:trace>
  <inkml:trace contextRef="#ctx0" brushRef="#br1" timeOffset="141609.42">12448 8874 1146 0,'0'0'246'0,"0"0"-59"0,0 0-43 0,0 0-14 0,-9-14-4 16,9 14 1-16,0 0 7 16,0 0 11-16,0 0 20 0,0 0 17 0,0 0 11 0,0 0 6 15,0 0-1 1,0 0 2-16,0 0-16 0,0 0-12 0,0 0-12 0,0 0-7 16,0 0-13-16,0 0-36 15,9-21-8-15,-9 21-12 0,0 0-4 0,0 0-6 0,0 0 1 16,0 0 2-16,0 0-11 15,0 0 0-15,0 0 5 0,0 0-4 0,0 0 11 16,0 0-4-16,38 24 2 0,-38-24-9 0,12 14 2 16,-12-14 2-16,8 16-2 0,-1-4-8 15,0 0-4-15,-2 0-4 0,-1 4-4 0,0-3-4 16,3 3-4-16,-5 0-4 16,3-2-1-16,2 4-5 0,-3-5-2 0,1 2-2 0,-1-2-3 15,2 1-5-15,-6-14 0 16,10 23-1-16,-7-14-2 0,-3-9-3 0,8 19 1 15,-8-19-4-15,7 17 0 0,-7-17-1 0,8 15-3 0,-8-15-3 16,10 14-8-16,-10-14-12 16,5 11-13-16,-5-11-15 0,8 9-22 0,-8-9-29 15,4 10-34-15,-4-10-51 0,5 8-62 16,-5-8-58-16,0 0-107 0,0 0-168 0,0 0-27 16,0 0-461-16,0 0-614 15</inkml:trace>
  <inkml:trace contextRef="#ctx0" brushRef="#br1" timeOffset="141989.6">12726 8939 3224 0,'7'-18'-89'16,"-2"7"58"-16,-5 11 24 0,7-13 29 0,-7 13 21 15,0 0 17-15,6-15 15 0,-6 15 20 0,0 0 14 16,7-13 7-16,-7 13 17 16,0 0 4-16,0 0 0 0,0 0 1 15,0 0-5-15,0 0-9 0,0 0-3 0,0 0-19 16,-17 59 8-16,14-40 7 0,-7 5-1 0,4 2-10 16,-5 4-8-16,1 3-6 0,-1 0-7 15,1 3-7-15,0 3-9 0,1-1-3 16,0 1-13-16,-2 6-4 0,0-7-4 15,4-1-3-15,-4 2-6 0,2-2-7 0,3-4-4 16,-3 0-7-16,1 0-10 0,1-5-12 0,1-1-16 16,2-3-19-16,0-1-21 0,1-1-24 15,1-5-29-15,-3-1-37 0,3 0-47 0,0-1-45 16,1-1-43-16,-1-5-60 0,2-9-135 16,-2 16-107-16,2-16-395 0,0 11-436 0</inkml:trace>
  <inkml:trace contextRef="#ctx0" brushRef="#br1" timeOffset="142229.78">12755 9665 3065 0,'15'-7'47'0,"-15"7"36"16,0 0-5-16,11-10-8 0,-11 10-3 0,0 0 19 15,0 0 23-15,0 0 17 0,0 0 10 0,0 0-4 16,18 25-9-16,-18-25-13 15,2 17-10-15,-2-17-13 0,2 21-10 0,-2-21-7 0,2 24-9 16,-1-12-8-16,-1-12-5 0,4 24-17 0,-2-13-23 16,-2-11-30-16,6 21-42 15,-6-21-48-15,1 19-51 0,-1-19-50 0,6 17-49 0,-6-10-94 16,0-7-143-16,7 12-430 16,-7-12-340-16</inkml:trace>
  <inkml:trace contextRef="#ctx0" brushRef="#br1" timeOffset="142589.53">13232 9138 2751 0,'7'-17'-80'0,"-7"17"39"0,0 0 23 16,6-20 18-16,-6 20 28 0,0 0 11 0,3-13 14 16,-3 13-1-16,0 0 22 15,0 0 9-15,0 0 6 0,0 0 9 0,0 0-2 0,0 0 1 16,0 0 2-16,0 0 9 16,-30 34 5-16,22-18-5 0,5-1-3 0,-1 4-8 15,0 2-5-15,-2 4-8 16,2-1-9-16,2 1-5 0,0 0-9 0,2 1-5 0,0 1-8 15,2 0-9-15,2 0-10 0,1-3-12 0,2 1-24 16,4-2-20-16,-2-1-29 16,2 0-40-16,0-5-42 0,3 0-47 0,-5-2-46 15,2-3-48-15,-5-3-121 16,2-1-538-16,-1-4-349 0</inkml:trace>
  <inkml:trace contextRef="#ctx0" brushRef="#br1" timeOffset="142989.71">13595 9128 2878 0,'6'-18'-19'16,"-6"18"26"-16,0 0 16 0,0 0 20 0,-10-19 17 15,10 19 16-15,0 0 18 16,-15-5 12-16,15 5 8 0,0 0-4 0,0 0-4 0,-36 10-6 15,36-10-6-15,-25 11 1 0,16-1-9 0,9-10-1 16,-20 19-8-16,13-8-10 16,-2 0-7-16,4 3-5 0,5-14-7 0,-4 22-10 15,4-22-10-15,7 29-19 16,0-15-14-16,2-1-9 0,4 2-8 0,-1 2-5 0,3-2 3 16,1 3 2-16,-3-1 5 15,3-2-3-15,-3 2 12 0,-2-2 4 0,-1 1 11 16,-1-1 12-16,-1 1 5 0,-3-1 10 15,-3-1 11-15,1 2 6 0,-3-16 5 0,-3 29 3 16,-2-14 3-16,-1-2-6 0,-5 1-5 0,-3-3-6 16,3 0-10-16,-5-1-7 15,1-2-16-15,2 0-31 0,-6-3-41 0,5-1-54 0,14-4-72 16,-24 1-61-16,10-4-98 16,3-3-155-16,11 6-78 0,-16-15-283 0,7 3-212 15</inkml:trace>
  <inkml:trace contextRef="#ctx0" brushRef="#br1" timeOffset="143279.57">13715 9096 2565 0,'11'-8'-11'0,"-11"8"13"15,0 0 4-15,11-6 16 0,-11 6 12 0,0 0 25 16,0 0 17-16,0 0 29 0,27 19 3 15,-27-19 5-15,9 21-8 0,-4-5-2 0,2-1-3 16,0 4 0-16,-1 3 4 0,-2 2 2 0,1 3-3 16,-1-1-8-16,1 0-8 15,-2 1-6-15,-3 2-11 0,0-4-5 0,0 1-8 0,-3-1-4 16,-2 0-7-16,3-1-5 16,-1-1-5-16,-1-3-8 0,-2-3-14 0,2 0-19 15,-3-1-37-15,2-4-48 0,5-12-53 16,-9 27-61-16,5-19-79 0,1 0-178 0,3-8-513 15,-6 9-419-15</inkml:trace>
  <inkml:trace contextRef="#ctx0" brushRef="#br1" timeOffset="143529.59">14110 9532 3198 0,'21'0'93'0,"-21"0"-4"0,0 0-7 0,0 0-3 16,0 0-9-16,0 0 5 0,25 0 6 15,-25 0-9-15,0 0-4 0,24-4-7 0,-13 2-6 16,-11 2-8-16,28-2-11 16,-11 2-8-16,1-2-15 0,0 2-20 0,-2-1-29 0,2 1-33 15,-18 0-40-15,24-2-48 16,-12 2-31-16,-12 0-32 0,11-6-73 0,-11 6-635 15,0 0-334-15</inkml:trace>
  <inkml:trace contextRef="#ctx0" brushRef="#br1" timeOffset="143659.63">14144 9404 2914 0,'-18'-5'41'16,"18"5"25"-16,-14-6-9 0,14 6-6 0,0 0-7 16,0 0-4-16,0 0-3 15,0 0-8-15,0 0-14 0,38-21-23 0,-20 20-28 0,-1-5-32 16,4 4-43-16,2 0-35 15,0-1-42-15,-1 0-127 0,3-1-438 0,-3 0-38 16</inkml:trace>
  <inkml:trace contextRef="#ctx0" brushRef="#br1" timeOffset="144639.85">14846 9036 2164 0,'0'0'-47'0,"0"0"39"16,0 0 27-16,0 0 14 0,0 0 23 0,3-21 14 15,-3 21 22-15,0 0 4 16,0 0 3-16,0 0 3 0,0 0-14 0,0 0-9 16,0 0-6-16,0 0-13 0,0 0-12 0,0 0-20 0,0 0-33 15,0 0-32 1,0 0-25-16,0 0-27 0,0 0-17 0,0 0-7 0,0 0 3 16,0 0 2-16,0 0 7 15,0 0 13-15,0 0 3 0,18-3 11 0,-18 3 3 0,0 0 6 16,0 0 4-16,28 0-1 15,-28 0 7-15,17 0-16 0,-5-2-6 0,-1 0-12 16,1 0-3-16,-12 2 5 0,23-3 13 0,-23 3 22 0,26-9 34 16,-12 6 34-16,0-3 27 15,-14 6 37-15,27-9 9 0,-12 4 31 0,-2-3-4 16,-1 0 16-16,0 0 26 16,0-1 19-16,0 0 14 0,-12 9 11 0,17-19 10 0,-8 8 6 15,-9 11-1-15,12-15-9 16,-12 15-15-16,8-13-20 0,-8 13-15 0,0 0-16 15,0 0-14-15,0 0-18 0,-14-25-9 0,14 25-13 16,-21 0-6-16,21 0-7 0,-30 4-1 16,11 1-10-16,-3 3-4 0,0 2 0 0,-1 1-8 15,-6 2-5-15,2 5-5 16,0-1-2-16,-1 4 5 0,2 0-6 16,4 2-1-16,0 2-1 0,3-1-3 0,4 4 3 15,2 1-13-15,5-3 0 0,4 3-7 0,4 0-3 16,2-1 0-16,4 7-13 15,6-4-2-15,0 1-3 0,5-3-3 0,6 5 3 16,2-3 2-16,3-3-3 0,2-2-1 0,-3-5 1 16,2 0 2-16,2-3-4 0,-2-3-9 15,1 0-11-15,-5-5-7 0,-1 0-20 0,1-5-15 16,-4-3-17-16,-4-1-10 16,-1-2-13-16,-16 1-4 0,26-14 8 0,-17 5 5 0,-4-4 4 15,-5-3 6-15,0-1 16 16,-3 0 20-16,-3-2 36 0,-5 0 24 0,0 2 19 15,-3 2 21-15,0 0 10 0,2 3 13 16,-1 0 5-16,1 3 0 0,1-1 15 0,11 10-16 16,-19-13 9-16,19 13-17 0,-12-8 5 0,12 8-6 15,0 0-13-15,0 0-3 16,0 0 8-16,0 0-16 0,0 0-1 0,50-8-15 0,-27 5-24 16,1 3-34-16,6-3-52 15,-1 0-72-15,3 1-89 0,-5-4-125 0,0 1-212 16,2-1-27-16,-5 0-341 15,-4 1-384-15</inkml:trace>
  <inkml:trace contextRef="#ctx0" brushRef="#br1" timeOffset="145649.79">15800 8997 2858 0,'4'-12'-36'0,"-4"12"44"0,4-17 4 15,-4 17 12-15,3-15 4 16,-3 15 16-16,0 0 30 0,0 0 26 0,-9-20 23 0,9 20 6 15,0 0 8-15,0 0-1 16,0 0 4-16,-48 27 7 0,35-9 5 0,1 1-5 16,-2-1-5-16,0 6-6 0,1 4-16 0,2 2-8 15,1-1-22-15,1 0 1 0,5-1-9 16,2 1-11-16,0 1-6 0,4-1-6 0,0-3-9 16,5 1-22-16,3-2-32 15,1-2-47-15,-1-4-62 0,5 0-77 0,5-3-79 16,-8-7-130-16,9 1-204 0,-4-5 22 15,-2 0-344-15,1-5-331 0</inkml:trace>
  <inkml:trace contextRef="#ctx0" brushRef="#br1" timeOffset="145959.69">16048 9149 3017 0,'0'-20'59'15,"0"20"-9"-15,-4-14-4 16,4 14-2-16,0 0 3 0,-12-18 29 0,12 18 25 0,-16-6 16 15,16 6-1-15,-16-3-4 0,16 3-9 0,0 0-9 16,-26 2-8-16,26-2 2 16,0 0-6-16,-21 7-14 0,21-7-4 15,-13 10-8-15,13-10-6 0,-7 11-4 0,7-11-7 16,0 0-3-16,-2 25-5 0,2-25-5 0,4 21-2 16,-4-21-3-16,10 27-5 15,-4-14 0-15,0 2-2 0,-2 3 2 0,0-1 0 0,1 0-5 16,-1 0 0-16,0-2 1 15,-2 3-1-15,-2-18 2 0,0 30-5 0,0-17 2 16,0-13-7-16,-6 26-10 0,2-16-27 0,4-10-46 16,-11 16-60-16,11-16-75 0,-8 11-77 15,8-11-170-15,-9 2-116 0,9-2-344 0,0 0-326 16</inkml:trace>
  <inkml:trace contextRef="#ctx0" brushRef="#br1" timeOffset="146179.53">16220 9065 2878 0,'0'0'21'0,"16"-10"-1"16,-16 10-1-16,0 0 8 0,20 0 32 0,-20 0 38 0,0 0 24 15,16 12 19-15,-16-12 4 16,9 19 6-16,-5-4-14 0,0 2-10 0,-2 3-12 16,0-1-9-16,-2 2-10 15,3 4-9-15,-6-1-6 0,1 3-11 0,-2-3-7 0,0 4-9 16,-2-5-11-1,-3 3-17-15,-1-3-29 0,-1-4-48 0,-2 0-59 0,3 0-73 16,-3-2-60-16,-2-4-106 0,5-1-170 0,-1-4-442 16,1-3-402-16</inkml:trace>
  <inkml:trace contextRef="#ctx0" brushRef="#br1" timeOffset="146519.76">16778 8957 2931 0,'7'-15'-53'0,"-7"15"21"0,0 0 19 16,8-18 29-16,-8 18 31 15,0 0 47-15,0 0 31 0,0 0 10 0,0 0-3 0,0 0-13 16,0 0-1-16,0 0-11 15,2 50-5-15,-4-31-7 0,4 2-3 0,-2 0-5 16,-2 7 0-16,2 0 0 0,0 3 4 0,0 2-3 16,0-1-3-16,-2 3-9 0,2-2-8 15,2 0-9-15,-2 0-6 0,2-3-8 0,-2-2 0 16,2 0-17-16,0-4-18 16,1-3-23-16,-3-2-34 0,2-2-38 0,-2-17-49 0,2 25-77 15,2-16-62-15,-4-9-133 16,0 7-158-16,0-7-394 0,0 0-397 0</inkml:trace>
  <inkml:trace contextRef="#ctx0" brushRef="#br1" timeOffset="146849.48">16825 8951 2846 0,'4'-29'-43'0,"3"8"33"0,-3 1 14 0,0 4 8 16,0 1 21-16,2 4 16 0,-6 11 28 15,11-24 14-15,-4 13 0 0,1 1-4 0,-8 10-10 16,15-13-9-16,-15 13-8 15,19-10-3-15,-8 7-9 0,-11 3-3 0,20-4-5 16,-20 4 0-16,0 0 1 0,30 10 3 0,-22-5-2 0,-8-5 3 16,9 20 0-16,-5-11 5 15,-4-9-1-15,-4 23 6 0,4-23-2 0,-13 24 6 16,5-10 6-16,-2 1 7 16,-4 0 4-16,2 1 7 0,-1 1 7 15,0-2-2-15,1 2-6 0,3-2-5 0,-1 3 2 16,2-1-10-16,3 0 3 0,0 0-12 0,3 0-5 15,2-17-11-15,7 38-3 0,-2-19-2 0,3 2-4 0,2 0-4 16,7 5-6-16,-2-8-21 16,4 3-15-16,1-4-27 0,-2 0-40 0,-1-3-55 15,2-3-72-15,0 2-66 16,-3-5-140-16,-2-2-193 0,-2-3 16 0,-1 1-322 0,-11-4-305 16</inkml:trace>
  <inkml:trace contextRef="#ctx0" brushRef="#br1" timeOffset="147049.56">17172 9335 2753 0,'0'0'54'0,"0"0"28"16,7 16 0-16,-7-16 1 15,0 0 11-15,4 14 18 0,-4-14 22 0,0 0 14 16,-2 26 4-16,2-26-6 0,-2 25-9 16,2-10-12-16,0-15-10 0,2 32-16 0,0-14-9 15,-2-2-11-15,2 2-5 16,0-4-25-16,0 4-19 0,2-3-33 0,-4-15-43 15,4 23-55-15,-2-11-68 0,3-2-71 16,-5-10-131-16,8 11-200 0,-8-11-374 0,0 0-369 16</inkml:trace>
  <inkml:trace contextRef="#ctx0" brushRef="#br1" timeOffset="147339.65">17436 8942 2941 0,'0'0'-33'0,"0"0"14"15,0 0 22-15,0 0 13 0,0 0 28 0,0 0 44 0,0 0 26 16,0 0 27-16,0 0 20 16,0 0 5-16,18 29-5 0,-18-29 0 15,4 22-1-15,-2-7-16 0,0 0-5 16,0 3-26-16,0-1-9 0,2-1-6 0,-2 3-14 0,0 1-7 15,3-1-11-15,-1-2-13 0,1-1-11 0,-1 4-24 16,0-5-21-16,-2 3-30 16,2-5-36-16,-4-13-54 0,4 27-63 15,1-18-62-15,-3-2-149 0,-2-7-207 0,4 12 24 16,-4-12-277-16,0 0-207 0</inkml:trace>
  <inkml:trace contextRef="#ctx0" brushRef="#br1" timeOffset="148339.63">17591 8909 2527 0,'6'-13'-66'15,"-6"13"13"-15,0 0 21 0,7-19 30 0,-7 19 27 16,6-12 35-16,-6 12 34 0,0 0 14 16,4-15 15-16,-4 15-2 0,0 0 1 0,0 0-6 15,7-15-9-15,-7 15-1 16,0 0 6-16,0 0 13 0,0 0 0 0,0 0-4 0,0 0-4 16,0 0-4-16,0 0-9 15,0 0-5-15,-49 26-11 0,40-14-3 0,-1-1 3 16,0 1 2-16,1 2 5 15,-4 2-17-15,3 1 7 0,-1 0-16 0,1 1-8 0,-1-2 8 16,4 2-12-16,-1-1 0 0,4 0-7 0,0 2-3 16,2-2 1-16,0 2-7 15,2 1-5-15,4-2-1 0,-2 1-1 0,2 1 4 0,2 1 6 16,0-2 5-16,3 2-3 16,2-2-3-16,-3 0-1 0,5 0-6 15,-3-2-1-15,3 2-5 0,-2-2-2 16,1-2-7-16,2 0 1 0,-2-1-2 0,-2 0-3 0,1-3-1 15,0 0-3-15,-1-1-9 0,-1-1-7 0,1-2-14 16,-10-7-19-16,18 14-45 16,-12-12-41-16,-6-2-59 0,16 6-84 15,-16-6-87-15,15-4-192 0,-15 4-81 0,0 0 45 16,17-14-377-16,-17 14-391 0</inkml:trace>
  <inkml:trace contextRef="#ctx0" brushRef="#br1" timeOffset="148809.71">17971 8991 2892 0,'0'0'-66'0,"2"-15"27"15,-2 15 7-15,0 0 13 16,4-16 1-16,-4 16 20 0,0 0 23 0,0 0 21 0,0 0 24 15,-16-13 8-15,16 13 4 0,0 0 0 16,0 0 1-16,0 0 2 0,-38 11 8 16,38-11 6-16,-21 18-1 0,11-9-7 0,0 0-8 0,0 3-7 15,2 1-3-15,0-1-8 16,0 2-6-16,3 1-8 0,5-15-2 0,-2 26-10 16,2-26-6-16,2 23-3 15,3-10-5-15,-1 1-2 0,2-3 1 0,0 2-7 16,4-1 1-16,0-3-1 0,0 3-3 15,2-1-2-15,1-1-2 0,0 2 1 0,6-1 0 16,-3 0-4-16,2 1 7 0,-4-3-2 0,4-1-2 16,-6-1 5-16,1 1-1 0,-3 0 4 15,-10-8 7-15,20 10-1 0,-20-10-2 0,12 12 5 16,-12-12 0-16,11 10-3 16,-11-10 2-16,4 11-8 0,-4-11-5 0,0 0-4 15,0 0-14-15,0 0-22 0,-11 25-23 16,11-25-26-16,-12 8-16 0,12-8-18 0,-15 7-25 15,15-7-32-15,-17 4-22 0,7 0-13 0,10-4-16 16,-17 4-15-16,17-4-49 16,-18 4-604-16,18-4-261 0</inkml:trace>
  <inkml:trace contextRef="#ctx0" brushRef="#br1" timeOffset="149229.74">18235 8891 2683 0,'10'-13'-34'0,"-10"13"5"0,0 0 30 16,0 0 20-16,17-1 35 15,-17 1 24-15,0 0 27 0,0 0 27 0,18 28 7 0,-12-15 15 16,-2 5 10-16,2 3-2 15,2 1-4-15,-1 3-12 0,-1 2-17 0,1 0-16 16,-1 1-11-16,-2 1-7 0,-2-1-14 0,0 1-13 0,-4-1-18 16,2 1-22-16,-4-3-49 15,0 1-56-15,-5 0-85 0,1 0-75 0,-5 0-148 16,1-5-215-16,0-3-354 16,-2 0-384-16</inkml:trace>
  <inkml:trace contextRef="#ctx0" brushRef="#br1" timeOffset="151984.72">12062 11305 2902 0,'0'0'-53'0,"0"0"18"16,0 0 1-16,0 0 5 0,0 0 18 0,0 0 8 15,0 0 21-15,-16 27 20 0,16-27 17 16,-4 19 2-16,4-19 14 0,-2 27 15 16,0-10 5-16,1 2 5 0,1 0 6 15,-2 2 6-15,0 4-3 0,-3 0-8 0,2 0-10 16,-1 1-10-16,-1 3-3 0,1 1-9 15,-2-1-8-15,0 3-5 0,3 0-6 0,-5-4-2 16,2-1-7-16,-1 1-2 0,3-1-2 0,-2-3-5 16,1-1-2-16,2-5-5 0,1 1-23 15,-3-1-24-15,1-4-45 0,4-14-56 0,-4 24-64 16,4-16-83-16,0-8-184 16,0 0-502-16,-4 10-396 0</inkml:trace>
  <inkml:trace contextRef="#ctx0" brushRef="#br1" timeOffset="152559.9">11918 11485 2868 0,'3'-23'-96'0,"-1"4"23"0,0 2 7 0,2-1 1 16,0 5 9-16,-4 13 10 15,10-24 23-15,-6 8 12 0,5 5 25 0,-4-1 10 0,4 1-3 16,2 0 9-16,-3-2 0 15,5 5 12-15,-3 0 16 0,6 0-1 0,-4 0 16 16,4 3-2-16,3 1 5 0,-19 4-12 0,32 0-8 16,-14 2-1-16,0 5-5 0,2 3 8 15,-1 4-4-15,-2 1-6 0,-1 0-4 0,-3 2 1 16,-2 0 1-16,0 2 15 16,-2 0 10-16,-4 0 1 0,-3-2 1 0,-2 1-7 15,-2 1-2-15,2-19-10 0,-9 32-2 16,0-18-8-16,-1-1-3 0,-2-1-6 0,3-1 0 15,-7-2-8-15,3-1 0 0,1 0-3 0,-5-4-4 16,17-4-2-16,-28 5 0 16,14-5 2-16,14 0 5 0,-26 2 2 0,26-2 12 0,-24-4 9 15,24 4 9-15,-19-2 4 16,19 2 2-16,0 0-3 0,-21-4-7 0,21 4-2 16,0 0-8-16,0 0 1 15,0 0-5-15,0 0 0 0,0 0-1 0,0 0-2 0,0 0 0 16,0 0 3-16,0 0 3 15,0 0 5-15,43 25-2 0,-43-25-2 0,14 11-1 16,-5-2 2-16,2-2-7 0,0 2 2 0,-11-9 0 0,16 20 0 16,-7-11 0-16,-2 2-7 15,2-2-2-15,0 3-6 0,-1 1-2 0,2-1-1 16,-5-1-5-16,3 3 0 16,-1 1-1-16,1 1-1 0,-2-1-9 0,-1 0 9 0,1 2-6 15,0 0-1-15,-2 0 1 16,1 0-4-16,0 0-4 0,-1 1-5 0,1-3-27 15,-1 1-38-15,-3-4-46 0,-1-12-67 0,8 21-81 0,-8-15-111 16,0-6-202-16,4 12-32 16,-4-12-435-16,0 0-563 0</inkml:trace>
  <inkml:trace contextRef="#ctx0" brushRef="#br1" timeOffset="152899.67">12385 11826 3165 0,'0'0'-71'0,"6"-13"50"15,-6 13 9-15,10-12 5 0,-10 12-6 0,9-11 6 16,-9 11 0-16,22-8 6 16,-22 8-1-16,22-4-3 0,-8 2 0 0,-14 2 4 0,23 0-2 15,-23 0 5-15,20 6 5 16,-20-6 8-16,16 12 12 0,-16-12 19 0,6 15 13 15,-6-15 17-15,0 21 15 0,0-21 4 0,-6 23 14 16,2-11 8-16,4-12 6 0,-10 25 3 16,5-11 0-16,-1-1-6 0,6-13-12 0,-9 23-7 15,7-12-7-15,2-11 7 16,-2 24-15-16,2-24-6 0,9 19-8 0,-1-10-9 0,1 1-20 16,3-3-34-16,1-1-42 15,5 0-55-15,-3-3-69 0,2 1-75 0,-2-2-99 16,3-2-194-16,0 0-76 15,0-4-292-15,-5 0-275 0</inkml:trace>
  <inkml:trace contextRef="#ctx0" brushRef="#br1" timeOffset="153441.32">13011 11418 2618 0,'0'0'-46'0,"0"0"67"0,-24 2 38 15,24-2 9-15,0 0 3 0,-22 10-4 0,22-10-3 16,-13 11 10-16,5-2 16 16,-1 3 15-16,9-12 18 0,-12 25 14 0,6-12 3 15,2 4 1-15,-1 1-8 0,1-2-1 16,2 4-10-16,2 0-6 0,0 2-11 0,-2-2-11 16,4 1-4-16,0 6-10 15,2-4-12-15,1 2-7 0,-1-3-10 0,1 2-1 16,2-4-10-16,-1 2-7 0,5-2-25 15,1-1-38-15,-5-3-49 0,4-3-60 0,3 2-64 16,-1-4-63-16,1-1-91 0,-1-2-162 0,1-1-74 16,-3-3-244-16,-1 0-177 15</inkml:trace>
  <inkml:trace contextRef="#ctx0" brushRef="#br1" timeOffset="153919.75">13317 11496 2496 0,'0'0'-56'0,"7"-17"24"0,-7 17 24 0,0 0 10 16,0 0 19-16,0 0 31 0,0 0 30 0,-29-10 35 16,29 10 19-16,0 0 13 15,-31 4 6-15,31-4-8 0,-23 9-5 0,23-9-12 0,-21 8-13 16,11-1-10-16,10-7-7 16,-14 14-11-16,14-14-10 0,-11 16-10 0,11-16-6 15,-3 16-7-15,3-16-6 16,3 19-9-16,-3-19-8 0,18 22-10 0,-7-11-8 0,0 2-6 15,3-1 1-15,-1 0-2 0,3 1-1 0,-1 0-3 16,-1 1 2-16,-1-4 1 16,-1 4 1-16,-3 0 3 0,-3-1 10 0,1 0 9 0,-3 1 9 15,-4-14 7 1,0 21 5-16,0-21 2 0,-11 24 2 0,3-12-3 0,-2-2-4 16,-3-1-1-16,0-2-12 15,1 1-11-15,-3-3-24 0,15-5-37 0,-23 5-52 0,23-5-63 16,-23 0-61-16,11-2-60 15,12 2-95-15,-17-10-132 0,11 3-69 0,3-3-273 16,3 10-183-16</inkml:trace>
  <inkml:trace contextRef="#ctx0" brushRef="#br1" timeOffset="154149.96">13465 11365 2651 0,'0'0'148'0,"19"4"21"0,-19-4-19 15,15 15-18-15,-5-2-21 0,-2 3-10 0,3 3-13 16,-1-1-8-16,-1 5-7 16,-3 0-4-16,3 2-5 0,-4 0 3 0,2 0 3 0,-3 1 5 15,0 1 2-15,-2-2 0 16,1 1-4-16,-3-1-10 0,0-2-6 0,-2 4-9 16,1-6-25-16,-1-2-34 15,0 0-49-15,0-2-60 0,2 2-70 0,-2-8-69 0,2-11-152 16,-2 21-166-16,2-21-290 15,2 12-226-15</inkml:trace>
  <inkml:trace contextRef="#ctx0" brushRef="#br1" timeOffset="158499.71">13948 11755 2568 0,'0'0'-57'0,"0"0"9"16,0 0 14-16,0 0 24 0,0 0-6 0,0 0 15 15,0 0 7-15,0 0 18 0,0 0 28 0,0 0 17 0,0 0 18 16,0 0 16-16,0 0 16 16,0 0 9-16,0 0 11 0,0 0 3 0,0 0 5 15,0 0-2-15,0 0-4 16,0 0-9-16,0 0-7 0,0 0-11 0,0 0-7 16,0 0-6-16,0 0-4 0,0 0-27 15,0 0-6-15,0 0-3 0,0 0 2 0,0 0 0 16,61-4 2-16,-61 4 7 15,25 4-4-15,-12-2 6 0,-13-2-12 0,25 5-11 0,-8-2-2 16,-17-3-6-16,26 4-5 0,-13-2-5 0,2 2-2 16,-15-4-13-16,25 1-13 15,-25-1-25-15,23 4-16 0,-14-4-25 0,-9 0-29 0,16 0-31 16,-16 0-46-16,18-2-53 16,-18 2-43-16,11-3-72 0,-11 3-153 0,0 0-103 15,4-12-297-15,-4 12-264 16</inkml:trace>
  <inkml:trace contextRef="#ctx0" brushRef="#br1" timeOffset="158719.82">14070 11673 2550 0,'0'0'-75'0,"0"0"40"15,0 0 27-15,0 0 20 0,0 0 13 0,0 0 20 16,0 0 16-16,0 0 28 0,0 0 19 15,0 0 16-15,0 0 0 0,0 0-12 0,33-13-13 16,-33 13-12-16,27 0-9 0,-9 0-20 0,-18 0-25 16,37 0-32-16,-18 0-41 15,2 0-53-15,-1 0-47 0,-2 2-54 0,2-4-98 0,-4 4-545 16,0-2-177-16</inkml:trace>
  <inkml:trace contextRef="#ctx0" brushRef="#br1" timeOffset="159369.75">14968 11329 2382 0,'7'-18'-71'0,"-7"18"53"0,0 0 23 15,0 0 21-15,0 0 15 16,0 0 17-16,0 0 15 0,-19-21 9 0,19 21 11 0,0 0 10 15,-23-3 1-15,23 3-3 0,-24 0 0 0,24 0-8 16,-26 3-5 0,26-3-8-16,-31 7-1 0,15 0-4 0,4-1 0 0,-5 1-8 0,2-1-4 15,1 3-8-15,1-1-4 16,3-1-3-16,-3 4-3 0,13-11-3 0,-19 17 0 16,13-8-2-16,6-9-7 15,-12 17-4-15,12-17-4 0,-2 17-6 0,2-17 1 0,0 0-1 16,16 31-4-16,-10-22 0 15,3 2-2-15,3 1-1 0,-1 0-2 0,1-1 0 16,3 2 0-16,-4-1-1 0,8 2-1 0,-5-2 0 0,2 2-2 16,1-1 1-16,-4-1-1 15,0-1 1-15,1 1-3 0,-4-2-1 0,3 0 3 16,-4-1-1-16,-1 1 0 16,-8-10 7-16,17 17 7 0,-13-9 12 0,-4-8 6 0,10 15 8 15,-10-15 1-15,3 14 3 16,-3-14-7-16,0 0 0 0,0 0-2 0,-17 26-4 15,17-26 2-15,-21 10-9 0,3-6 4 16,2 1 8-16,-4-1-3 0,0-1-4 0,1 0-4 16,-3-3 3-16,2 2-1 0,20-2-8 0,-39-2-20 15,20 0-28-15,4-2-37 16,-1-2-38-16,16 6-49 0,-26-10-47 16,20 2-48-16,-1 0-67 0,7 8-163 0,-7-17-111 15,7 17-307-15,2-20-265 0</inkml:trace>
  <inkml:trace contextRef="#ctx0" brushRef="#br1" timeOffset="159769.78">15265 11254 2660 0,'0'0'-36'0,"0"0"42"0,16-9 12 16,-16 9 14-16,0 0 14 15,0 0 13-15,0 0 19 0,0 0 11 0,7 28 13 16,-7-28 8-16,-2 24-3 15,2-24 0-15,0 33-6 0,0-13-1 0,0 1-3 0,-2-1-9 16,2 3-3-16,0 0-1 0,0 4-7 0,2-1-8 16,-2 1-3-16,0 0-4 15,2 0-4-15,-2-1-10 0,1-1 0 0,3-2-4 16,-2-3-4-16,-2 2-6 0,2-1-4 16,2-4-6-16,-2-2-14 0,0 0-34 0,-2-15-47 15,2 23-59-15,0-14-77 16,-2-9-86-16,2 12-186 0,-2-12-104 0,0 0-262 0,0 0-188 15</inkml:trace>
  <inkml:trace contextRef="#ctx0" brushRef="#br1" timeOffset="160284.75">15269 11424 2541 0,'2'-23'-54'0,"-2"4"14"0,0 0 12 16,2 2 20-16,0 0 16 15,-2 17 37-15,1-33 41 0,2 16 22 0,-1 2 17 0,-2 15 4 16,8-27-1-16,-2 13-10 0,0 1-12 0,-6 13-14 16,15-21-5-16,-3 14-6 15,-1 0-8-15,1-1-6 0,5 2-10 0,-17 6 2 0,32-6-3 16,-20 6 0-16,-12 0 1 16,35 4-7-16,-20 2 2 0,0 1-4 0,-3 3 0 15,0 2-2-15,0-1-4 16,-4 4-5-16,-2 2 4 0,0 0 7 0,-3 2 4 0,1 0-4 15,-4 0-2-15,-4 0-3 0,-1 2-4 0,-5 0-7 16,-1-3-4 0,-3 0-2-16,1-2-1 0,-4-1-3 0,2-1-1 0,-3-2-6 0,1 0-1 15,1-2 7-15,2-1-6 16,1-1 4-16,0-1 3 0,13-7 4 0,-21 10 7 16,13-4 8-16,8-6 6 15,-15 8-5-15,15-8-12 0,0 0 1 0,-11 11 3 0,11-11-7 16,0 0 1-16,0 0 2 15,0 0 1-15,0 0 5 0,14 32-24 0,-14-32 5 16,14 13 0-16,-8-3 13 0,-6-10 0 0,15 19 11 0,-9-7 9 16,2 1 10-16,1 0 3 15,0 2 0-15,-2-1 0 0,6 3-4 0,3 0-8 16,-5-2-4-16,5 0-7 16,-3 1-9-16,-1-5-16 0,1 1-30 0,1 1-41 0,-2-3-50 15,-2-3-71-15,0 3-99 16,-3-5-106-16,1-1-194 0,-8-4-33 0,13 7 18 15,-13-7-367-15,0 0-392 0</inkml:trace>
  <inkml:trace contextRef="#ctx0" brushRef="#br1" timeOffset="160509.46">15684 11832 2962 0,'0'0'21'0,"0"0"17"0,0 0 10 0,25 1 20 16,-21 3 32-16,-4-4 27 15,0 0 25-15,14 14 11 0,-14-14 10 0,6 13-5 0,-6-13-13 16,4 18-8-16,0-6-10 0,2 2-8 0,-6-14-14 16,10 27-6-16,-3-16-16 15,0 2-16-15,-1 0-3 0,3-1-13 0,-3-1-19 16,-6-11-27-16,12 19-32 0,-5-13-49 16,0 1-54-16,-7-7-70 0,12 8-64 0,-12-8-99 15,12 2-166-15,-12-2-74 16,0 0-333-16,0 0-332 0</inkml:trace>
  <inkml:trace contextRef="#ctx0" brushRef="#br1" timeOffset="165459.29">16209 11465 1232 0,'7'-9'174'0,"-7"9"-43"15,0 0-6-15,0 0-23 16,0 0 6-16,0 0 8 0,0 0 16 0,0 0 15 15,0 0-3-15,0 0 4 0,0 0 7 0,0 0-3 0,0 0 5 16,0 0 7-16,0 0 0 16,0 0 5-16,-30 40-1 0,23-26 11 0,7-14-21 15,-10 25-4-15,3-12-11 16,1 1-5-16,-1 0-9 0,1 1-19 0,0 1 0 0,0 1-6 16,-2 2-15-16,0-2-11 15,4 2-10-15,0-2-2 0,2 1-10 0,0 0-6 16,2 0-1-16,4-1-4 0,2 0-6 15,6 0-20-15,2 0-14 0,3-2-28 0,4 1-34 16,0-3-32-16,1-2-42 0,0-2-48 0,2 2-54 16,-1-3-32-16,-3-1-74 15,-4-4-143-15,4 1-105 0,-6 0-347 0,-1-2-346 16</inkml:trace>
  <inkml:trace contextRef="#ctx0" brushRef="#br1" timeOffset="166351.07">16482 11555 2751 0,'0'0'-80'16,"0"0"57"-16,0 0 20 0,0 0 15 0,0 0 23 0,0 0 15 15,0 0 27-15,0 0 16 0,23-15 19 0,-23 15 8 16,0 0 0-16,22-1-8 16,-22 1-4-16,20 0-9 0,-20 0-11 0,28 0-7 0,-28 0-7 15,30 0-10-15,-13 1-3 16,-17-1-9-16,30 0-7 0,-16 0-5 0,-14 0-5 16,25 0-6-16,-25 0-6 15,24 3-3-15,-24-3 1 0,18-3-5 0,-18 3 0 0,0 0-3 16,20 3 3-16,-20-3-3 15,0 0-1-15,0 0-1 0,0 0 5 0,0 0 1 16,0 0 5-16,0 0-3 0,0 0 1 0,19 0 6 0,-19 0 5 16,0 0 3-1,0 0 8-15,0 0-2 0,0 0 3 0,0 0-4 0,0 0-2 16,0 0-3-16,0 0-7 16,0 0-2-16,0 0-3 0,0 0-3 0,0 0 2 0,0 0-7 15,0 0 3-15,-68 1 0 16,68-1 2-16,-25 2 3 0,10 0 0 0,15-2 0 15,-30 3 4-15,16-1-8 0,-4 0 2 0,18-2-4 16,-31 7 0-16,16-4 1 0,2 1-3 16,13-4 2-16,-23 6-5 0,23-6 0 0,-17 7 2 15,17-7-5-15,-13 8-4 16,13-8-1-16,-6 11 6 0,6-11 2 0,0 0-6 0,0 0-3 16,0 0-9-1,15 26-4-15,-15-26-1 0,12 10 1 0,-12-10 0 0,16 12 1 16,-6-7 2-16,-10-5 2 15,21 14 1-15,-8-9-1 0,-1 3 0 0,-1 1 2 0,2-2 0 16,0 3-2-16,-1-3 4 0,-2 0 0 0,2 1 0 16,0-1-3-16,-12-7 5 15,19 17-2-15,-13-11 2 0,3 4 0 0,-9-10 10 16,9 15-3-16,-9-15 10 0,4 17 8 16,-4-17 2-16,0 17 6 0,0-17 7 0,0 0-1 15,-9 25 4-15,9-25 2 16,-8 13 2-16,8-13-5 0,-17 12-1 0,17-12-8 0,-19 7 5 15,19-7-17-15,-22 4 5 0,22-4-7 0,-20 3-6 16,20-3-6-16,-22-3-29 16,22 3-30-16,-19-7-39 0,9-1-41 0,-1-2-55 15,4 1-58-15,-1-3-43 0,0 1-83 16,6 0-151-16,-4-1-84 0,6 12-339 0,-7-21-369 16</inkml:trace>
  <inkml:trace contextRef="#ctx0" brushRef="#br1" timeOffset="166719.82">16949 11449 2874 0,'16'-8'-28'0,"-16"8"34"16,14-6 4-16,-14 6 0 0,0 0 4 0,19-5 2 0,-19 5 26 15,0 0 34-15,0 0 36 16,0 0 29-16,0 0 17 0,26 11 0 0,-26-11 2 16,4 19 0-16,0-4 1 15,0 0-10-15,-2 3-2 0,2 3-9 0,2 1-8 0,0 3-18 16,2 0-7-16,-4 0-13 15,2 2-15-15,3 1-7 0,-5-1-4 0,1 0-12 16,-1 0-8-16,-2-2 0 0,-2 2-18 0,-4 0-29 0,-1-3-36 16,-1 0-52-1,-5-3-82-15,1 2-86 0,-5-5-121 0,-4 0-201 0,0-1-23 16,-2-4-376-16,0 1-430 16</inkml:trace>
  <inkml:trace contextRef="#ctx0" brushRef="#br1" timeOffset="169489.6">12540 13475 3020 0,'-9'-18'10'0,"9"18"36"16,0 0-3-16,0 0-7 0,0 0-4 16,0 0-6-16,0 0 3 0,0 0 11 0,0 0 22 15,0 0 21-15,0 0 15 16,0 0 10-16,0 0 9 0,0 0 11 0,0 0 3 0,0 0 3 16,0 0-7-16,2 47-5 15,-2-47-10-15,5 23-13 0,-5-23-12 0,6 27-15 16,-5-12 2-16,8 1-13 15,-5 0-28-15,1 1-2 0,1 1-5 0,1 5-1 0,-3-6-1 16,2 4-4-16,0-2-5 0,-1-1 2 0,-1-3-4 16,0-1-3-16,0 0-3 15,2-1-20-15,-2-2-22 0,-2-1-37 16,-2-10-53-16,0 0-62 0,7 17-59 0,-7-17-67 16,6 2-169-16,-6-2-81 0,0 0-368 0,0 0-342 15</inkml:trace>
  <inkml:trace contextRef="#ctx0" brushRef="#br1" timeOffset="169829.76">12821 13614 2756 0,'0'0'-24'15,"0"0"67"-15,0 0 20 0,0 0-2 0,0 0-1 16,0 0 5-16,0 0 14 0,0 0 20 15,0 0 10-15,-20 39 11 0,20-39 3 0,-12 27-7 16,6-12 0-16,1 2-13 0,-5 2-5 0,2 4-3 16,1 0 2-16,-3 1-4 0,-2 5 0 15,1 2 1-15,0 2-1 0,1 0 1 0,-3 2-21 16,-1-1 0-16,3 0-13 16,-2 2-4-16,1-1-5 0,2 1-8 0,-1 0-12 15,1 0 3-15,-3 0 2 0,5-1-2 16,-3 0-6-16,1-3-16 0,5-6-6 0,-6 0 3 15,6 2-12-15,1-8-25 0,-3-1-33 0,3-1-39 16,2-3-44-16,0 1-52 16,0-5-35-16,2-11-67 0,2 15-106 0,-2-15-151 0,4 11-400 15,-4-11-384-15</inkml:trace>
  <inkml:trace contextRef="#ctx0" brushRef="#br1" timeOffset="170289.61">12828 14440 2951 0,'0'0'20'16,"7"-19"47"-16,-7 19 12 0,0 0 2 0,0 0-4 0,0 0-7 15,9-8 0-15,-9 8-3 16,0 0-9-16,0 0-6 0,22-4-4 0,-22 4-4 16,0 0-2-16,27 4 0 0,-27-4-3 15,15 6 11-15,-15-6 9 0,14 9 14 0,-14-9 9 16,5 15 4-16,-5-15 2 15,0 18 3-15,0-18-3 0,-4 21-6 16,4-21 2-16,-10 26-4 0,3-12 7 0,-2 0 9 0,0-2-11 0,4 2-27 16,-3-1 2-16,1-2-2 15,7-11 1-15,-9 25-8 0,6-15-1 0,3-10-9 16,0 0 1-16,8 29-11 16,-2-22-5-16,-6-7-12 0,21 15-20 0,-8-11-22 0,3 0-20 15,-1 0-27-15,2-2-33 16,-2-1-33-16,-2 2-39 0,5-2-41 0,-2 2-40 15,-4-3-48-15,-12 0-137 0,24-3-105 0,-13 2-374 0,-11 1-326 16</inkml:trace>
  <inkml:trace contextRef="#ctx0" brushRef="#br1" timeOffset="170979.69">13547 13741 2914 0,'0'0'48'0,"-7"-14"25"0,7 14-3 16,0 0 0-16,0 0-3 0,-34 12 9 0,34-12 17 16,-25 19 13-16,11-2 10 15,-1 0 5-15,1 9 0 0,-1 2-4 0,1-1-1 16,5 4-10-16,1 2-1 0,1 1 10 15,5-4-17-15,-1 2-1 0,3-3-16 0,3 2 3 16,1-1-9-16,5 1-11 0,-2 1-8 0,1-7-11 16,8 4-21-16,-1-3-31 15,-3-6-42-15,1-3-56 0,1-2-74 0,0 1-72 16,-3-5-103-16,0-3-193 0,-2-3-48 16,1-3-308-16,-10-2-287 0</inkml:trace>
  <inkml:trace contextRef="#ctx0" brushRef="#br1" timeOffset="171369.41">13840 13790 2739 0,'0'0'52'0,"-2"-21"53"0,2 21-8 0,-9-11-5 16,9 11-13-16,0 0-4 15,-22-6 18-15,22 6 13 0,-20 2 9 16,20-2 5-16,0 0-7 0,-31 8-9 0,31-8-12 0,-25 9-10 16,16-1-11-16,-3-1-2 0,12-7-8 15,-17 15-2-15,11-5-10 0,6-10-9 0,-8 15-13 16,8-15-11-16,-2 20-13 16,2-20-17-16,0 0-13 0,10 23-12 0,-4-9-7 15,3-3-1-15,-1-1 1 0,4 2 6 16,-3-1 4-16,0 3 5 0,1-1 6 0,0 0 5 15,-3 1 11-15,1 1 7 0,0 0 7 0,-4 0 7 16,1 0 7-16,-5-15 5 16,0 27 3-16,0-27 0 0,-7 27-8 0,2-15-2 0,-6-1 2 15,4-2-13-15,-7 1-21 16,14-10-34-16,-24 12-39 0,8-7-65 0,16-5-46 16,-25 3-57-16,25-3-143 0,-27-5-535 15,14 0-347-15</inkml:trace>
  <inkml:trace contextRef="#ctx0" brushRef="#br1" timeOffset="171659.35">13923 13617 3097 0,'21'1'104'0,"-21"-1"-2"15,0 0-15-15,22 8-11 0,-10-2-9 0,-4 3 5 0,-1 5 8 16,3-1 6-16,-1 8-5 16,-3 2-7-16,0 2-7 0,-3 1-4 0,4 3-8 15,-2 1-3-15,-1 3 3 16,-2-3-2-16,0 3-7 0,-4-2-1 0,0 1-4 0,0-4-5 16,-3 0-9-16,1 1-11 15,-1-4-24-15,-2-1-33 0,3-4-47 0,-3-1-51 16,3-1-59-16,0-4-66 15,-4-1-127-15,4 2-145 0,1-6-325 16,1 0-217-16</inkml:trace>
  <inkml:trace contextRef="#ctx0" brushRef="#br1" timeOffset="171989.45">14514 14135 2819 0,'0'0'159'0,"0"0"14"0,25-2-17 16,-25 2-9-16,0 0-13 15,0 0-14-15,0 0-3 0,25 2-6 0,-25-2-7 0,0 0-15 16,23 4-8-16,-23-4-14 0,21 2-11 0,-21-2-14 16,26 3-11-16,-13-3-16 15,-13 0-20-15,25-1-27 0,-25 1-41 16,20-4-50-16,-20 4-62 0,23-6-54 0,-23 6-99 16,10-11-172-16,-8 4-378 0,-2 7-262 0</inkml:trace>
  <inkml:trace contextRef="#ctx0" brushRef="#br1" timeOffset="172119.66">14474 13950 2842 0,'-16'-3'127'0,"16"3"34"16,0 0-8-16,0 0-22 0,0 0-20 0,0 0-19 15,0 0-15-15,0 0-18 0,0 0-29 16,0 0-51-16,52-10-73 0,-30 10-65 0,-1-2-92 16,-1 0-182-16,5 0-431 15,-5 1-219-15</inkml:trace>
  <inkml:trace contextRef="#ctx0" brushRef="#br1" timeOffset="172769.59">15422 13640 2559 0,'0'0'-9'0,"8"-15"49"0,-8 15 13 0,6-18 15 15,-6 18 6-15,2-15 3 16,-2 15 13-16,0 0 8 0,-2-19 5 0,2 19 0 16,0 0-3-16,-14-15-5 15,14 15 1-15,-16-6 1 0,16 6 9 0,-20-4 9 0,20 4 2 16,-26 2-1-16,26-2 3 15,-32 6 0-15,15 0-5 0,1-1-14 0,-4 5-11 16,1 1-4-16,0 0-10 0,2 3-6 0,-1 1-13 0,2 4 4 16,2-2-12-16,1 6-2 15,0 1 0-15,1-1-5 0,5 1-10 16,-1 0-6-16,2 3 0 0,3-2-2 16,1 2-3-16,2-3-1 0,2 3-3 0,3-2-1 0,3 0 1 15,0-1-7-15,1-1-2 16,6 1-4-16,-3-6 2 0,5 0-1 0,1 3-4 15,0-6 0-15,2 0-3 0,-2-2 3 0,5-2-11 16,1-1-1-16,-1 0-4 16,0-5-1-16,-1 1-6 0,-2-4 0 0,3 0-3 0,-6-4-1 15,-17 2-5-15,38-5 2 16,-22-3-2-16,-2 1 6 0,2-3 1 0,-6-4 2 0,-4 1 3 16,1 0 6-16,-7 13 2 15,0-32 4-15,-4 16 1 0,4 16 8 0,-13-33-12 16,3 16 10-16,-4 4 12 15,4-1 5-15,0 5 13 0,-1-1 9 0,11 10 12 16,-19-16 27-16,12 8 7 0,7 8-3 0,-12-12 1 0,12 12 0 16,0 0-5-16,0 0-1 15,-6-15-6-15,6 15-5 0,0 0-5 0,0 0-10 0,0 0-10 16,38-8-20-16,-38 8-23 16,27 0-36-16,-15 0-38 0,4 0-45 0,-2-2-68 15,3 4-82-15,-4-2-82 16,-13 0-183-16,25 0-68 0,-14 0 35 0,-11 0-397 0,23-2-412 15</inkml:trace>
  <inkml:trace contextRef="#ctx0" brushRef="#br1" timeOffset="173409.59">16063 13585 2942 0,'-13'-10'-24'0,"13"10"58"0,-16-4 17 0,16 4 17 15,0 0 18-15,-34 8 14 0,20-1 10 0,2 2 14 16,1 5-1-16,-1 2-3 0,-2 5-10 16,4-1-3-16,2 5 17 0,2 0-5 0,-1 2-7 15,3 1-11-15,4 0-1 16,0 3-9-16,2 1-13 0,5 1-7 0,1-1-10 16,2 0-5-16,3-2-16 0,0-1-17 15,2-6-27-15,-1-2-34 0,4-3-48 0,-2-3-60 16,4 1-67-16,-2-5-62 15,-1-3-104-15,0-1-165 0,0-5-428 0,-1 0-420 0</inkml:trace>
  <inkml:trace contextRef="#ctx0" brushRef="#br1" timeOffset="173699.73">16393 13687 3150 0,'-2'-19'98'15,"2"19"34"-15,-13-11 5 16,13 11 8-16,-19-7 12 0,19 7 5 0,-24-1 4 0,24 1 16 15,-29 4-29-15,12 2-8 0,2-3-23 0,1 3-12 16,1 2-9-16,0-1-12 16,13-7-13-16,-14 21-16 0,10-7-17 0,4-14-15 15,4 26-20-15,2-12-13 0,4 3-13 16,3 2-2-16,2-2-8 0,-2 4-1 0,1-3 4 16,1 0 1-16,-2 1 4 15,-3 3 3-15,2-6 5 0,-6 2 8 0,-2 1 9 0,-2-4 6 16,-2 0 1-16,0-15 3 15,-12 29-2-15,2-17-10 0,0-2-10 16,-5-2-20-16,5 0-39 0,-5-5-53 0,4 0-80 0,11-3-67 16,-21 1-151-16,21-1-149 0,-19-4-26 15,19 4-282-15,-10-13-236 0</inkml:trace>
  <inkml:trace contextRef="#ctx0" brushRef="#br1" timeOffset="173919.42">16440 13693 2990 0,'18'-4'168'16,"-18"4"-10"-16,0 0-20 16,26 8-3-16,-17-1 10 0,1 3 18 0,-2 2 8 0,3 6-7 15,-2 1-36-15,1 6-14 16,-4 1-8-16,1 3-17 0,0-3-8 0,-3 6-11 16,-2 0-7-16,0-2-10 15,-4 1-4-15,2 0-8 0,-4-3-23 0,-1-1-26 0,-2-2-30 16,-3-3-48-16,2-2-58 15,0-1-74-15,-1-6-60 0,-2-2-155 0,1-2-124 16,1-3-426-16,1-2-438 0</inkml:trace>
  <inkml:trace contextRef="#ctx0" brushRef="#br1" timeOffset="174269.48">17001 13457 3147 0,'12'-12'85'16,"-12"12"39"-16,0 0 0 0,11-9 3 0,-11 9 16 0,0 0 23 16,0 0 14-16,0 0 14 15,0 0-25-15,18 26 7 0,-15-9 0 0,2 1-5 16,-3 7-3-16,2 0-8 15,-2 5-12-15,0 0 0 0,2 6-17 0,0 3-18 16,-2 1-12-16,0 0-11 0,2-1-11 0,-1 3-12 0,-3-5-6 16,2 1-11-16,0-7-11 15,0-1-15-15,-2-2-20 0,2-2-12 0,-2-6-28 0,0 2-15 16,3-6-28-16,-3 0-29 16,0-5-39-16,0-11-54 0,0 15-61 0,0-15-41 15,0 0-60-15,0 0-97 0,0 0-83 16,0 0-16-16,0 0-415 0,-24-38-419 0</inkml:trace>
  <inkml:trace contextRef="#ctx0" brushRef="#br1" timeOffset="174599.67">17026 13750 2916 0,'2'-46'-70'16,"4"6"64"-16,-2 4 32 0,3 3 24 0,0 5 16 0,-1 1 14 15,2 1 23-15,-2 1 15 16,3 2 14-16,2 0 0 0,-1 2 3 0,1 2-7 16,-1 1-5-16,3 2-14 15,0 1 1-15,1 5-11 0,0-1-9 0,2 5-7 0,-1-2-9 16,0 7-7-16,-15 1-3 15,29-2-8-15,-29 2-6 0,26 9-4 0,-14 0-5 16,-1 1-5-16,-5 4-3 0,1-1-4 0,-5 2-5 0,-2-15 4 16,-4 32-8-16,-3-17 0 15,-1 5 6-15,-3-1-6 0,-1-2 3 0,-4-1 1 16,2 1 5-16,2 0 13 16,-4 2 7-16,4-2 14 0,-1 2 1 0,3 1 24 0,-1 2 0 15,2 1 7-15,3 0-1 16,0 0-6-16,6 3-5 0,0 2-9 0,4-1-8 15,4 0-7-15,3 3-9 0,4-4-3 0,0 3-15 0,4-2-11 16,0-2-19-16,-1-4-19 16,4 2-21-16,-1-4-35 0,0-2-34 0,-2-4-49 15,1-1-78-15,-2-1-68 0,-5-1-156 16,2-3-121-16,-2 0-21 0,-13-7-479 0,18 8-639 16</inkml:trace>
  <inkml:trace contextRef="#ctx0" brushRef="#br1" timeOffset="174999.32">17638 13943 3561 0,'0'0'59'0,"0"0"0"0,8-13-6 0,-8 13-4 16,0 0-7-16,10-14 18 16,-10 14 16-16,0 0 1 0,16-7-3 0,-16 7-8 0,12-8-10 15,-12 8-4-15,0 0-4 16,28 0-8-16,-28 0-2 0,0 0-5 0,27 11 9 16,-21-5 4-16,-6-6 4 0,9 19 7 15,-6-7 3-15,-3-12 4 0,0 24 9 0,0-24 1 16,-10 32 8-16,4-16 0 15,0 0 2-15,0 2 4 0,-1-1-21 0,1 1 3 16,2-1-2-16,0-2-3 0,-1 0-9 0,5-15 2 0,0 29-10 16,7-16-13-16,-1 0-16 15,7-1-37-15,1-1-38 0,6 0-34 0,-2-5-46 16,2-1-56-16,3 2-56 0,-2-6-51 16,0-2-103-16,1-2-131 0,3-4-35 0,-4-2-392 15,0-2-391-15</inkml:trace>
  <inkml:trace contextRef="#ctx0" brushRef="#br1" timeOffset="175229.48">18262 13590 3275 0,'2'-15'168'0,"-2"15"-9"0,0 0-16 0,0 0-18 16,0 0-8-16,0 0-6 15,0 0-5-15,0 0 12 0,0 0-9 0,0 0-4 16,-44 32-4-16,37-13-23 15,-1 2-5-15,4 1-6 0,-2 6-10 0,2-3 1 0,4 3-11 16,-3-1 0-16,3 1-14 0,3 1-7 0,3-2-18 16,-2 1-17-16,4-3-22 15,1 0-39-15,-1-2-55 0,3-3-72 0,4-1-60 0,-3-2-116 16,0-5-159-16,4-2-34 16,-4-4-337-16,1-3-287 0</inkml:trace>
  <inkml:trace contextRef="#ctx0" brushRef="#br1" timeOffset="175539.51">18603 13668 2772 0,'0'0'51'16,"0"0"58"-16,0 0 2 0,0 0 6 0,0 0-1 16,0 0 11-16,0 0 15 15,0 0 4-15,-44 21 4 0,33-13 0 0,0 0-16 16,3 5-13-16,-3-4-9 0,11-9-15 15,-12 23-10-15,8-7-5 0,-1 0-16 0,3 0-2 16,2-16-13-16,5 32-6 0,-1-15-8 0,2 2-6 16,2-2-7-16,5 2-4 15,0 1 0-15,0-1 2 0,-1-1-6 0,0 2-1 0,2-3-2 16,-4 2 0-16,-2-4-2 16,1-2 1-16,-3 3-1 0,-6-16-3 0,5 21-5 15,-7-10-18-15,2-11-35 0,-7 14-47 16,7-14-64-16,-11 11-72 0,11-11-100 0,-12 2-193 15,12-2-65-15,0 0-345 0,0 0-350 0</inkml:trace>
  <inkml:trace contextRef="#ctx0" brushRef="#br1" timeOffset="175729.59">18918 13691 2945 0,'0'0'142'0,"0"0"50"16,24 11-24-16,-18-2-19 15,0 3-18-15,1 4-14 0,1 4-11 0,-4 1-9 16,0 4-10-16,-4 4-10 0,0-1-10 0,-2 4-9 0,-2-3-21 16,-2 4-23-16,-2 1-46 15,-3-2-51-15,-2 1-93 0,-4-5-96 0,-1-3-199 16,-6-2-104-16,-2 0-276 16,-3-5-198-16</inkml:trace>
  <inkml:trace contextRef="#ctx0" brushRef="#br1" timeOffset="176729.54">19556 13836 2606 0,'0'0'-4'0,"0"0"16"0,0 0 10 16,0 0 18-16,0 0 32 15,0 0 46-15,0 0 33 0,0 0 21 0,0 0 9 16,0 0-2-16,0 0-4 15,0 0-5-15,44-14-2 0,-44 14-12 0,0 0-19 0,34 4-15 16,-21 0-15-16,-13-4-5 0,29 4-31 16,-12-2-17-16,-4-1-33 0,1 2-35 15,0-3-47-15,-14 0-58 0,23 3-78 0,-13-3-40 0,-10 0-64 16,17-6-123-16,-17 6-92 16,9-5-384-16,-9 5-285 0</inkml:trace>
  <inkml:trace contextRef="#ctx0" brushRef="#br1" timeOffset="176879.61">19636 13722 2749 0,'-11'-6'77'0,"11"6"76"0,-16-8 15 0,16 8 1 16,0 0-5-16,0 0-17 16,0 0-10-16,0 0-7 0,0 0-14 0,0 0-13 15,0 0-12-15,0 0-20 0,0 0-30 16,0 0-35-16,63 6-51 0,-63-6-59 0,30 2-66 16,-16 0-62-16,-14-2-135 15,24-2-181-15,-16 0-323 0,-8 2-236 0</inkml:trace>
  <inkml:trace contextRef="#ctx0" brushRef="#br1" timeOffset="179954.58">20910 13125 2565 0,'22'-9'-42'0,"-22"9"57"0,14-11 19 0,-14 11 24 16,8-7 14-16,-8 7 9 16,0 0 20-16,0 0 12 0,5-16 11 0,-5 16 3 15,0 0 7-15,0 0-1 0,-25-14 0 16,25 14-9-16,-24-4-2 0,24 4-6 0,-29-2-6 16,29 2 1-16,-36 6-9 15,14-2 0-15,-3 6 8 0,2-1 13 0,-6 4 0 0,1 4-7 16,0 2-12-16,3 3-9 15,-1 1-8-15,3 1-7 0,2 3-11 0,2 1-6 16,4-1-9-16,2 3-5 0,5-3-6 0,4 0-5 0,2 1-5 16,4 1-4-16,0 0-24 15,6-3 4-15,2 3-4 0,2-1 1 0,4 1-8 16,-1-3 4-16,7 1-2 16,-2-3 2-16,4-2 0 0,1-1-1 0,3-3 13 0,0-2-16 15,-6-4-6-15,2 1-12 16,-1-3-13-16,-3-5-12 0,-2-1-10 0,-1 0-10 15,-2-2-1-15,-15-2-2 0,21-4 2 0,-15-2 6 0,-6 6 8 16,6-17 3-16,-8 6 5 16,2 11 14-16,-10-27 16 0,-1 13 13 0,3 1 20 15,-5 0 21-15,0 2 5 0,3 0 19 16,0 2 2-16,-2 2 14 0,2-2 5 0,2 2 3 16,8 7-6-16,-13-11-5 15,13 11-12-15,-6-8-3 0,6 8-6 0,0 0-6 16,0 0-4-16,33-7-5 0,-11 7-9 15,-1 0-4-15,4 2-20 0,5-2-21 0,-1 0-30 16,-3 0-39-16,1-2-52 0,-3 0-78 0,2-2-84 16,-6 0-156-16,-1-1-130 0,1-1-28 15,-6 1-457-15,-1-3-615 0</inkml:trace>
  <inkml:trace contextRef="#ctx0" brushRef="#br1" timeOffset="180179.73">21261 13437 3341 0,'14'-11'22'16,"-14"11"50"-16,0 0-8 16,0 0-1-16,0 0-1 0,0 0 12 15,0 0 27-15,0 0 31 0,0 0 12 0,-34 31 32 16,23-22-10-16,0 2-41 0,3 3-14 0,2-1-10 16,-3 1-13-16,5 1-8 15,2 2-7-15,2-17-12 0,-2 31-13 0,4-17-12 16,4 2-27-16,0-2-29 0,3-2-44 15,-1 0-49-15,3 0-62 0,2-4-55 0,-1 3-38 16,1-6-88-16,4-1-133 0,-7-2-76 0,3-2-309 0,0 2-243 16</inkml:trace>
  <inkml:trace contextRef="#ctx0" brushRef="#br1" timeOffset="180464.76">21493 13477 2717 0,'2'-19'67'0,"-2"19"47"16,0 0 7-16,-11-21 15 0,11 21 14 15,-13-9 16-15,13 9 13 0,-20-2 6 0,20 2 9 0,0 0 17 16,-30 4-24-16,30-4-16 0,-20 7-26 16,20-7-39-16,-15 12-10 0,15-12-9 0,-6 15-10 15,6-15-9-15,4 23-7 16,-4-23-12-16,17 27-10 0,-6-10-16 0,4 0-4 16,-1 1-6-16,2 1 2 0,-2-3-7 15,1 4 3-15,0-4-6 0,-2 2 7 0,-3-5-1 16,-4 1 3-16,1 1-1 15,-7-15 4-15,2 21 3 0,-2-21-13 0,-7 19-23 0,1-13-27 16,-2 0-31-16,8-6-42 0,-15 5-61 0,15-5-65 16,-15 0-52-16,15 0-130 15,0 0-145-15,-19-15-31 0,17 7-299 0,2 8-283 0</inkml:trace>
  <inkml:trace contextRef="#ctx0" brushRef="#br1" timeOffset="180639.69">21668 13466 3002 0,'0'0'152'15,"21"0"0"-15,-21 0-3 0,0 0 11 0,26 11 2 0,-16-1 12 16,-1 0-2-16,-3 4 22 16,0-2-28-16,0 5-21 0,-1 1-16 15,-2-1-23-15,-1 2-28 0,-2 0-11 16,-2 2-9-16,2 0-11 0,-3 0-28 0,0 0-27 0,-1-2-33 16,2 0-51-16,-2-4-63 15,0 2-63-15,2-4-52 0,-2-1-119 0,2-3-175 16,2-9-24-16,0 0-271 0,0 0-211 15</inkml:trace>
  <inkml:trace contextRef="#ctx0" brushRef="#br1" timeOffset="183319.63">22420 13388 927 0,'0'0'390'0,"8"-15"-78"0,-8 15-62 15,0 0-34-15,0 0-33 0,6-11-32 0,-6 11-12 16,0 0-9-16,0 0-3 16,0 0-6-16,0 0-8 0,0 0-8 0,-36-4-6 15,36 4-2-15,0 0-6 16,-38 9-4-16,22-3-7 0,0 2-8 0,-1-3-5 0,3 1-8 16,1 1-8-16,13-7-8 15,-23 14-15-15,17-6-12 0,6-8-16 0,-9 11-16 16,9-11-13-16,0 0-7 15,0 0-9-15,11 29-2 0,-11-29 5 0,18 14 2 0,-4-7 9 16,0 2 7-16,3-2 4 0,-2 0 16 0,2 4 7 0,-3-4 13 16,2 3 7-16,-2 0 6 15,-1 1 7-15,0-2 6 0,-3 3 9 16,1-2 7-16,-5 0 10 0,0 2 11 16,-6-12 12-16,2 21 9 0,-2-21-3 0,-8 21-3 0,8-21 0 15,-17 19-6-15,5-11-10 16,-4-2-5-16,0-3-9 0,-2 1-7 15,18-4-9-15,-33 0-8 0,33 0-20 0,-34-7-35 0,22-3-46 16,-2 0-66-16,4 1-81 0,4-4-86 16,0-2-193-16,4 1-114 0,-1 1-355 0,3 13-386 15</inkml:trace>
  <inkml:trace contextRef="#ctx0" brushRef="#br1" timeOffset="183619.3">22869 13045 2911 0,'0'0'10'0,"0"0"34"16,6-12 5-16,-6 12 29 0,0 0 19 0,0 0 11 0,0 0-2 15,0 0-4-15,6 46 0 16,-6-27-3-16,-2 8-6 0,2 2-2 0,-2 2-1 15,0 2 0-15,0 4-1 0,2 3 0 0,-2-2-6 16,-3 0-4-16,3 0-12 0,0 0-8 16,2-3-2-16,-2-3-11 0,0-2-4 15,-1-1-13-15,1-3-19 0,2-4-31 16,-2-3-53-16,2-2-63 0,0-17-68 0,-2 26-66 16,2-26-153-16,-4 15-134 0,2-11-360 15,2-4-316-15</inkml:trace>
  <inkml:trace contextRef="#ctx0" brushRef="#br1" timeOffset="183979.63">22862 13087 2956 0,'2'-30'63'15,"-2"3"-3"-15,2 6-2 0,1 4 0 0,-1 0 0 16,2 1 3-16,2 3 0 16,2 0-6-16,3-1-6 0,0 3-8 0,3 1 1 0,3 3-7 15,3 1-2-15,-2 2-4 16,4 2 6-16,-22 2 3 0,38 6-3 15,-21 2 2-15,-5 2-2 0,1 2 1 0,-4 4-7 0,-5 3 0 16,-4 0 0-16,-2 0 3 0,-2 4 4 16,-3-3 3-16,-4 2 6 0,-1-2 4 0,-3 0 4 15,0-1 4-15,0-2 8 16,-1-2 3-16,-2 0 5 0,4-1 1 0,-1-1-6 16,2-1-3-16,-2 3-5 0,3-2 2 15,-2 4 1-15,4 2 3 0,4 2 16 0,0 0-4 16,2-2-14-16,4 2-2 15,0 2-23-15,4 2 9 0,2 0 1 0,2-2-10 0,6 1-4 16,-4-1-6-16,7 2-1 0,-3-4-5 0,2-4-21 16,2 0-28-16,0-3-35 15,-4-1-45-15,1-4-64 0,0 1-74 0,0-5-101 16,-3-1-209-16,-1 0-53 16,-11-4 44-16,0 0-304 0,27 0-227 0</inkml:trace>
  <inkml:trace contextRef="#ctx0" brushRef="#br1" timeOffset="184149.62">23190 13617 2689 0,'12'17'167'0,"-12"-17"35"0,7 12-19 16,-7-12-22-16,7 16-21 0,-5-2-7 15,-2-14-2-15,4 28-4 0,0-10-9 16,-2-1-14-16,0 2-11 0,2 0-10 0,1 3-11 0,1 0-10 16,0 0-18-16,-1-4-35 15,-1-2-59-15,0-2-74 0,5-1-91 0,-7-3-113 16,4-2-215-16,-6-8-433 15,8 8-428-15</inkml:trace>
  <inkml:trace contextRef="#ctx0" brushRef="#br1" timeOffset="184409.39">23664 13303 2952 0,'11'-10'-41'0,"-11"10"64"0,0 0 35 16,0 0 44-16,0 0 23 16,0 0 17-16,0 0 9 0,14 26 1 0,-14-26 3 15,0 29-13-15,0-11-16 16,0 1-8-16,0 1-17 0,2-1-10 0,-2 2-12 0,2 0-8 16,-2 0-21-16,3-3-22 15,-1 2-26-15,1-2-34 0,-3-2-46 0,0-16-55 16,4 27-58-16,-4-15-66 15,0-12-137-15,2 13-166 0,-2-13-345 0,4 10-294 0</inkml:trace>
  <inkml:trace contextRef="#ctx0" brushRef="#br1" timeOffset="184979.35">24039 13264 2617 0,'0'0'-103'16,"0"0"47"-16,0 0 41 0,0 0 28 15,0 0 24-15,0 0 11 0,0 0 13 0,-11-23 23 16,11 23 18-16,0 0 19 15,0 0 13-15,0 0 5 0,0 0-4 0,-25 4-5 16,25-4-1-16,0 0 2 0,0 0-2 0,-25 10 0 0,25-10 0 16,-17 7-4-16,17-7-11 15,-15 7-8-15,15-7 7 0,-15 10-15 0,15-10-13 16,-14 8-6-16,14-8-8 16,-12 8-18-16,12-8-11 0,0 0-10 0,-10 10-12 0,10-10-11 15,0 0-5-15,0 0-1 16,0 0-1-16,-2 18-2 0,2-18 1 15,0 0 1-15,0 0-3 0,0 0 5 0,14 17-2 0,-14-17 3 0,14 7-6 16,-14-7 2-16,12 7 1 16,-12-7-3-16,17 8 5 0,-6-3 4 0,-11-5-5 15,25 14 1-15,-13-7 3 16,4 0-7-16,-2 1 4 0,3 0 1 16,-2 2-3-16,0-1 4 0,-3 1 12 0,2-1-6 15,-4 3 7-15,0-1 21 0,-4 0 8 0,1 3 0 16,-7-14-5-16,7 21-9 15,-7-21 7-15,0 21 1 0,0-21-6 0,-7 19 0 0,7-19-27 16,-13 17 4-16,5-10-8 0,8-7-14 0,-21 10-23 16,21-10-24-16,-23 3-32 15,12-3-50-15,11 0-69 0,-24-3-56 0,14-3-55 0,0-1-150 16,1-3-109 0,2 0-19-16,7 10-261 0,-6-19-207 0</inkml:trace>
  <inkml:trace contextRef="#ctx0" brushRef="#br1" timeOffset="185209.58">24336 13199 2683 0,'0'0'110'16,"0"0"53"-16,27 6 3 15,-27-6 3-15,12 17 2 0,-5-3-3 0,-1 3-10 16,-2 2-18-16,3 2-10 15,-5 4-20-15,0 0-8 0,0 1-17 0,-4 0-9 0,2 1-18 16,-4 0-25-16,-1 1-39 0,-3-3-58 0,-3 0-71 16,-1 4-78-16,-5-3-73 15,-2-3-161-15,-3-2-114 0,-3-1-299 0,-3-4-212 16</inkml:trace>
  <inkml:trace contextRef="#ctx0" brushRef="#br1" timeOffset="185719.59">23820 13291 2493 0,'0'0'-59'0,"0"0"44"0,0 0 16 0,0-25 19 16,0 25 13-16,0 0 23 0,0 0 5 16,0 0 22-16,0 0 28 0,0 0 23 0,0 0 10 15,0 0 10-15,0 0 5 16,0 0-1-16,-20 39-10 0,20-39-1 0,-11 26-4 16,2-13-12-16,1 1-1 0,0 1-12 15,-3 4-7-15,3-2 23 0,-3 2-19 0,4 2-5 16,-1-1-18-16,2 2-7 15,2-2-11-15,2-1-4 0,0-1-29 0,4 3-2 16,4 2-8-16,0-1 1 0,2 1-14 0,6-3-21 0,-2-1-26 16,3-4-44-16,-3-1-64 15,6 3-83-15,-2-5-69 0,0-3-154 0,-2-2-136 16,-1-1 6-16,-3-3-325 0,-10-3-282 16</inkml:trace>
  <inkml:trace contextRef="#ctx0" brushRef="#br1" timeOffset="189129.68">25035 13595 2803 0,'0'0'33'16,"0"0"25"-16,0 0-4 0,0 0 12 0,0 0 6 0,0 0 11 15,0 0 19-15,0 0 10 16,0 0 4-16,0 0 7 0,0 0 0 0,0 0 7 15,0 0-9-15,0 0 0 0,38 19 0 0,-38-19 23 16,14 7-2-16,-14-7-20 0,17 5-11 16,-17-5-14-16,21 8-13 0,-6-5-5 0,1 1-35 15,-3 2-18-15,2-3-29 16,0 0-33-16,-2 1-48 0,-13-4-55 0,22 4-65 16,-10-3-49-16,-12-1-52 0,16-3-119 15,-16 3-144-15,0 0-361 0,6-10-335 0</inkml:trace>
  <inkml:trace contextRef="#ctx0" brushRef="#br1" timeOffset="189284.44">25135 13552 2830 0,'-14'-9'15'0,"14"9"29"0,0 0 5 16,-8-12-11-16,8 12-1 16,0 0-6-16,0 0-2 0,0 0-2 0,0 0-8 0,29-12-17 15,-29 12-26-15,23 0-38 16,-23 0-41-16,30 0-36 0,-18 0-76 0,-12 0-158 15,23 3-321-15,-9-3 61 0</inkml:trace>
  <inkml:trace contextRef="#ctx0" brushRef="#br1" timeOffset="190239.69">26234 13226 1922 0,'0'0'-43'0,"13"-9"31"0,-13 9 25 0,0 0 2 0,0 0 28 15,0 0 31-15,0 0 13 16,0 0 14-16,0 0 7 0,0 0-4 0,0 0 2 16,0 0 0-16,0 0 2 15,0 0 13-15,0 0 18 0,0 0 11 0,-31-14 10 16,31 14 8-16,0 0-3 0,-34 4-6 15,34-4-13-15,-25 6-10 0,12-1-14 0,13-5-12 16,-26 12-8-16,15-5-10 0,-1 3-6 0,1-2-7 16,2 1-6-16,9-9-5 15,-16 21-6-15,9-11-2 0,7-10-6 0,-8 19-3 0,8-19-6 16,-2 17-4-16,2-17-7 16,0 0 3-16,8 28 0 0,1-18-14 15,-2 0 1-15,6-1-4 0,-2 2-5 16,4-1-5-16,2-1 2 0,-1 1-2 0,1 2-2 0,2-2 3 15,-6-2 1-15,5 2-6 0,-3-1-1 0,-1-1 3 16,-1 2-3-16,1-3 2 16,-3 2-1-16,0-2 1 0,1 0 21 0,-3 3 0 0,2-2-11 15,-2 1 6-15,-9-9 3 16,15 21-15-16,-12-13 13 0,-3-8-3 0,9 18 8 16,-9-18 6-16,3 19 7 15,-3-19 1-15,0 0 3 0,-10 25 4 0,10-25 2 0,-15 16-2 16,6-9-2-16,-5-1-4 15,14-6-4-15,-32 10-5 0,17-7-6 0,-3-1-1 16,0 0-5-16,0 0-7 0,18-2-8 16,-36-2-17-16,18-2-23 0,18 4-17 0,-29-8-36 15,14 3-39-15,3-3-56 0,-1 1-78 0,2-3-69 16,-1-1-147-16,3 1-138 16,-1 1 16-16,10 9-432 0,-15-18-534 0</inkml:trace>
  <inkml:trace contextRef="#ctx0" brushRef="#br1" timeOffset="191609.37">27427 12845 3064 0,'0'0'-135'0,"0"0"19"15,0 0-5-15,0 0-15 16,0 0-18-16,0 0-22 0,0 0-25 0,-14-15-440 16,14 15 135-16</inkml:trace>
  <inkml:trace contextRef="#ctx0" brushRef="#br1" timeOffset="192049.55">27398 12826 1833 0,'0'0'-3'0,"0"0"45"15,0 0 16-15,0 0 18 0,0 0 3 0,-22-2-3 16,22 2-8-16,0 0 5 0,0 0-13 16,0 0 19-16,0 0-12 0,0 0 6 0,-25 2 10 15,25-2 9-15,0 0 11 0,-32 4 6 0,17-1 8 16,-2 1 6-16,-1 0 8 16,-4 4 5-16,-2 0 0 0,-1 1-7 15,-3 1-12-15,1 5-10 0,-2 2-14 16,3 2-5-16,1 4-13 0,0 0-9 0,7 2-5 0,0 1-4 15,2 3-6-15,8 1-6 0,1-1-2 0,3 2-8 16,4-1-1-16,4 2-1 16,7 0-6-16,-2 0-2 0,7-1 2 0,1 0-8 0,4-3 6 15,6 1-10-15,0-4-2 16,-2-2-2-16,2-4-5 0,2-2-4 0,-7-4-10 16,1-1-5-16,1-4 1 15,-6-1-1-15,0-3-1 0,-2-2 5 0,-16-2-2 16,26-4 5-16,-26 4-1 0,15-12 3 15,-15 12 0-15,4-19 9 0,-4 19 16 0,-6-22 9 16,6 22 15-16,-13-28 1 0,7 17 14 0,6 11-23 16,-15-21 7-16,8 14-6 15,7 7 8-15,-11-15-6 0,11 15-4 0,-5-13-3 0,5 13-7 16,0 0-4-16,0 0 2 16,0 0-5-16,0 0-2 0,27-16-3 0,-27 16 6 15,30-2-14-15,-13 4-14 16,4-4-25-16,-1 2-28 0,-2-1-45 0,0-2-51 0,2 2-64 15,-2-2-49-15,0 0-79 0,-1-1-153 0,-8 2-89 16,3-2-331-16,-12 4-323 16</inkml:trace>
  <inkml:trace contextRef="#ctx0" brushRef="#br1" timeOffset="192339.53">27833 13121 2938 0,'0'0'59'0,"0"0"29"16,-9-10 14-16,9 10 18 0,0 0 9 16,0 0 6-16,0 0-3 0,-38 26-5 0,30-13-8 15,-1 3-8-15,1 3-10 16,0 1-12-16,3 3-3 0,1-1-9 0,2 3-9 15,4-3-4-15,0 4-11 0,3-1-6 0,1 0-6 0,3 0-13 16,-2-2-30-16,4-3-41 16,1 1-43-16,-2-4-58 0,2 1-53 0,-1-7-67 15,-2 0-100-15,4-3-150 16,1-2-422-16,-6-2-350 0</inkml:trace>
  <inkml:trace contextRef="#ctx0" brushRef="#br1" timeOffset="192689.42">28100 13137 2911 0,'0'0'-23'0,"-6"-18"10"16,6 18-3-16,0 0 9 16,0 0 30-16,-17-7 26 0,17 7 36 0,0 0 25 0,-32 4 21 15,32-4 17-15,-29 7-6 16,15-1-6-16,0-1-20 0,14-5-6 0,-24 14-9 15,15-4-11-15,9-10-10 0,-14 18-10 0,12-8-7 16,2-10-4-16,0 25-11 16,0-25-5-16,14 29-9 0,-3-12-3 0,0 2-4 0,4-2-4 15,-1 2 2-15,4-1-4 16,-4 2-3-16,-1-3-1 0,0 2 0 0,0-4-5 16,-7 1 4-16,0-3-1 15,-2 0-1-15,-4-13 9 0,0 21-25 16,0-21 3-16,-8 18-2 0,8-18-5 0,-19 13-9 15,8-10-16-15,11-3-29 0,-20 4-44 0,20-4-54 16,-17 0-70-16,17 0-65 0,0 0-147 16,-21-9-136-16,21 9-291 0,-2-14-224 0</inkml:trace>
  <inkml:trace contextRef="#ctx0" brushRef="#br1" timeOffset="192929.53">28261 13181 2591 0,'0'0'-26'0,"8"-12"42"16,-8 12-14-16,0 0 21 16,0 0 29-16,0 0 20 0,0 0 15 0,0 0 10 0,0 0 2 15,26 21 2-15,-22-8-2 16,0 2-1-16,-2 3-5 0,0 1-11 0,2 2-6 16,-2 0-11-16,-2 0-4 15,0 1-4-15,0 1-11 0,-2 2-6 0,0-2-3 0,-4-1-12 16,0 2-14-16,-1-4-32 15,-1 0-48-15,-1-1-59 0,1-2-57 0,0-3-70 16,-1-3-155-16,1 0-457 0,2-1-224 0</inkml:trace>
  <inkml:trace contextRef="#ctx0" brushRef="#br1" timeOffset="194239.54">28661 12868 2649 0,'0'0'3'15,"0"0"9"-15,0 0 10 0,0 0 7 16,0 0 9-16,0 0 10 0,0 0 29 0,0 0 27 16,0 0 18-16,0 0 13 15,0 0 4-15,0 0-2 0,-8 35-6 0,8-17-6 16,0 5-3-16,0 4-8 0,3 3-4 15,0 0-4-15,-1 8-12 0,0-2-6 0,2 3-8 16,0-2-8-16,1 0-8 0,1 0-9 16,-2-3-7-16,2-4-5 0,-1-2-4 15,-1 0-27-15,0-5-32 0,0-3-43 0,-2-5-49 0,0 2-50 16,1-1-51-16,-3-6-53 16,0-10-83-16,0 0-122 0,-13 15-480 0,13-15-382 15</inkml:trace>
  <inkml:trace contextRef="#ctx0" brushRef="#br1" timeOffset="194579.35">28598 13131 2869 0,'6'-36'-78'0,"0"5"39"16,-1 4 23-16,4 4 22 0,3 3 27 0,-2-1 19 15,0 0 16-15,3 0 5 16,0 1-3-16,4 0-4 0,0-2-6 16,2 6-7-16,0-1-7 0,2 3-2 0,0 3-6 15,-1 0 4-15,-1 1 2 0,0 4 9 16,-3 3 13-16,-1 1 11 0,-15 2 9 15,26 5 2-15,-26-5-7 0,16 11-8 0,-12-1-3 0,-4-10-12 16,2 26 0-16,-6-11-10 0,4-15 2 0,-16 35-5 16,5-18 2-16,-2 3 9 15,-2-1 12-15,3-1 6 0,-3 2 5 0,2 0 1 16,-1-1-13-16,2 4 12 0,1-2 3 16,4 3-20-16,1-2-4 0,4 3 0 0,2-2-14 15,4 1-1-15,2 1-6 16,7 4-3-16,2-2-4 0,3-1-4 0,4 2-10 15,-1-5-12-15,3 1-27 0,-2-3-23 0,0-5-44 0,-3 0-51 16,-2-3-62-16,0 0-60 16,-5-5-111-16,2 0-182 0,-6-4-41 0,0 0-321 15,-8-4-321-15</inkml:trace>
  <inkml:trace contextRef="#ctx0" brushRef="#br1" timeOffset="194749.59">29154 13424 3051 0,'21'9'202'0,"-21"-9"-9"0,9 10-22 16,-9-10-19-16,8 18-17 0,-8-18-10 16,9 22-17-16,-5-8-15 0,0 0-5 0,1 0-7 15,-1 4-7-15,-2-3-9 0,2 2-9 0,2-2-12 16,-2 0-26-16,2 1-49 16,-6-16-67-16,8 25-88 0,-4-18-98 0,-2 1-239 0,-2-8-92 15,0 0-273 1,0 0-265-16</inkml:trace>
  <inkml:trace contextRef="#ctx0" brushRef="#br1" timeOffset="195079.55">29541 12954 2586 0,'0'0'-33'0,"0"0"70"0,-4-17 31 16,4 17 22-16,0 0 18 0,0 0 24 15,0 0 17-15,0 0 5 0,0 0-5 0,0 0-5 16,0 0-16-16,-21 39-11 16,19-23-8-16,0 1-7 0,2-17-15 0,2 38-10 15,-4-17-4-15,2 0-9 0,2 4-10 16,0 0-4-16,0-1-4 0,1 3-4 0,-1-3-5 15,2 2-5-15,2-4-13 0,0 1-30 0,-2-3-48 16,2 2-55-16,4-2-73 16,-4-4-58-16,0-2-78 0,5-1-158 0,-5-2-481 0,-2-3-399 15</inkml:trace>
  <inkml:trace contextRef="#ctx0" brushRef="#br1" timeOffset="195509.66">29874 13005 2955 0,'-4'-21'-36'0,"4"21"25"15,-11-9 18-15,11 9 37 0,-19-4 38 0,19 4 35 16,-23-2 34-16,23 2 19 16,-28 6-5-16,11 0-4 0,2 1-17 0,3 3-17 15,-1 1-14-15,0 2-9 16,5 2-15-16,2 1-10 0,1 3-11 0,3-2-23 0,4 2-17 16,3 0-27-16,3 0-29 15,2 2-24-15,6-3-22 0,0 0-9 16,4 0 7-16,3-2 9 0,2 4 11 15,-2-5 18-15,-1-2 19 0,-2 0 17 0,-2 0 14 0,-1-3 26 16,-7 2 23-16,-2-2 15 0,-8-10 9 0,6 19-10 16,-6-19 1-16,-6 19-5 15,6-19-11-15,-14 18-2 0,1-10-11 0,0 2-4 16,0-5-11-16,-1 3-11 0,2-1-33 16,-2-1-42-16,14-6-54 0,-20 10-60 0,9-6-89 15,11-4-168-15,-15 1-187 16,15-1-356-16,0 0-413 0</inkml:trace>
  <inkml:trace contextRef="#ctx0" brushRef="#br1" timeOffset="195709.47">30134 13024 2986 0,'0'0'76'0,"23"-2"22"0,-23 2-5 15,20 8 18-15,-20-8 34 0,21 15 9 16,-11-5-1-16,-1 3-3 0,-1 4-17 15,-3 1-8-15,-3 2-15 0,0 1-11 0,-2 2-10 16,-2 2-8-16,-2 1-20 0,-3 1-20 16,-2-3-54-16,-5 5-63 0,-5 0-81 0,-3-2-82 15,-7 1-128-15,-5 1-199 0,-4-3-417 0,-2-2-443 16</inkml:trace>
  <inkml:trace contextRef="#ctx0" brushRef="#br1" timeOffset="197664.62">25179 15391 3050 0,'-18'-6'-9'16,"18"6"33"-16,0 0 5 0,0 0 10 0,-18-4 4 0,18 4 15 15,0 0 13-15,0 0 14 0,0 0 11 0,0 0 5 16,0 0-4-16,0 0 0 16,0 0-1-16,0 0 3 0,-18-4-1 0,18 4-5 0,0 0-3 15,0 0-6-15,0 0-6 16,0 0-9-16,0 0-12 0,0 0-3 0,0 0 2 16,0 0-24-16,54 10-9 15,-38-8-25-15,1 0-30 0,1 0-40 0,2-2-41 16,-20 0-42-16,38 2-49 0,-21-2-34 15,0-2-49-15,-3 0-120 0,-14 2-554 0,17-4-400 16</inkml:trace>
  <inkml:trace contextRef="#ctx0" brushRef="#br1" timeOffset="197809.33">25217 15276 3035 0,'0'0'36'0,"-20"-7"28"0,20 7-2 15,-13-6-1-15,13 6-3 16,0 0-9-16,0 0 0 0,0 0-9 0,0 0-10 0,0 0-17 15,0 0-48-15,0 0-63 0,0 0-64 0,56-9-75 16,-39 5-181-16,1 1-371 16,0 0-91-16</inkml:trace>
  <inkml:trace contextRef="#ctx0" brushRef="#br1" timeOffset="198279.52">26046 14958 2479 0,'0'0'30'0,"13"-9"6"0,-13 9-10 0,0 0-6 15,0 0-2-15,0 0 9 16,0 0 23-16,0 0 17 0,0 0 18 0,-27-17 8 15,27 17 4-15,-25 0 7 0,25 0 6 0,-26 2-1 0,26-2-4 16,-32 6 1-16,14-3-13 16,5 1-7-16,13-4-7 0,-29 10-5 0,17-7-12 15,12-3-3-15,-17 13-10 16,17-13-9-16,-5 16-9 0,5-16-23 0,2 19-22 0,-2-19-18 16,15 24-12-16,0-9-1 15,0 4 3-15,3-1 5 0,-1-1 8 0,4 4 4 16,-4 0 7-16,4-2 2 15,-7-1 16-15,-1-1-2 0,2 1 17 0,-7-4 10 16,-2 1 19-16,-1-2 15 0,-5-13 13 0,-3 23 7 16,3-23 0-16,-10 19 1 0,0-11-2 15,-5 0 4-15,-1-2-2 0,0-1-7 0,-2-2-6 16,0-1-8-16,18-2-8 16,-36-2-5-16,19 1-11 0,0-5-31 0,2 0-47 0,-1-3-49 15,5-3-71-15,0 3-67 16,2-5-77-16,9 14-154 0,-10-22-132 0,10 12-311 15,0 10-292-15</inkml:trace>
  <inkml:trace contextRef="#ctx0" brushRef="#br1" timeOffset="198629.57">26490 14695 2916 0,'0'0'86'0,"0"0"9"0,4-13-8 0,-4 13-7 15,0 0 3-15,0 0 9 0,0 0 9 16,0 0-6-16,0 0-4 0,0 0-7 0,0 0-14 15,23 44-1-15,-18-29 2 0,1 2 1 16,4 4-1-16,-2 2-2 0,5 0-2 16,-1 5-11-16,1-1-2 0,4 1-26 0,-2-1 1 0,1 4-6 15,1-5-2 1,2 1 0-16,-2-2-9 0,1-3-33 0,-7-4-40 0,3-3-52 16,-1 1-55-16,-3-5-66 15,-1-5-66-15,-9-6-146 0,9 5-515 0,-9-5-400 16</inkml:trace>
  <inkml:trace contextRef="#ctx0" brushRef="#br1" timeOffset="198919.6">26863 14786 2912 0,'10'-18'-1'0,"-4"3"42"0,0 3 7 0,-6 12 0 16,7-17 16-16,-7 17 11 16,5-12 6-16,-5 12 4 0,0 0-2 0,9-13-4 15,-9 13 19-15,0 0 10 16,0 0 4-16,0 0-7 0,0 0-5 0,0 0-6 0,0 0-1 15,0 0-5-15,-18 62 5 0,13-42-5 0,-3 3 5 16,0 2-18-16,-3 5-1 16,3 1-9-16,-2 1 23 0,-1 3-16 0,-2 0-10 0,3 4-3 15,0-4-3-15,-4 10-6 16,0-6-6-16,4 0-10 0,-4-6-3 0,3 4 4 16,2-2-10-16,-1-1-2 15,2-1-13-15,3-5-8 0,1-2-27 0,-3-1-35 16,2-2-38-16,1-6-56 0,4 2-66 15,0-6-76-15,0-13-151 0,0 20-158 0,0-20 26 16,0 0-307-16,4 15-258 0</inkml:trace>
  <inkml:trace contextRef="#ctx0" brushRef="#br1" timeOffset="199149.49">26924 15358 2884 0,'14'-8'79'0,"-14"8"-4"0,0 0 5 15,0 0 24-15,0 0 27 0,0 0 11 0,21 18 4 16,-21-18-4-16,2 25-2 16,-2-10-6-16,0 4-11 0,0 2-7 0,1 1-8 15,-1 2-19-15,0 0-11 16,3 5-3-16,-1-3-14 0,-2 2-8 0,4-4-14 0,-2 2-13 16,1-4-24-16,-3-5-36 15,2 2-51-15,0-3-60 0,0-4-71 0,0-2-78 16,-2-10-181-16,4 13-100 0,-4-13-335 15,0 0-305-15</inkml:trace>
  <inkml:trace contextRef="#ctx0" brushRef="#br1" timeOffset="199739.65">27474 14895 2751 0,'0'0'-49'16,"0"0"42"-16,0 0-2 16,0 0-3-16,0 0-5 0,0 0-13 15,0 0-1-15,0 0 0 0,-13-10 16 0,13 10-20 16,0 0 11-16,0 0 8 0,0 0-7 0,0 0 34 15,0 0 1-15,0 0 25 0,0 0 31 16,0 0 16-16,0 0 17 0,0 0 12 16,0 0 12-16,0 0-4 0,0 0 0 0,-17-5-2 0,17 5-7 15,0 0-1 1,0 0-3-16,0 0 7 0,0 0 14 0,0 0 8 0,0 0 12 16,-26 5 12-16,26-5-28 15,-18 8 3-15,18-8-8 0,-24 14-9 0,14-5-13 0,-3 1-12 16,2 1-10-16,1 5-9 15,3 0-12-15,-1 4 16 0,1 0-8 0,1 3-11 16,3 3-3-16,1 0-9 0,4 1-6 0,1 2-20 16,1-2-19-16,5 6-28 0,1 0-22 15,1-3-32-15,2-2-38 0,0 2-47 0,1-6-56 16,4 1-44-16,-3-4-53 16,1-4-107-16,1 0-141 0,-2-5-50 0,0 3-259 15,4-4-243-15</inkml:trace>
  <inkml:trace contextRef="#ctx0" brushRef="#br1" timeOffset="200099.33">27869 14977 2615 0,'0'0'-15'0,"7"-15"27"0,-7 15 9 16,0 0 3-16,0 0 17 0,0 0 30 15,0 0 31-15,-17-19 24 0,17 19 17 0,0 0 5 16,-32 2 4-16,32-2 4 0,-25 8-5 0,9-4-8 16,16-4-19-16,-25 10-11 15,15-2-15-15,-1 0-7 0,11-8-17 0,-10 18-3 0,10-18-13 16,2 26-6-16,-2-26-10 16,16 31-18-16,-3-16-12 0,-1 7-9 0,6-2-2 15,-1 2-4-15,-1 1 3 16,4 0 3-16,-5-4-2 0,-3 1-2 0,1-1-3 0,-5-1 8 15,-1-1 13-15,-3-3 2 0,-2 0 2 0,-2-14-1 16,-8 20 3-16,8-20-8 16,-17 15-2-16,4-11-32 0,13-4-44 15,-25 4-62-15,25-4-81 0,-26-2-81 16,26 2-167-16,-23-10-147 0,12 3-316 0,11 7-314 0</inkml:trace>
  <inkml:trace contextRef="#ctx0" brushRef="#br1" timeOffset="200299.3">28060 14954 3073 0,'0'0'114'16,"0"0"-4"-16,21 3-7 15,-21-3 22-15,13 10 2 0,-2 0-6 0,-4 3 1 16,2 2-4-16,1 7-11 16,-4-2-14-16,3 6-5 0,-2-1-12 0,-1 3-5 0,-2 0-9 15,1 3-5-15,-1-1-12 16,-4-1-23-16,-2 2-40 0,0-2-56 0,-5-2-65 15,-1 6-79-15,-5-4-95 0,0 0-188 0,-6-6-102 16,-4 2-246-16,0-1-192 0</inkml:trace>
  <inkml:trace contextRef="#ctx0" brushRef="#br1" timeOffset="-214237.15">19647 16999 2688 0,'0'0'79'0,"0"0"16"0,0 0-18 16,0 0-2-16,-13-9-9 0,13 9-2 0,0 0 1 15,0 0 10-15,0 0 12 0,0 0 10 0,0 0 5 0,0 0 4 16,-15 32 4-16,15-32-3 16,-2 21-1-16,2-21-8 0,0 28-7 0,0-12-8 15,2 0-8-15,0 3-8 16,2-1-7-16,5 3-9 0,2-2-4 0,-1-2-1 0,3-2-7 16,1 0-1-16,4-1-8 15,-4-3-2-15,1-1-6 0,2-5-1 0,0 2-5 16,-2-4 0-16,-15-3-5 15,27 4-2-15,-27-4-1 0,26-6-1 0,-12 2-1 16,-3-3 9-16,0-3-13 0,-1 1 7 0,-10 9 8 0,15-19 8 16,-9 9 8-16,-6 10 14 15,11-17 1-15,-11 17 10 0,9-15 1 0,-9 15-7 16,6-12-3-16,-6 12-7 16,0 0-3-16,0 0 4 0,8-14-2 0,-8 14-4 0,0 0-2 15,0 0 3-15,0 0-1 16,0 0-3-16,0 0-4 0,0 0 3 0,0 0-5 15,0 0 0-15,0 0-2 0,2 51-2 16,0-40 3-16,2 4-7 0,-1 2-6 0,1 2-1 16,1-1 0-16,1 5-2 0,0 1 0 0,3 1-2 15,-3 0 3-15,4 1-4 16,1 3 15-16,-2-3-1 0,-1 0-6 0,2-2-3 0,-4 0 4 16,4 0-1-16,-4 1-4 15,0-3-2-15,-2-3 1 0,-2 1 0 0,-2-1 2 16,0-2 8-16,0-17 3 15,-6 30 5-15,-2-16 4 0,-1-4 0 0,-2 1 5 16,1-4 4-16,-5 1-1 0,-2-5 0 0,17-3-2 0,-31 4-3 16,31-4-4-16,-32-5-5 15,17-5-2-15,2 0-15 0,1-3-12 0,1-2-18 0,2-4-20 16,1 4-26-16,6-2-30 16,2-2-47-16,0 1-60 0,4 1-81 0,0 0-103 15,3 1-206-15,1-4 1 16,3 1 22-16,1 0-484 0,2 0-588 0</inkml:trace>
  <inkml:trace contextRef="#ctx0" brushRef="#br1" timeOffset="-213687.57">20231 17580 3132 0,'0'0'-129'0,"0"0"37"16,0 0 13-16,0 0 27 0,0 0 34 0,-24 3 18 0,24-3 21 15,0 0 22-15,0 0 9 16,0 0 16-16,0 0 3 0,0 0 1 0,0 0 3 16,0 0 4-16,0 0 12 15,0 0 5-15,0 0 6 0,0 0 3 0,0 0 2 0,0 0 1 16,0 0-14-16,56 3-4 15,-56-3-6-15,16 5-5 0,-16-5 1 0,11 6 3 16,-11-6-2-16,8 12 0 0,-8-12-6 0,0 0-5 16,-4 22-1-16,4-22 2 0,-10 18-1 15,10-18 4-15,-15 22-1 0,9-12-5 16,-3 2 2-16,9-12 0 0,-13 20-3 16,9-11 1-16,4-9-11 0,-8 18 2 0,8-18-2 0,0 0-5 15,8 27-7-15,0-20-17 16,5-1-25-16,4 2-28 0,0-2-30 0,5-5-37 15,-4 1-51-15,4-2-70 0,1 0-68 0,-2-6-141 16,0-1-140-16,3-3-13 16,-6 1-412-16,-1-7-450 0</inkml:trace>
  <inkml:trace contextRef="#ctx0" brushRef="#br1" timeOffset="-212357.08">20485 16976 2988 0,'0'0'-53'0,"0"0"64"0,0 0 12 0,-30 25 17 15,22-14 8-15,0 3 10 0,-2-2 20 0,2 4 13 16,0 3 13-16,0-2 0 16,3 2-5-16,3 1 4 0,2 0-6 0,2 1-13 15,3 2-5-15,3 3-10 0,4-4-5 16,2 3-7-16,2-6-6 0,1-1-9 0,4 4-28 16,2-6-36-16,1-2-46 15,-3-2-68-15,7-3-59 0,-3-1-81 0,-4-6-166 16,3 0-497-16,-6-2-356 15</inkml:trace>
  <inkml:trace contextRef="#ctx0" brushRef="#br1" timeOffset="-212202.4">20740 17248 2997 0,'0'0'95'16,"0"0"19"-16,-8-13-19 0,8 13-17 0,0 0-15 15,0 0-10-15,22-15-6 16,-22 15-4-16,31-8-26 0,-11 2-53 0,-2 5-60 15,4-2-56-15,-4-4-69 0,4 3-131 0,-5-1-490 0,2-1-183 16</inkml:trace>
  <inkml:trace contextRef="#ctx0" brushRef="#br1" timeOffset="-212007.23">20893 17108 2600 0,'-19'0'70'0,"19"0"63"0,-19 5-2 0,19-5-6 0,-14 9 9 16,14-9 3-16,-16 18 9 15,12-7-3-15,4-11-4 0,-8 29-17 0,6-14-8 16,2 2-14-16,0 1-12 0,2 0-6 0,0 1-12 0,0 1-7 16,2-4-8-16,-2 3-17 15,2-1-30-15,-2-4-43 0,-2-14-63 0,3 20-38 16,-3-20-77-16,3 16-100 16,-3-16-188-16,0 0-461 0,0 0-400 0</inkml:trace>
  <inkml:trace contextRef="#ctx0" brushRef="#br1" timeOffset="-211787.56">21018 17066 3172 0,'13'-12'125'0,"-13"12"-2"15,0 0-10-15,12-7-11 16,-12 7 13-16,0 0 19 0,0 0 11 0,20 20-4 16,-12-8-9-16,-2 3-5 15,1 0-18-15,1 6-23 0,-1 0-11 0,-3 2-5 16,2 2-3-16,-1 0-7 0,-3 2-6 15,-2-1-9-15,0-1-6 0,-7-1-4 0,3 1-13 16,-2-2-16-16,-3-2-43 0,-2-4-54 0,1 1-72 16,2-5-85-16,-6-4-121 15,4-1-188-15,4-2-4 0,-4-5-368 0,10-1-335 0</inkml:trace>
  <inkml:trace contextRef="#ctx0" brushRef="#br1" timeOffset="-211567.48">21463 17416 3186 0,'21'4'148'0,"-21"-4"-11"0,17 2-24 0,-17-2-11 0,23 0-17 16,-23 0-6-16,30 0-9 15,-16 0-19-15,6-2-24 0,-20 2-27 0,33-1-21 16,-15 1-26-16,-4-4-19 0,-14 4-30 15,26-6-39-15,-14 3-30 0,-5-1-40 16,-7 4-49-16,6-14-50 0,-6 14-527 0,0 0-165 0</inkml:trace>
  <inkml:trace contextRef="#ctx0" brushRef="#br1" timeOffset="-211447.45">21575 17277 2584 0,'-13'-6'74'0,"13"6"43"16,-21-7 22-16,21 7 6 16,-13-7-2-16,13 7-1 0,0 0 1 0,0 0-11 15,-14-6-13-15,14 6-16 16,0 0-9-16,0 0-14 0,0 0-24 0,0 0-48 0,0 0-64 15,68 1-84-15,-50-1-94 0,3 0-218 0,3 0-509 16,-4 0-397-16</inkml:trace>
  <inkml:trace contextRef="#ctx0" brushRef="#br1" timeOffset="-210697.19">22132 16969 2906 0,'0'0'-22'0,"0"0"44"0,-17-6 16 15,17 6 4-15,0 0 7 16,0 0 5-16,0 0 1 0,-13 23-9 0,13-23-8 0,2 20-1 16,-2-20-3-16,9 28-3 15,-1-15-6-15,3-2-10 0,-1 2-7 0,3-1-2 16,2-1 0-16,-1-2-6 15,2-1 2-15,0 0-6 0,1-5 2 0,-2 4 7 16,-15-7-2-16,27 0-2 0,-27 0 10 0,24-2 1 0,-24 2 9 16,23-12-2-16,-14 3 3 15,-1-3 5-15,-8 12 11 0,11-24 19 0,-5 12 16 16,-2 1 19-16,-4 11 3 16,4-21 4-16,-4 21 0 0,2-17-7 0,-2 17-8 0,0 0-8 15,4-19-6-15,-4 19-2 16,0 0-3-16,0 0 7 0,0 0 25 0,0 0-6 15,0 0 7-15,0 0-17 0,0 0-13 0,0 0-1 16,0 0-6-16,0 0-3 0,0 0-12 16,6 48 1-16,-6-48-13 15,4 29 1-15,-2-11-3 0,4 0 3 0,-2 0-11 16,2 2 0-16,5 4-3 0,-2-1 1 16,-1 0-1-16,0-1-1 0,3 3-5 0,-1 0-1 15,6 1-4-15,-4 1 6 0,-2-5-8 0,1 4 4 16,-2-4-6-16,1 2 18 15,-1-3 1-15,-1-5-7 0,-2 6 2 0,1-7-3 16,-3 0 2-16,1-4 13 0,-5-11 8 0,2 24 12 0,-2-24 1 16,-7 16-1-16,7-16-5 15,-15 13-1-15,15-13-4 0,-27 5 3 0,12-5 0 16,15 0 5-16,-34-5-3 0,15-4-5 16,2 2-2-16,2-3-5 0,0-3-7 0,1-2-9 15,1-1-10-15,4 1-19 16,3 0-29-16,0-2-21 0,6 0-36 0,2-1-59 15,0-1-69-15,8 2-81 0,-3-4-136 0,6 1-161 0,-3-1 14 16,1 1-560-16,2 1-803 16</inkml:trace>
  <inkml:trace contextRef="#ctx0" brushRef="#br1" timeOffset="-210017.26">22293 16706 3650 0,'0'0'-87'0,"0"0"23"16,0 0 8-16,2 13 11 0,-2-13 3 0,0 0 22 15,0 0 25-15,0 0 26 0,-18 19 17 0,18-19 11 16,0 0 12-16,-16 10 11 16,16-10 8-16,0 0 16 0,-15 5-6 0,15-5-3 0,0 0-5 15,0 0-10-15,0 0-2 16,0 0 1-16,-28-17-2 0,28 17-12 0,0 0-7 16,-6-19-3-16,6 19-4 15,0 0-5-15,0 0-8 0,0 0-3 0,0 0-4 0,21-24-4 16,-21 24-5-16,0 0 1 15,26 0-1-15,-26 0-5 0,0 0-5 0,0 0-1 16,32 10-3-16,-32-10 3 0,10 8 2 0,-10-8-10 16,0 0-6-16,6 14-37 15,-6-14-52-15,0 0-73 0,0 0-95 0,0 0-181 0,0 0-157 16,0 0 8-16,0 0-282 16,0 0-234-16</inkml:trace>
  <inkml:trace contextRef="#ctx0" brushRef="#br1" timeOffset="-208037.21">22703 17538 2423 0,'0'0'-144'0,"0"0"37"15,0 0 30-15,0 0 42 0,0 0 30 0,0 0 38 0,0 0 37 16,0 0 22-16,0 0 14 16,0 0 14-16,0 0 4 0,0 0-4 0,0 0-1 15,0 0-9-15,0 0 10 0,0 0 6 16,0 0 12-16,0 0 8 0,0 0 3 0,0 0 1 16,0 0 0-16,0 0-10 15,-20 32-2-15,20-32-8 0,-6 20-38 0,6-20-11 16,-2 21-7-16,2-21-9 0,0 22-10 15,0-22-4-15,0 21-10 0,0-21-16 0,2 21-35 16,-2-21-40-16,2 19-51 0,-2-19-71 0,6 15-66 16,-6-15-118-16,2 8-204 15,-2-8 2-15,0 0-292 0,0 0-197 0</inkml:trace>
  <inkml:trace contextRef="#ctx0" brushRef="#br1" timeOffset="-207637.53">22778 16919 2437 0,'4'-19'-53'0,"-4"19"51"16,2-15 14-16,-2 15 13 15,0 0 9-15,4-15-3 0,-4 15 17 0,0 0 26 16,0 0 21-16,0 0 14 0,0 0 7 16,0 0 2-16,0 0-1 0,0 0 2 15,-36 32-4-15,27-17-3 0,-1 2-5 16,-1 4-4-16,3 0 1 0,1 0 0 15,1 4-6-15,4-2-1 0,0 2-5 0,2-2 0 0,2 1-2 0,4 0-15 16,3 2-6-16,1-3-5 16,3-2-7-16,4 1-8 0,2 2-10 0,0-7-28 15,0-2-45-15,0-4-57 16,-2-3-82-16,5-1-71 0,-6-1-144 0,-1-2-180 0,0-4-408 16,-15 0-430-16</inkml:trace>
  <inkml:trace contextRef="#ctx0" brushRef="#br1" timeOffset="-207447.28">22980 17039 3173 0,'-4'-17'40'0,"4"17"-1"16,0 0-15-16,0 0-13 0,6-23-3 0,-6 23 0 15,16-6-1-15,-16 6-4 0,20-6 6 16,-20 6-6-16,30-1-12 0,-15-1-25 0,-15 2-33 15,36-1-48-15,-19-2-53 0,-4-1-109 0,-1 0-540 16,-3 1-143-16</inkml:trace>
  <inkml:trace contextRef="#ctx0" brushRef="#br1" timeOffset="-207267.4">23057 16929 2666 0,'-13'11'119'16,"13"-11"8"-16,-8 17-8 15,8-17-3-15,-5 23-3 0,5-8-6 0,0-15-6 16,5 35-11-16,-1-17-8 0,0 1-9 0,2 4-5 0,-1-4-9 16,1 1-5-16,-2-1-9 15,0-2-9-15,0 1-28 0,1-4-46 0,-1 0-50 0,1-1-61 16,-5-13-58-16,6 19-111 16,0-14-639-16,-6-5-391 0</inkml:trace>
  <inkml:trace contextRef="#ctx0" brushRef="#br1" timeOffset="-206987.43">23330 16834 3038 0,'0'0'26'0,"0"0"10"16,10-14 0-16,-10 14 7 0,0 0 23 15,0 0 33-15,26 6 13 0,-26-6 12 0,16 15 2 16,-4-2-2-16,0 4-7 15,-2 2 6-15,3 4 11 0,2 5-9 0,0 1 20 16,-3-2-11-16,-1 2-7 0,-2-3-18 0,-1-1-12 0,-4 0-5 16,-2 0-10-16,-2-3-28 15,-2-1-7-15,-4 2-3 0,-2-1-12 0,-1-2-29 16,-2-3-37-16,-3-2-49 16,-1 1-61-16,0-3-80 0,2-3-67 0,-3-1-138 0,-2-2-139 15,4 0-19-15,-1-2-306 16,0 1-271-16</inkml:trace>
  <inkml:trace contextRef="#ctx0" brushRef="#br0" timeOffset="-200677.18">32617 8658 535 0,'0'0'352'16,"0"0"-79"-16,0 0-60 16,0 0-6-16,0 0-26 0,0 0-8 15,0 0-1-15,0 0-10 0,0 0 14 0,0 0 1 16,0 0-1-16,0 0-17 0,0 0-8 0,0 0-16 16,0 0-16-16,0 0-13 15,0 0-9-15,0 0-7 0,0 0-8 0,0 0-6 16,0 0-8-16,0 0-5 0,0 0-10 15,-19 16-4-15,19-16-4 0,-11 12-6 16,11-12-1-16,-8 9-3 0,8-9-5 0,0 0-1 16,-15 12-4-16,15-12 2 0,0 0 5 15,-8 10 5-15,8-10 15 0,0 0 13 16,0 0 14-16,-11 7 22 0,11-7-1 0,0 0 2 16,0 0-6-16,0 0-2 0,0 0-8 0,0 0-3 15,0 0-9-15,0 0-7 16,0 0-10-16,24-50-2 0,-18 39-8 15,0-2-8-15,2 2-6 0,-8 11-12 0,12-25-25 0,-6 14-44 0,-2-3-55 16,0 3-84-16,-2 0-92 16,-2 11-134-16,0-20-210 0,0 20 17 0,-4-14-399 0,4 14-482 15</inkml:trace>
  <inkml:trace contextRef="#ctx0" brushRef="#br0" timeOffset="-200307.26">32564 9301 3434 0,'0'0'146'0,"0"0"-13"0,0 0-26 0,15 6-14 16,-15-6-14-16,0 0-7 0,24 0-11 15,-24 0-31-15,0 0-54 0,31-6-66 0,-18 2-83 16,-1 3-72-16,-12 1-135 0,22-6-592 16,-11 4-421-16</inkml:trace>
  <inkml:trace contextRef="#ctx0" brushRef="#br0" timeOffset="-200147.62">32566 9450 3324 0,'-8'15'142'0,"8"-15"-11"16,-6 9-25-16,6-9-24 16,0 0-31-16,0 0-20 0,0 0-38 0,0 0-63 15,0 0-78-15,-7 11-95 16,7-11-207-16,0 0-447 0,0 0-277 0</inkml:trace>
  <inkml:trace contextRef="#ctx0" brushRef="#br0" timeOffset="-199077.41">32346 8503 2686 0,'2'-19'-16'0,"-2"19"35"0,0 0 10 0,-2-21 11 15,2 21 14-15,0 0 6 0,-8-12 17 0,8 12 2 0,0 0-7 16,0 0-7-16,0 0-3 16,0 0-9-16,0 0-5 0,0 0-6 0,0 0-2 15,-36 26-10-15,36-26 4 16,-13 9-4-16,13-9-1 0,-15 10-1 0,15-10-2 0,-15 7-3 16,15-7-2-16,-14 3-3 15,14-3-1-15,-15 4-2 0,15-4 1 0,0 0-4 16,-21 5 4-16,21-5-9 15,0 0 2-15,-18 2 0 0,18-2-1 0,0 0-4 0,0 0 2 16,-18 2 3-16,18-2 10 0,0 0 5 16,-17 10 1-16,17-10 0 0,-13 10-1 15,13-10-4-15,-15 10 2 0,15-10-4 0,-12 11-5 16,12-11 3-16,-14 11-2 0,14-11-1 16,-12 12 11-16,12-12 0 0,-12 8 6 0,12-8 4 15,-13 9 1-15,13-9-1 16,-13 6-4-16,13-6 0 0,0 0 1 0,0 0-7 15,-21 0-4-15,21 0 2 0,0 0-8 0,0 0 1 0,-18-11-1 16,18 11-2-16,0 0-2 16,-14-12-1-16,14 12-2 0,-10-8-1 0,10 8 1 15,-18-4-4-15,18 4 3 16,-23 0 1-16,23 0-1 0,-28 0 2 0,12 3 2 16,-1 1 0-16,17-4-4 0,-32 8 2 15,15-5-1-15,2 3-1 0,15-6-1 16,-26 9 0-16,14-3 0 0,2-1 1 15,10-5-3-15,-15 14-1 0,15-14 3 0,-9 13-5 0,9-13-10 16,0 0-14-16,0 18-8 0,0-18-15 0,0 0-7 16,22 13-2-16,-22-13-2 15,20 7 5-15,-8-1 5 0,-12-6 5 0,22 5 3 16,-11-1 6-16,-11-4 8 16,21 6 6-16,-21-6 8 0,17 8 4 0,-17-8 4 0,16 6 5 15,-16-6 4-15,10 9 2 16,-10-9 2-16,0 0 1 0,4 15 0 0,-4-15 1 15,0 0 2-15,-12 24 5 0,12-24 9 0,-18 18 3 0,10-6 4 16,-3-2 1-16,1 1-1 16,-1 1-4-16,0 1 1 0,-1 0 3 0,0 2-1 15,0 0 0-15,0 0 3 16,-1 3-1-16,0-4 0 0,1 4-2 0,-1-1 0 16,3 2-2-16,-2-2-2 0,2 2-4 15,0-2-4-15,2 1 2 0,1-3-3 0,0 2-3 16,1-2 0-16,2 1-3 15,2-1-1-15,0 2 5 0,0-1 2 0,2-16 1 16,2 34 3-16,0-18-3 0,2 0 4 0,0 1-5 16,2 0-2-16,3-1 0 15,0-1 5-15,1-1 2 0,0 0 0 0,4 0 5 0,-2-3 2 16,1 1 8-16,-1-1-8 16,4 0 0-16,-4 1 1 0,2-3-3 0,2-1 2 0,-2 2 3 15,1-3 4-15,0 1 2 16,2-3 1-16,-2 3 3 0,2-3 1 0,-1-1-4 15,0 2-1-15,1-2-7 0,1 0 15 0,0-3-1 0,0 2 1 16,2-2-4-16,-1-1-1 16,2 0 6-16,0-1-2 0,1 1-3 0,-2-3-1 15,4 0-5-15,3-1-3 16,1 0-8-16,-3-4-2 0,3 3-1 0,-1-4-6 0,-2-1-5 16,5-3-10-16,-2-2-17 15,-1 2-30-15,1-5-22 0,-5 3-45 16,2-6-49-16,-6 0-77 0,-1 2-74 15,-6-3-148-15,0 0-161 0,-5-1 11 0,0-2-464 0,-7 0-622 16</inkml:trace>
  <inkml:trace contextRef="#ctx0" brushRef="#br0" timeOffset="-198707.33">31889 7967 3555 0,'0'0'85'0,"0"0"2"0,0 0-2 16,0 0 6-16,0 0 9 16,0 0 2-16,0 0-11 0,0 0-10 0,0 0-10 15,0 0-31-15,0 0-36 16,0 0-48-16,0 0-58 0,0 0-69 0,0 0-80 0,0 0-129 15,0 0-193-15,0 0-303 0,0 0-241 0</inkml:trace>
  <inkml:trace contextRef="#ctx0" brushRef="#br0" timeOffset="-198297.16">31447 8639 2597 0,'0'0'-67'0,"0"0"18"15,0 0 8-15,-11 16 9 0,11-16 15 16,0 0 17-16,0 0 28 0,0 0 16 0,0 0 13 16,-19 6 4-16,19-6 13 0,0 0 17 0,-22 0-2 15,22 0 8-15,0 0 1 16,-26-1 4-16,26 1 8 0,-24-5 15 0,24 5 13 16,-25-1 9-16,25 1-3 0,-22-3-4 15,22 3-7-15,-20 3-26 0,20-3-7 0,-20 4-11 16,20-4-6-16,-17 7-12 15,17-7-5-15,-14 13-6 0,14-13-8 0,-11 15-17 16,11-15-42-16,-7 17-58 0,7-17-88 0,-2 19-106 16,2-19-209-16,2 20-139 0,-2-20-347 15,5 22-387-15</inkml:trace>
  <inkml:trace contextRef="#ctx0" brushRef="#br0" timeOffset="-198137.13">31292 9149 3021 0,'0'0'62'16,"2"11"38"-16,-2-11-3 0,0 0 1 16,0 0-1-16,4 18-10 0,-4-18-10 0,0 0-13 15,0 0-33-15,0 0-47 16,0 0-61-16,0 0-78 0,11 1-74 0,-11-1-169 16,0 0-474-16,0 0-237 0</inkml:trace>
  <inkml:trace contextRef="#ctx0" brushRef="#br0" timeOffset="-196619.39">31053 8503 2557 0,'0'0'-51'0,"-2"-19"38"16,2 19 22-16,0 0 18 0,0 0 12 0,0 0 2 0,0 0 17 15,0 0 4-15,-26-2-4 0,26 2 6 0,0 0-1 16,0 0-1-16,-30 24 2 16,18-13 8-16,2-1 9 0,-8 2 4 0,2 0 9 0,-1 1 2 15,-5-2 3 1,4 3 0-16,-6-3-6 0,3-1 2 0,-5 2-3 0,4-3-6 16,-4-1-1-16,0 1 0 15,1-3-3-15,-3 1-4 0,6-1-6 0,-6-2-8 16,5-1-9-16,1 0-5 0,0-2-8 0,-2-1-4 0,3-1-4 15,-1-2-4-15,4 2-3 16,-2-3 0-16,4 0-6 0,-2-1-4 0,4-1-2 16,14 6 0-16,-28-12-1 15,19 9-1-15,9 3-3 0,-18-12 1 0,18 12-3 0,-13-10 1 16,13 10 0-16,-13-7-2 16,13 7-2-16,0 0 0 0,-12-7-1 0,12 7 3 15,0 0-4-15,0 0 0 16,0 0 2-16,0 0-2 0,0 0-2 0,0 0 4 0,-26 14-2 15,26-14-1-15,-9 12-2 0,9-12 4 0,-8 13 0 16,8-13-2-16,-6 13 0 16,6-13 1-16,-8 14-1 0,8-14 1 0,-10 9-2 15,10-9 3-15,0 0 1 0,-12 13-1 16,12-13 0-16,0 0 6 0,0 0-5 0,-10 6 0 16,10-6 0-16,0 0 0 15,0 0-3-15,0 0 5 0,0 0 0 16,0 0 1-16,-20-23 1 0,20 23 5 0,0 0-1 15,-8-11 6-15,8 11-5 0,0 0 0 0,0 0-5 16,0 0 1-16,0 0-5 0,0 0 1 0,-11-12-1 16,11 12 3-16,0 0-5 15,0 0 1-15,0 0-1 0,0 0 10 0,0 0-10 0,0 0 1 16,0 0-8-16,-16 26 3 16,16-26 1-16,0 0 2 0,-12 14 0 0,12-14 5 15,-10 12-5-15,10-12 4 16,-12 12-1-16,12-12-1 0,-13 13 3 0,4-5-5 0,9-8 0 15,-12 11 2-15,12-11-2 0,-15 11 2 0,15-11-2 16,-10 9 5-16,10-9-2 16,0 0 2-16,-16 5-6 0,16-5-3 0,0 0 3 0,0 0 4 15,0 0-5 1,0 0 1-16,0 0-2 0,-22-21 2 0,22 21 1 0,0 0 1 16,-5-18 7-16,5 18 0 15,0 0 0-15,0 0 1 0,-4-16-4 0,4 16 1 0,0 0 6 16,0 0-7-16,0 0-4 15,0 0 0-15,0 0 0 0,0 0 1 0,0 0 2 16,0 0-4-16,0 0 9 0,0 0 10 0,0 0-1 16,0 0-2-16,-15 36-2 0,15-36 2 15,-2 19-5-15,2-19-2 0,-6 19-2 0,6-19 0 16,-7 19 6-16,7-19-5 16,-8 15 4-16,8-15-5 0,-9 16 3 0,9-16-3 15,-8 11-3-15,8-11 4 0,0 0-1 16,-15 9 2-16,15-9-1 0,0 0-2 0,0 0 3 15,-26-6-4-15,26 6-3 0,0 0 6 0,-18-16-1 16,18 16-2-16,-11-21-2 0,7 9 3 16,4 12-2-16,-5-28-3 0,5 13-6 0,0 15-4 15,7-31-20-15,-3 14-38 16,5-3-48-16,-1-1-66 0,2 1-84 0,2-3-104 16,2-4-202-16,-2-2-48 0,4 1-4 15,0-2-269-15,1-9-268 0</inkml:trace>
  <inkml:trace contextRef="#ctx0" brushRef="#br0" timeOffset="-196357.32">30585 7588 2810 0,'8'-9'74'16,"1"0"-17"-16,-9 9-8 16,0 0-6-16,0 0 10 0,0 0 19 0,0 0 13 15,9 37 11-15,-9-37-1 0,-16 38-10 16,6-14-7-16,-4 2-4 0,0 1-5 0,0 1 12 15,-1-3 8-15,2-1 9 0,-2-5 2 0,3 1-6 16,-1-1-1-16,2-3-4 16,1-3 3-16,2-4-2 0,-3-1-8 0,11-8-9 0,-13 9-1 15,13-9-9 1,0 0-10-16,0 0-4 0,0 0-11 0,0 0-8 0,0 0-26 16,0 0-34-16,0 0-46 15,0 0-55-15,0 0-72 0,13-39-65 0,-13 39-142 0,0 0-214 16,0 0-359-16,0 0-444 15</inkml:trace>
  <inkml:trace contextRef="#ctx0" brushRef="#br0" timeOffset="-196157.19">30333 9372 3239 0,'4'15'204'0,"-2"-5"2"0,0 0-19 15,-2-10-26-15,12 7-14 0,-12-7-19 0,16-2-13 0,-16 2-12 16,26-9-15-16,-10 3-20 16,3-1-46-16,1-5-48 0,0-1-64 0,2 3-85 15,-1-6-75-15,-2-1-188 16,-2 1-173-16,-5-4-319 0,-2 1-340 0</inkml:trace>
  <inkml:trace contextRef="#ctx0" brushRef="#br0" timeOffset="-195927.43">30079 8114 2720 0,'0'0'3'16,"5"-11"78"-16,-5 11 39 0,0 0 10 0,4-16-13 15,-4 16-16-15,0 0-9 0,0 0-18 0,0 0-30 0,0 0-55 16,0 0-86-16,0 0-99 16,0 0-168-16,0 0-497 0,0 0-214 0</inkml:trace>
  <inkml:trace contextRef="#ctx0" brushRef="#br0" timeOffset="-195467.54">29707 8354 2756 0,'-9'-21'122'0,"9"21"17"15,-6-11-16-15,6 11-13 16,0 0-5-16,0 0 7 0,0 0 8 0,0 0-5 15,0 0-11-15,0 0-13 0,-20 31-8 0,16-16-9 0,2 4-7 16,2 0-11-16,-2 4-9 16,4 3-9-16,-2 1-15 0,2 1-17 0,0 5-20 15,5 2-13-15,-3 1-7 16,3 0-6-16,-1 4-3 0,0-1 6 0,1 0 3 0,-3-1 6 16,2 0-1-16,-4-1 6 15,0-5 5-15,-4 0-3 0,0-1 6 0,-2-3 7 16,-4 4 2-16,-5-1 6 15,-2-5 21-15,-2-1 12 0,-5-1 22 0,0-6 14 0,-4 0 10 16,1-3 22-16,-3-5 15 0,1-3 10 0,1-2 37 16,-2-1 2-16,6-4-3 15,-2-1-15-15,5-5-13 0,-2-2-13 16,4-5-17-16,5 0-14 0,2-2-13 0,4-3-16 16,4 1-16-16,2 17-45 0,2-37-32 0,8 17-38 15,-2-1-44-15,0 0-54 16,4 0-66-16,2 3-56 0,-4-4-113 0,-4 5-162 15,3 2-62-15,-3 1-354 0,-4-1-440 0</inkml:trace>
  <inkml:trace contextRef="#ctx0" brushRef="#br0" timeOffset="-194587.35">29279 8639 2935 0,'-7'-16'-24'16,"7"16"58"-16,0 0 17 15,-6-17 1-15,6 17 0 0,0 0 1 0,-4-13-6 0,4 13-1 16,0 0-8-16,0 0-4 0,0 0-3 16,0 0-2-16,0 0-1 0,0 0 9 15,0 0 16-15,0 0 19 0,0 0 13 0,-14-7 2 16,14 7 3-16,0 0-8 0,0 0-9 16,-30 17-10-16,19-10-1 0,11-7-11 0,-25 15 1 15,10-7 3-15,-3 2 1 16,0 2-3-16,-2 0-1 0,0 1-5 0,-4-2-4 15,1 3 6-15,-5-1-2 0,3-2 3 0,-5 2 3 0,6-2-1 16,-6-4-2-16,2 4 15 16,1-7-8-16,-1 4 0 0,0-4-10 0,1-2-6 15,-1 2-5-15,6-6-2 16,-3 2 2-16,5-2-4 0,-4 2-7 0,6-2-4 0,18 2 0 16,-39-6 4-16,23 4 12 15,16 2-10-15,-24-1-2 0,24 1-1 0,-24-3-3 16,24 3-4-16,0 0-9 15,-24 6 7-15,24-6 2 0,-18 10-21 0,18-10-2 0,-16 13-1 16,11-5 2-16,5-8 2 0,-19 17 1 0,10-10 2 16,-1 3 0-16,0-2 0 15,-4-1 1-15,3 3 4 0,11-10-4 0,-26 13 3 0,13-9 1 16,-2 1 0-16,15-5-1 16,-25 4 6-16,25-4-4 0,-22 0 0 0,22 0-4 15,-21-6 1-15,21 6-4 16,-20-13-1-16,11 4 0 0,9 9 0 0,-15-21-6 0,10 14 5 15,5 7-4-15,-12-19 4 0,12 19 6 0,-4-16 3 16,4 16 2-16,-6-15-1 16,6 15 0-16,0 0-3 0,-2-17 0 0,2 17 0 0,0 0-1 15,0 0-1-15,0 0-1 16,0 0 2-16,10-20-1 0,-10 20 5 0,0 0 6 16,0 0 6-16,0 0 3 15,0 0 2-15,0 0-3 0,0 0-8 0,28 31 2 0,-24-19 1 16,-4-12-6-16,8 22 2 15,-6-8 1-15,-1 1-5 0,-1 2 0 0,2 0 2 16,-2 0-2-16,0 2-1 0,-2 2 0 0,1 0 1 0,-3 2-1 16,0 0-1-16,0 0-3 15,-2 0 5-15,-2-1-5 0,2 0 2 0,-2-3-1 16,0 1 4-16,-3-2 4 0,-2 0 1 16,1-4 4-16,-4 1 2 0,-2-1 5 0,3-1 0 15,-6-3 1-15,0-1 6 16,-3-1 5-16,1-2 14 0,-3-3 6 0,4-1 0 15,-5 0 7-15,4-4 0 0,-4-2 3 0,0-2 1 0,0 1 2 16,2-4-5-16,3-1-1 16,-2 1-1-16,3-3-2 0,1 2-2 0,4 0-7 15,1-2-8-15,3-1 0 0,3 3-8 16,3-3-5-16,6 13-9 0,-4-27-12 0,4 15-15 16,4-5-15-16,4 2-24 15,1-4-33-15,8 2-33 0,0-4-41 0,6-3-52 0,-3 1-69 16,9-6-77-16,-2-2-181 0,-2 1-82 0,3-3-11 15,-3 1-544-15,-4-2-852 16</inkml:trace>
  <inkml:trace contextRef="#ctx0" brushRef="#br0" timeOffset="-194417.46">28166 8301 4098 0,'12'-11'25'15,"-12"11"-20"-15,6-4-7 0,-6 4 1 0,0 0 1 0,18-4 2 16,-18 4-3-16,16-4-3 16,-5 3-39-16,-11 1-56 0,24-3-70 0,-10 1-72 0,-1-1-151 15,2-2-564-15,-3 2-388 16</inkml:trace>
  <inkml:trace contextRef="#ctx0" brushRef="#br0" timeOffset="-194267.3">28489 8244 3031 0,'0'0'91'0,"26"2"3"0,-26-2-13 0,30-2-25 16,-14 0-5-16,3-2-4 15,-1 1-12-15,-18 3-38 0,36-9-73 0,-20 5-67 0,-3-3-109 16,2 2-206-16,-7-1-332 16,-2 1-96-16</inkml:trace>
  <inkml:trace contextRef="#ctx0" brushRef="#br0" timeOffset="-194137.23">28587 8076 2784 0,'-5'-15'278'0,"5"15"-18"16,0 0-77-16,0 0-42 0,0 0-16 0,11-25-19 15,-11 25-11-15,0 0-20 0,13-9-52 16,-13 9-75-16,0 0-91 0,4-4-101 0,-4 4-194 16,0 0-522-16,0 0-395 15</inkml:trace>
  <inkml:trace contextRef="#ctx0" brushRef="#br0" timeOffset="-193667.3">27520 8720 3013 0,'0'0'41'0,"0"0"44"15,0 0 13-15,0 0 22 0,-15-11 20 0,15 11 22 16,0 0 18-16,0 0 41 0,-29 15-6 0,29-15-33 0,-17 9-13 16,5-3-13-16,12-6-11 15,-20 14-6-15,11-4-13 0,-2-2-14 0,11-8-12 16,-17 18-13-16,13-7-11 16,4-11-7-16,-8 22-10 0,8-9-16 0,0-13-14 0,0 26-13 15,0-26-6-15,2 29-12 16,-4-14 2-16,0 2-13 0,-3-1-8 0,0 1-14 15,-4 2-20-15,-4 0-34 0,-3-4-45 0,1 4-56 0,-4-4-63 16,2 3-31-16,-6-4-49 16,3 0-90-16,-2 1-83 0,1-1-88 0,1 1-279 15,7-2-237-15</inkml:trace>
  <inkml:trace contextRef="#ctx0" brushRef="#br0" timeOffset="-193567.56">27081 9246 2756 0,'0'0'110'16,"4"25"51"-16,-4-25 1 15,10 19 0-15,-10-19 0 0,10 17-4 0,-5-9-13 16,-5-8-14-16,14 14-16 15,-5-7-24-15,-9-7-37 0,10 9-73 0,-10-9-95 16,10 2-110-16,-10-2-208 0,0 0-143 0,0 0-293 0,0 0-229 16</inkml:trace>
  <inkml:trace contextRef="#ctx0" brushRef="#br0" timeOffset="-193377.53">27120 8541 3103 0,'4'-14'244'0,"-4"14"-34"0,0 0-33 0,0 0-17 16,0 0-20-16,0 0-18 16,0 0-14-16,0 0-11 0,0 0-13 0,0 0-33 15,0 0-40-15,-2 52-54 16,-2-35-73-16,4 4-89 0,-6-2-103 0,0 6-202 0,1-2-76 16,-3 0-255-16,-4-2-179 15</inkml:trace>
  <inkml:trace contextRef="#ctx0" brushRef="#br0" timeOffset="-193127.21">26976 8839 2710 0,'0'0'204'0,"0"0"8"15,-7-16-28-15,7 16-24 0,-8-11-17 0,8 11-8 16,-17-6 31-16,17 6 13 16,-23-3-17-16,23 3 11 0,-29-3 24 0,29 3-5 0,-33 6-13 15,19 0-14-15,-4 0-12 16,3 2-19-16,3 1-16 0,1 2-16 0,2 1-9 15,0-1-12-15,4 2-8 0,5-13-9 16,-2 27-7-16,4-10-5 0,0 0-7 0,1 3-4 16,1-2-8-16,1 0-3 0,-4 1-10 0,-1-1-14 15,0 1-19-15,0 0-28 0,-6 0-34 16,0-2-52-16,-3 1-76 0,-2-3-91 0,-7-1-162 16,1-3-141-16,0 0-21 15,-6 0-500-15,6-2-725 0</inkml:trace>
  <inkml:trace contextRef="#ctx0" brushRef="#br0" timeOffset="-193007.38">26536 9426 3961 0,'8'13'87'0,"-6"-10"-83"0,-2-3-59 0,0 0-50 16,0 0-32-16,0 0-40 16,0 0-58-16,0 0-162 0,0 0-499 0,0 0-276 15</inkml:trace>
  <inkml:trace contextRef="#ctx0" brushRef="#br0" timeOffset="-192727.47">26524 8778 2823 0,'0'0'95'0,"9"-15"22"0,-9 15-12 0,0 0-14 16,0 0-8-16,3-14-9 15,-3 14 9-15,0 0 8 0,0 0-4 0,0 0 2 16,0 0-4-16,0 0 4 0,0 0 6 15,-54 18 8-15,43-14 39 0,11-4-12 0,-25 8 17 16,15-4-33-16,10-4 21 0,-22 2 9 0,22-2 12 16,-20 0 7-16,20 0-7 0,0 0-18 15,-23-11-14-15,23 11-16 0,-4-17-11 0,4 17-12 16,0-19-14-16,0 19-26 16,0 0-35-16,6-33-39 0,-4 23-44 0,0 1-58 15,-2 9-76-15,6-13-84 0,-6 13-146 16,0 0-167-16,0 0-19 0,-12-12-457 0,12 12-642 15</inkml:trace>
  <inkml:trace contextRef="#ctx0" brushRef="#br0" timeOffset="-192547.63">26257 9336 3689 0,'-5'25'225'0,"5"-25"42"0,0 0-37 16,-2 15-41-16,2-15-41 15,0 0-30-15,0 0-26 0,0 0-38 0,0 0-42 16,0 0-72-16,0 0-99 0,0 0-104 0,0 0-216 0,0 0-136 16,0 0 42-16,0 0-304 15,0 0-243-15</inkml:trace>
  <inkml:trace contextRef="#ctx0" brushRef="#br0" timeOffset="-190267.27">25864 8567 1532 0,'0'0'347'16,"0"0"-100"-16,0 0-42 0,-16-7-33 0,16 7-23 16,0 0-16-16,0 0-3 0,0 0-14 15,0 0 6-15,0 0-10 0,0 0-12 0,0 0-3 16,0 0-6-16,0 0-9 15,0 0 0-15,0 0-2 0,0 0 3 0,0 0-8 16,0 0-7-16,0 0-6 0,0 0-6 0,0 0-6 0,0 0-9 16,0 0-5-16,0 0-2 15,0 0-4-15,0 0-3 0,0 0 1 0,0 0 5 16,0 0-11-16,0 0 2 16,0 0 3-16,0 0-1 0,0 0-1 0,0 0-3 0,0 0-4 15,0 0 2-15,0 0 1 16,0 0-3-16,-27 18-1 0,12-10 6 0,0 1-3 15,-2 2 5-15,-6 2 5 0,-2 7 36 0,1-1 3 16,-5 0-8-16,0 1-27 0,-1 0 1 16,-5 2 0-16,-2 2 2 0,-3-2-7 0,4-1-3 15,2-4-3-15,1-1 4 16,-2-3-5-16,5-2-3 0,1-1-4 0,3-1-5 0,4-1 2 16,-3-2 1-16,5-3-3 15,3-1 1-15,-2 0-6 0,19-2 3 0,-31-4-4 16,17 1 3-16,14 3 1 15,-21-14-2-15,13 6 5 0,8 8-8 0,-15-14 1 0,15 14 9 16,-10-14-6-16,10 14 6 0,-11-10-2 0,11 10 1 16,0 0 0-16,-11-13-5 15,11 13 1-15,0 0-9 0,0 0 4 0,0 0 1 0,0 0-2 16,0 0 5-16,0 0-4 16,0 0 1-16,0 0 3 0,-23 19 9 0,23-19 3 15,-8 18 3-15,8-18 1 16,-10 17-3-16,4-8-2 0,6-9 2 0,-14 19-5 0,7-11 5 15,-1 1-8-15,8-9 4 16,-21 17-6-16,10-11 0 0,1 2 4 0,10-8-5 16,-24 11-3-16,14-4 6 0,10-7-11 0,-17 7 4 0,17-7 0 15,-18 5 0-15,18-5-2 16,-11 7 3-16,11-7-2 0,0 0 2 0,-17 3-4 16,17-3 1-16,0 0-3 15,0 0 0-15,0 0 1 0,0 0 0 0,-23-12-3 0,23 12 1 16,0 0 3-16,0 0-3 0,-5-17-1 0,5 17 1 15,0 0-1-15,0 0 1 16,0 0-5-16,-2-17 7 0,2 17-7 0,0 0 3 0,0 0-1 16,0 0 6-16,0 0-6 15,0 0 2-15,0 0 1 0,0 0-1 0,18-14-2 16,-18 14 3-16,0 0-1 16,0 0 0-16,0 0-5 0,0 0 8 0,27 24-4 0,-27-24 0 15,9 14 4-15,-9-14-1 16,9 19 1-16,-5-9 4 0,-4-10 5 0,3 23 4 15,-3-10-1-15,0-13 6 0,-3 27 4 0,-1-12 3 0,-5 0 1 16,2 1 2-16,-4-3-4 16,-3 4-2-16,0-1 2 0,-3-3-1 0,-2 0-4 15,0 0-1-15,-5-1 6 16,4 0 3-16,-6-3 7 0,1 1-1 0,-1-2 3 0,-2-1 0 16,1-1 2-16,-3-3 0 15,2-1 5-15,0 0 2 0,2-2 3 0,1 0 1 16,1-2 1-16,-1-1-6 0,2-3-3 15,6 0-6-15,-3-5-3 0,6 1-3 0,4-3-5 16,0-2-10-16,4-3-18 0,4 1-28 0,1-4-30 16,2 0-39-16,5-4-37 15,1-1-52-15,6-3-70 0,1-1-65 0,1-1-140 0,0 3-141 16,2 1-23-16,-2-2-553 16,0 3-878-16</inkml:trace>
  <inkml:trace contextRef="#ctx0" brushRef="#br0" timeOffset="-190097.27">24556 8497 4210 0,'0'0'89'0,"3"-15"-15"16,-3 15-18-16,0 0-13 0,15-9-13 0,-15 9-3 16,21-6-25-16,-10 2-35 15,-11 4-56-15,29-5-69 0,-12 2-62 0,1 2-63 0,1-2-147 16,0 2-148-16,-2 1-262 15,-17 0-182-15</inkml:trace>
  <inkml:trace contextRef="#ctx0" brushRef="#br0" timeOffset="-189957.33">24974 8415 2801 0,'23'-7'151'0,"-23"7"-13"0,0 0-34 15,13-8-40-15,-13 8-23 0,16-5-12 16,-16 5-18-16,16-7-44 0,-16 7-57 0,22-7-74 15,-13 4-107-15,-2-2-581 0,-7 5-199 0</inkml:trace>
  <inkml:trace contextRef="#ctx0" brushRef="#br0" timeOffset="-189814.66">25095 8303 3041 0,'-10'-13'232'0,"10"13"-41"0,0 0-40 0,0 0-30 16,0 0-21-16,0 0-16 15,0 0-22-15,8-27-45 0,-8 27-70 0,0 0-91 16,2-6-91-16,-2 6-171 0,0 0-546 0,0 0-379 16</inkml:trace>
  <inkml:trace contextRef="#ctx0" brushRef="#br0" timeOffset="-188667.34">24045 8667 2764 0,'0'0'-143'0,"0"0"9"0,-17 0 5 16,17 0-15-16,0 0-23 0,0 0-45 0,0 0-374 15,0 0 215-15</inkml:trace>
  <inkml:trace contextRef="#ctx0" brushRef="#br0" timeOffset="-188067.47">24014 8674 1718 0,'0'0'-11'0,"0"0"7"0,0 0 3 16,0 0 1-16,0 0-3 15,0 0 4-15,0 0 16 0,0 0 9 0,0 0-5 16,0 0-3-16,0 0 2 0,0 0 5 0,0 0 6 0,0 0 6 16,0 0 16-16,0 0 6 15,0 0-6-15,0 0 5 0,0 0-7 0,0 0 8 16,0 0-2-16,0 0 12 16,0 0 5-16,0 0 1 0,0 0 2 15,0 0-8-15,0 0 0 0,0 0-6 0,0 0-5 16,0 0-8-16,0 0-3 0,0 0 2 0,0 0-7 15,0 0 3-15,0 0-2 0,0 0-3 0,0 0 0 16,0 0 3-16,-24-9 13 0,24 9-6 16,0 0 0-16,0 0-4 0,0 0-2 0,0 0-3 15,0 0-7-15,0 0-2 16,0 0-3-16,0 0-3 0,0 0-2 0,-15-10-1 0,15 10-4 16,0 0-1-16,0 0 2 15,0 0 1-15,0 0 0 0,0 0 2 0,0-19-2 16,0 19 2-16,0 0-3 15,0 0-1-15,0 0-4 0,15-19 0 0,-15 19-3 16,15-7 2-16,-15 7-3 0,19-6-4 0,-19 6 6 0,28-5-9 16,-14 2 3-16,3 2-2 15,3-1-3-15,-20 2 3 0,31 0 6 0,-31 0 1 16,30 0 3-16,-30 0 12 0,21 3 13 16,-21-3 5-16,17 7 10 0,-17-7 0 0,8 9 1 15,-8-9-3-15,0 0 1 16,0 0-4-16,0 0 4 0,-23 36-1 0,10-23 0 15,-2 0 3-15,1 3 11 0,-4 3-28 16,0-4-1-16,-2 4-1 0,4-2-11 0,-1 2 3 16,2 1-1-16,0-4-7 0,1 4 1 0,0-1 0 15,4-2-2-15,0 2-3 16,-1 0-1-16,0-2 6 0,3 2 4 0,-1-4 7 0,1 1 0 16,0-1 4-16,-4 0-2 15,2-2-5-15,-2 1-1 0,1-2-5 0,-2-2-8 16,3 2-14-16,-1-2-35 0,-1-5-42 15,12-5-72-15,-20 9-95 0,10-9-101 0,-3 0-223 16,13 0-49-16,-17-7 25 0,17 7-256 0,-15-17-185 16</inkml:trace>
  <inkml:trace contextRef="#ctx0" brushRef="#br0" timeOffset="-187867.54">23975 8522 3003 0,'3'-16'234'0,"-3"16"-32"0,0 0-27 15,4-14-32-15,-4 14-30 16,0 0-26-16,0 0-29 0,4-18-44 0,-4 18-70 16,0 0-88-16,0 0-96 0,0 0-212 15,0 0-493-15,0 0-369 0</inkml:trace>
  <inkml:trace contextRef="#ctx0" brushRef="#br0" timeOffset="-187357.28">23701 8763 2848 0,'0'0'-70'0,"0"0"34"15,0 0-8-15,0 0 32 16,0 0 24-16,0 0 35 0,0 0 25 0,0 0 17 15,-26 1 12-15,26-1 3 0,0 0-2 16,0 0-4-16,0 0-10 0,0 0-8 0,0 0-12 16,-11-28-2-16,11 28-12 0,0 0-3 0,0 0-2 15,0 0-6-15,0 0-7 16,13-27-9-16,-13 27-1 0,0 0-4 0,16-10-3 0,-16 10 0 16,16-6-6-16,-16 6 0 15,16-3-1-15,-16 3-2 0,0 0-2 16,26 0 1-16,-26 0-1 0,0 0 3 15,19 3 8-15,-19-3 7 0,0 0 5 0,10 10 1 0,-10-10 3 16,0 0-2-16,3 19 1 0,-3-19 5 0,0 0 3 16,-17 29 4-16,8-17 1 15,-3 4-3-15,-6-1-7 0,4 1-2 0,-6 0 5 0,4 2-8 16,-1-1-5-16,0-4-9 16,2 3 2-16,1-3-3 0,0-1-1 15,4-3-3-15,0 0 3 0,1 1-5 16,9-10 0-16,-17 14-3 0,17-14 1 0,-13 11 0 0,13-11 2 15,-10 11-5-15,10-11 0 0,-12 11 3 0,12-11-4 16,-12 9 7-16,12-9-9 16,0 0 2-16,-12 11-2 0,12-11 0 0,0 0 0 0,0 0 0 15,-13 9 2-15,13-9-4 16,0 0-3-16,0 0-5 0,0 0-7 0,-11 8-22 16,11-8-44-16,0 0-52 15,0 0-82-15,0 0-75 0,0 0-197 0,-6 4-95 0,6-4-336 16,0 0-312-16</inkml:trace>
  <inkml:trace contextRef="#ctx0" brushRef="#br0" timeOffset="-186757.39">23239 8660 2812 0,'-9'-14'-64'0,"9"14"5"0,-8-13-9 0,8 13 3 15,-6-11 9-15,6 11 14 16,0 0 30-16,-7-19 21 0,7 19 3 0,0 0-1 16,-2-17-2-16,2 17 0 15,0 0-9-15,0 0 12 0,19-18-8 0,-9 14 7 0,-10 4-1 16,26-8-7-16,-9 5-3 0,-1 1 0 0,2-2-1 15,1 2 4-15,-19 2-5 16,36 0-1-16,-20 0 11 0,-16 0-2 0,28 4 22 0,-28-4 12 16,17 7 16-16,-17-7 12 15,9 12 5-15,-9-12 4 0,0 0 9 0,-11 25 4 16,11-25 9-16,-25 22 2 16,5-8-5-16,4-1-3 0,-3 3 0 0,-3-1-5 15,0 3-6-15,2-2-5 0,1 2-9 16,2-1-7-16,2 1-3 0,1 1-8 0,0 1-2 15,6-1-7-15,0 2-4 0,6-2-2 0,0 0-6 16,2 0-2-16,2 0-3 0,0-1-4 16,2 6 0-16,0-5-2 0,0-1-3 0,-2 2 0 15,0-1-1-15,-4-2 4 16,2-17 1-16,-6 34 11 0,0-18 8 0,-4-1 5 16,-3-1 4-16,-2 0 7 0,-2-2 8 15,-2-3 9-15,0-1 37 0,0-2 3 0,0-3-10 16,-2-1 16-16,-3-4 0 15,2-3 3-15,0-3-3 0,-1-3-6 0,1-4-12 16,4-3-12-16,2-1-10 0,2-5-9 0,6-2-7 0,-1 0-18 16,4 0-23-16,3-1-28 15,2 0-32-15,5 4-39 0,1-2-53 0,3 5-63 16,3-3-80-16,-2 1-97 0,4 5-200 16,-2 2-58-16,1 0 28 0,-3 4-361 0,1 1-404 15</inkml:trace>
  <inkml:trace contextRef="#ctx0" brushRef="#br0" timeOffset="-186547.42">23271 9379 3668 0,'0'0'435'0,"0"18"-72"0,0-18-73 15,-2 11-67-15,2-11-54 0,0 0-42 0,0 14-27 16,0-14-48-16,0 0-74 0,4 9-114 0,-4-9-140 0,0 0-210 16,0 0-112-16,0 0-6 15,0 0-385-15,0 0-449 0</inkml:trace>
  <inkml:trace contextRef="#ctx0" brushRef="#br1" timeOffset="-175477.4">1148 10926 1431 0,'0'0'-128'0,"0"0"15"0,0 0 32 15,0 0 31-15,0 0 36 0,0 0 21 0,0 0 27 16,0 0 20-16,0 0 13 0,0 0 4 16,0 0 4-16,0 0 7 0,0 0-9 0,0 0-7 15,0 0 4-15,0 0 13 16,0 0-5-16,0 0 7 0,0 0 13 0,10 33 20 16,-10-33 2-16,0 0 12 0,0 0 7 15,0 0 9-15,0 0-5 0,0 0-5 16,0 0-12-16,0 0-2 0,0 0-9 15,0 0-6-15,0 0-6 0,0 0-12 0,0 0-9 16,0 0-3-16,0 0-6 0,0 0-12 0,0 0-3 0,0 0-4 16,0 0-7-16,-18-40-3 15,18 40 1-15,0 0-2 0,-14-14-9 0,14 14-3 16,-11-9 1-16,11 9-3 16,-12-11 6-16,12 11-8 0,-16-12 0 0,16 12 0 0,-15-13-1 15,5 7-2-15,10 6-3 16,-19-17 0-16,7 7-2 0,1 3-3 0,11 7 2 15,-24-17-6-15,12 9-1 0,0 0 1 0,-2 1 0 0,0-1-1 16,0 1 6-16,14 7-1 16,-23-14 6-16,11 7 1 0,0 2 0 0,12 5-2 15,-24-16-2-15,13 8-2 16,11 8-3-16,-21-15 6 0,11 7-9 0,-2 1-2 0,12 7 1 16,-16-14 0-16,16 14-2 15,-20-12-5-15,11 5 2 0,9 7 1 16,-18-11-3-16,18 11-1 0,-16-12 1 15,5 6 0-15,11 6 0 0,-18-10 0 0,18 10 2 0,-16-12-2 16,16 12-2-16,-17-14 1 0,5 9-2 16,12 5 2-16,-13-15-2 0,3 7 2 15,10 8-1-15,-11-15-4 0,11 15 1 0,-15-16 1 16,8 9 7-16,7 7-11 0,-11-14 3 16,11 14 2-16,-9-15 0 0,9 15 0 0,-12-15 2 15,12 15-2-15,-11-13 0 16,11 13-1-16,-7-15-2 0,7 15 4 0,-9-16-1 15,9 16-1-15,-9-17 1 0,9 17 1 0,-6-17-2 0,6 17 0 16,-7-19 4-16,7 19-1 16,-4-19-1-16,4 19 3 0,-5-21-7 0,5 21 1 15,-3-21 2-15,3 21 0 16,-4-22 2-16,4 22-2 0,-4-20 0 0,4 20 0 0,-5-23 2 16,3 11 1-16,2 12-1 15,-2-23-2-15,2 23 2 0,-4-22-2 0,4 22 2 16,-2-21-1-16,2 21 5 15,-4-23-6-15,4 23 2 0,-4-24-7 0,4 24 6 0,-2-20 1 16,2 20-2-16,-3-23 0 0,1 10 3 0,2 13-2 16,-2-24 5-16,2 24-3 15,-4-23 0-15,4 23 0 0,-2-25 1 0,0 11-2 0,2 14-2 16,0-25 4-16,-5 12-2 16,5 13-1-16,-2-24 0 0,2 24 1 0,-3-28 0 15,1 16 3-15,2 12-5 16,-2-27 2-16,2 27 1 0,-3-25-1 0,3 11-1 0,0 14-1 15,-2-26 2-15,2 26 2 0,-2-25-3 0,2 25-3 16,0-23 0-16,0 23 2 16,0-23-2-16,0 23 4 0,0-21-3 0,0 21 0 15,0-24 1-15,0 24 3 0,0-23-5 16,2 10 1-16,-2 13-3 0,2-25 4 0,-2 25 0 16,5-25-1-16,-3 13 0 15,-2 12 0-15,5-22 0 0,-5 22 1 0,2-25 2 0,1 14-1 16,-3 11 0-16,2-24-1 0,-2 24 1 0,4-23 2 15,-2 12-3-15,-2 11-2 16,4-24-2-16,-4 24 4 0,3-21-6 16,1 10 6-16,-4 11 3 0,8-24-7 0,-6 13 2 15,-2 11 0-15,9-21 1 0,-9 21 2 0,8-22 0 16,-4 14-1-16,-4 8-1 16,8-21 0-16,-3 11 2 0,-5 10-1 0,6-17-2 15,-6 17 1-15,9-18 0 0,-9 18-1 16,7-18 4-16,-3 8-2 0,-4 10-1 0,3-17 1 15,-3 17 0-15,8-17-1 0,-8 17 1 0,7-19 1 16,-3 9-1-16,-4 10 0 16,10-19 2-16,-4 10-1 0,-6 9 4 0,7-19-3 0,0 9 1 15,-7 10-1-15,11-19 3 16,-6 9 1-16,-5 10-1 0,13-18 3 0,-6 8 0 16,-7 10 0-16,13-17 0 15,-13 17-3-15,13-15 1 0,-5 7-1 0,-8 8 1 0,11-16-1 16,-11 16-3-16,13-13 2 15,-13 13 0-15,12-13 0 0,-12 13-2 0,13-15 2 16,-13 15-1-16,13-14 8 0,-13 14-7 0,12-11 3 0,-4 4-5 16,-8 7 2-16,14-14-2 15,-14 14 0-15,14-10 2 0,-14 10-2 0,15-13 2 16,-6 6-1-16,-9 7 0 16,13-12-1-16,-13 12-2 0,16-11 4 0,-16 11-2 0,16-10 0 15,-16 10-2-15,12-9 2 16,-12 9 0-16,10-10 2 0,-10 10-3 0,0 0 1 15,16-10-3-15,-16 10 2 0,7-7 1 0,-7 7-3 16,0 0-1-16,17-11 3 0,-17 11-1 16,0 0 0-16,15-8 0 0,-15 8 2 0,0 0-4 15,13-8 2-15,-13 8 0 16,0 0 1-16,0 0-2 0,11-7 5 16,-11 7-4-16,0 0 1 0,0 0-2 0,0 0 3 15,0 0-3-15,12-10 2 0,-12 10 1 0,0 0 0 16,0 0-4-16,0 0 4 0,0 0 0 0,0 0-4 15,0 0 2-15,0 0-2 16,0 0 2-16,0 0-3 0,0 0 2 0,0 0 3 16,0 0-4-16,0 0-1 0,0 0 0 15,0 0 1-15,0 0-3 0,0 0 0 0,-43-11-4 16,43 11-1-16,-20-2 1 0,20 2 2 16,-26 0 0-16,26 0 3 0,-25 0-3 0,25 0-1 15,-27-2 5-15,27 2-2 16,-26 2 1-16,26-2 0 0,-25-2-1 0,25 2 9 15,-22 2-6-15,22-2 2 0,-18 0-3 16,18 0 3-16,0 0 0 0,-20 0-3 0,20 0 7 16,0 0-7-16,0 0 1 0,0 0 1 0,0 0 1 15,0 0-2-15,0 0 0 16,0 0 3-16,0 0-3 0,0 0-1 0,0 0 1 0,0 0 1 16,0 0 0-16,58-15-2 15,-44 11-4-15,4 0 2 0,-1-2-1 0,1 2 1 16,-1 1 1-16,2-3 1 15,-3 2-2-15,-16 4 5 0,27-4-5 0,-15 2-2 0,-12 2 5 16,0 0 8-16,29 4 7 0,-18 0 2 0,-11-4 2 16,16 15 1-16,-10-5-3 15,-6-10 1-15,7 21-1 0,-5-7 2 0,-2-14-8 0,5 26 4 16,-3-13-7-16,1 3 2 16,-1-2-6-16,-2 0-21 0,0-1-55 0,0-2-88 15,0 3-106-15,0-14-208 16,-7 27-122-16,0-14 24 0,0 2-329 0,-1 0-287 0</inkml:trace>
  <inkml:trace contextRef="#ctx0" brushRef="#br1" timeOffset="-174087.19">972 9728 2667 0,'8'-21'-43'0,"-8"21"30"0,4-11 7 15,-4 11 3-15,0 0-6 0,0 0-1 16,3-15 5-16,-3 15 14 0,0 0 3 16,0 0 4-16,0 0 4 0,0 0 3 15,0 0 5-15,0 0 9 0,0 0 12 0,0 0 14 16,-25-8 7-16,25 8 7 0,0 0 6 15,0 0-4-15,-32 15-3 0,32-15-8 0,-19 12-9 16,11-6-8-16,8-6-2 0,-17 9-12 0,17-9 3 16,-14 11-7-16,14-11-3 15,-11 11-3-15,11-11-4 0,-6 12-1 0,6-12-2 0,0 0-8 16,0 0 4-16,0 0-3 16,0 0-1-16,15 29-1 0,-15-29-4 0,18 9 2 15,-7-3-1-15,1 0-3 16,-1 2 0-16,2-1 1 0,-13-7-1 0,20 13 1 0,-7-5-4 15,-1-1 6-15,-3 3-2 0,-9-10 0 0,18 13-1 16,-9-5 7-16,-9-8 14 16,11 13 4-16,-11-13 11 0,7 14 2 0,-7-14 4 0,5 15-3 15,-5-15-2-15,0 0-1 16,0 0 0-16,-15 27 1 0,15-27 3 0,-17 9 5 16,6-3-8-16,11-6-3 15,-22 5-2-15,22-5-8 0,-26 5-18 0,26-5-31 0,-24-3-52 16,24 3-69-16,-21-5-72 15,21 5-103-15,-24-12-208 0,15 2-437 0,2 1-397 16</inkml:trace>
  <inkml:trace contextRef="#ctx0" brushRef="#br1" timeOffset="-171257.44">1075 8274 2812 0,'0'0'-138'0,"0"0"11"16,0 0 8-16,0 0 7 0,0 0 4 15,0 0 4-15,0 0 9 0,0 0 7 0,0 0 10 16,0 0 9-16,0 0 8 0,0 0-2 0,0 0 0 0,0 0-11 15,0 0-1-15,0 0 5 16,0 0 12-16,0 0 14 0,0 0 22 0,0 0 29 16,0 0 26-16,0 0 22 15,0 0 26-15,0 0 17 0,0 0 11 0,0 0 7 0,0 0 2 16,0 0-2-16,0 0 0 16,0 0-1-16,0 0 4 0,0 0-3 0,0 0-6 15,0 0 7-15,0 0-6 16,0 0-3-16,0 0-5 0,0 0 2 0,0 0-7 0,0 0 2 15,0 0-5-15,0 0-9 0,0 0-3 0,0 0-5 16,0 0-4 0,0 0-4-16,0 0-2 0,0 0-5 0,0 0-3 0,0 0-3 15,0 0-6-15,0 0-8 0,0 0-2 16,0 0-5-16,0 0-3 0,-41-7-3 0,41 7-5 16,-12-12-1-16,12 12 0 15,-15-13-9-15,4 6 0 0,11 7 0 0,-16-16-1 16,4 8-3-16,12 8 2 0,-20-16-3 15,9 8-2-15,2-2 0 0,-2 1-1 0,11 9 0 16,-20-17 0-16,9 7-1 0,1 1 1 0,-1-3-1 16,3 1 5-16,-4-1-1 15,12 12 0-15,-16-24 1 0,6 12-4 0,0-1 2 0,1-3 0 16,-2 3-3-16,2 0 1 16,-2-3-3-16,4 3 2 0,-4 0-3 0,0 1 4 15,0-1 2-15,1 1 0 16,-1 2-2-16,0-2 2 0,1 0 1 0,0 1-1 0,-1 2 0 15,11 9-1-15,-17-19-1 0,7 8 0 0,0 3-1 16,10 8 3-16,-15-20-1 16,8 8-1-16,7 12-4 0,-16-20 3 0,9 6-2 0,1 3-1 15,-4-2 2-15,10 13-1 16,-15-27 1-16,8 14-4 0,1 0 2 16,6 13-1-16,-16-23 4 0,10 9-1 15,-1 1 4-15,7 13-4 0,-10-24 1 0,4 11 0 0,6 13-1 16,-9-22-1-16,5 9 3 0,4 13-1 0,-8-22-5 15,8 22 2-15,-2-23 0 16,2 23 1-16,-4-20-2 0,4 20 1 0,0-24 0 16,0 24-2-16,0-20-2 0,0 20 3 15,0-23 0-15,0 23-1 0,2-25-1 0,0 14 1 16,-2 11 1-16,8-28-6 16,-6 15 5-16,0-1-2 0,-2 14-1 0,6-29 0 15,-3 16 4-15,1-3 1 0,-4 16-2 16,4-31-2-16,0 19 3 0,-3-3-2 0,-1 15 0 15,7-28 0-15,-5 13-2 0,3 1 2 0,-5 14-5 16,6-28 5-16,-4 16 0 16,3-3 0-16,-5 15 0 0,7-26 1 0,-3 12-1 0,-2-1-2 15,-2 15 1-15,7-26 1 16,-5 13-2-16,3-1 1 0,-5 14 1 0,6-27 0 16,-4 13 0-16,4 1 0 15,-6 13-2-15,8-22 2 0,-5 11-1 0,-3 11 0 0,13-22 1 16,-8 11-7-16,3-1 8 15,-8 12 0-15,12-20-1 0,-3 8-2 0,0 3 2 16,-3-2 0-16,-6 11-3 0,17-20 4 0,-11 10-2 0,-6 10 2 16,15-19 4-16,-10 11-8 15,-5 8 2-15,16-19-1 0,-12 10 1 0,-4 9 1 16,13-14-5-16,-5 1 5 16,-8 13 0-16,15-16-1 0,-5 4-1 0,-2 2 1 0,-8 10 1 15,18-18-1-15,-6 8 1 16,-4 0-2-16,3 2 0 0,-11 8 0 0,19-18 2 15,-9 8 0-15,-2 0 1 0,-8 10 2 0,19-14-5 16,-12 4 2-16,-7 10-2 0,17-13 0 16,-11 5 2-16,-6 8 6 0,14-16-6 0,-14 16-1 15,13-13 1-15,-13 13-1 16,14-13-1-16,-14 13 3 0,11-13-4 0,-11 13 2 16,11-12-1-16,-11 12 2 0,14-9-2 15,-14 9 2-15,8-9 0 0,-8 9 0 0,0 0 0 16,12-14 0-16,-12 14-1 15,9-8 0-15,-9 8 1 0,0 0 0 0,0 0 0 16,11-13 1-16,-11 13-2 0,0 0 1 0,0 0-1 0,8-11 1 16,-8 11-3-16,0 0 1 15,0 0 1-15,0 0-2 0,0 0 0 0,0 0 2 16,0 0-3-16,0 0 1 16,0 0 2-16,0 0 1 0,0 0 1 0,0 0-1 0,0 0-2 15,0 0 0-15,0 0 2 16,-44 1 2-16,44-1-2 0,0 0-2 0,0 0 2 15,-31 6 0-15,31-6-2 0,-16 5 2 0,16-5-1 0,-16 5 2 16,16-5-1 0,0 0-1-16,-18 4-1 0,18-4 4 15,0 0-2-15,-16 5 0 0,16-5-2 0,0 0 2 16,0 0 0-16,-16 4-3 0,16-4 2 0,0 0 2 0,0 0-2 16,0 0 1-16,0 0 1 15,-15 6 4-15,15-6-4 0,0 0 0 0,0 0-2 16,0 0-2-16,0 0 0 0,0 0 0 0,0 0-3 15,0 0 4-15,0 0-4 0,0 0 0 16,0 0 4-16,0 0-5 0,0 0 2 0,0 0-2 16,0 0 3-16,0 0 0 15,0 0-3-15,0 0 5 0,0 0-3 0,0 0 0 16,0 0 3-16,0 0-3 0,0 0 1 16,0 0-1-16,0 0-1 0,47-21-2 0,-47 21-1 15,18-4 2-15,-18 4-1 16,18-7 2-16,-18 7-2 0,13-3 2 0,-13 3 1 15,0 0-1-15,16-4-2 0,-16 4 3 0,0 0 0 0,0 0-2 16,18-3 2-16,-18 3-4 16,0 0 4-16,0 0 1 0,0 0-1 0,0 0 3 15,16-5-3-15,-16 5 3 16,0 0-1-16,0 0 1 0,0 0 0 0,0 0-1 16,0 0 3-16,0 0 2 0,18-5-5 15,-18 5 2-15,0 0-3 0,0 0 2 0,0 0 0 16,0 0 1-16,0 0-3 0,0 0 4 0,0 0 0 0,0 0-1 15,0 0 0-15,0 0-1 16,0 0 2-16,0 0 1 0,0 0 0 0,0 0-2 16,0 0 1-16,0 0 1 15,0 0-9-15,0 0-26 0,0 0-32 0,0 0-46 0,0 0-64 16,11-2-59-16,-11 2-108 16,0 0-195-16,0 0-366 0,0 0-292 0</inkml:trace>
  <inkml:trace contextRef="#ctx0" brushRef="#br1" timeOffset="-165457.53">955 7196 2529 0,'0'0'-162'0,"0"0"29"0,0 0 24 16,0 0 17-16,0 0 13 15,0 0 26-15,0 0 13 0,0-22 19 0,0 22 16 0,0 0 24 16,0 0 20-16,0 0 13 0,0 0 12 0,0 0 3 16,0 0 4-16,0 0 7 15,0 0 1-15,0 0-1 0,0 0-2 0,0 0-7 16,0 0 0-16,0 0-11 16,0 0-4-16,0 0-7 0,-9-10-1 0,9 10-4 0,0 0 1 15,0 0 5-15,0 0-2 16,-29 5-2-16,29-5-3 0,0 0-3 0,-22 8-8 15,22-8-2-15,-19 7-2 0,19-7-4 0,-15 8-3 16,15-8 3-16,-13 7 0 0,13-7-4 16,-14 7 1-16,14-7 2 0,0 0 0 0,-9 9 0 15,9-9-5-15,0 0-1 16,0 0 2-16,0 0-3 0,0 0 0 0,0 0 0 16,0 0-2-16,20 26-2 0,-20-26-2 15,16 6 3-15,-16-6-5 0,15 10 0 0,-5-4-1 16,-10-6 3-16,17 10-4 0,-17-10 2 0,17 10 1 15,-9-4-2-15,-8-6 3 16,16 14-3-16,-11-7 3 0,-5-7 5 0,9 13 8 0,-9-13 7 16,8 16 10-16,-8-16 4 15,6 15 4-15,-6-15 5 0,0 16 4 16,0-16-2-16,0 0-4 0,-12 23 2 16,5-12-6-16,-2-2-5 0,9-9-5 0,-22 16 1 0,11-10-8 15,-1-2-3-15,-3 3-9 16,15-7-29-16,-25 5-43 0,25-5-56 0,-27 0-70 15,27 0-74-15,-28-9-146 0,13 4-566 0,4-5-408 16</inkml:trace>
  <inkml:trace contextRef="#ctx0" brushRef="#br1" timeOffset="-163467.29">972 5957 2803 0,'0'0'-114'0,"0"0"40"0,0 0 19 0,0 0 12 0,0 0 2 16,0 0 5-16,0 0 10 0,0 0 2 0,0 0 7 16,0 0 9-16,0 0 11 15,0 0 6-15,0 0-2 0,0 0 12 0,0 0 13 16,0 0 0-16,0 0 1 0,0 0 3 16,0 0 8-16,0 0-3 0,0 0 12 0,0 0 5 15,-24-34 3-15,24 34 2 16,-15-12-3-16,15 12-10 0,-16-11-6 0,16 11-3 15,-14-17-3-15,6 9-2 0,-3-1-6 0,1-3-1 0,10 12-2 16,-19-19 1-16,8 8 0 16,-1 0 4-16,3-3 3 0,-3 3 9 0,5-4-7 15,-3 1-1-15,0 1 0 16,2-2-3-16,-1-1-3 0,2 3 0 0,0-3-4 0,-2 1 1 16,3-2-6-16,-3 2 4 15,3 0-5-15,0 0 1 0,-1-1-5 0,1 1-2 16,-1 0 4-16,2-1-1 15,0 1 7-15,1 1 1 0,0-2 1 0,4 16-3 0,-6-31-2 16,1 16 3-16,1 0-5 0,4 15 1 0,-6-25 0 16,4 10-2-16,2 15 0 15,-4-27-4-15,4 27 0 0,-2-24 0 0,1 12-3 16,1 12-1-16,-2-27-2 16,2 12-2-16,0 15 3 0,-2-29-3 0,0 14 1 0,2 15-2 15,2-31-3-15,-2 17 2 16,0-4-2-16,0 18 6 0,4-34-4 0,-4 17 8 15,1 0-2-15,1 0 0 0,0-1-1 0,0-1 5 0,-2 19 0 16,7-30-1-16,-6 13 0 16,3 2-4-16,-2-2-2 0,1-1 16 0,-1 1-7 15,2 0 0-15,0 2 0 16,0 0-2-16,-1 0-6 0,-3 15 3 0,10-27 1 16,-6 13-4-16,2 1-2 0,-6 13 1 15,11-25-5-15,-4 14 0 0,0-2 0 0,0 1-2 16,2-1 1-16,0 1-2 15,-2 1-1-15,2-2 6 0,2 3-5 0,-2-1 2 16,-1 0-2-16,1-2 1 0,1 2-3 0,-10 11 5 16,17-19-2-16,-9 8 1 0,1 1-2 15,-9 10 2-15,13-21-4 0,-7 13 2 0,2-3-2 16,-8 11 4-16,13-17-2 16,-7 7 0-16,-6 10-4 0,12-17 0 0,-5 8 2 0,-7 9 1 15,13-17-3-15,-13 17 3 16,13-15-2-16,-8 7 3 0,-5 8-4 0,11-13 3 15,-11 13 1-15,10-12 1 0,-10 12-4 0,0 0 2 16,10-14-3-16,-10 14 3 0,0 0 0 16,7-13 1-16,-7 13-1 0,0 0 0 0,0 0-1 15,9-13 4-15,-9 13-5 16,0 0 2-16,0 0-3 0,7-12 3 0,-7 12 0 16,0 0-1-16,0 0-5 15,0 0 1-15,0 0-7 0,0 0 1 0,0 0 4 0,0 0-4 16,0 0 4-16,0 0 1 15,0 0 0-15,0 0 2 0,0 0 1 0,-27-9 2 16,27 9-3-16,0 0 0 0,0 0 2 0,-32 4 0 0,32-4 1 16,0 0 4-16,-31 5-4 15,31-5 0-15,-20 6 0 0,20-6 1 0,-21 7 0 16,21-7 2-16,-17 7-2 16,17-7 0-16,-17 5 1 0,17-5 1 0,-15 6 0 15,15-6 0-15,0 0-1 0,-16 7 0 16,16-7 0-16,0 0-4 0,0 0 0 0,0 0-2 15,0 0-2-15,0 0 2 0,0 0-4 0,0 0-5 16,0 0-7-16,0 0-10 16,0 0-4-16,0 0 2 0,0 0-1 0,0 0 3 0,0 0 5 15,0 0 2-15,50-22 4 16,-50 22-2-16,18-7 7 0,-9 1-1 0,-9 6 1 16,22-10 3-16,-15 5-1 15,-7 5 0-15,23-8 4 0,-23 8-1 0,15-12 3 0,-4 8 2 16,-11 4-3-16,18-9 3 0,-18 9 4 0,16-6-1 15,-16 6-1-15,14-5-1 16,-14 5 2-16,0 0-1 0,20-4 9 0,-20 4-10 16,0 0 3-16,0 0 1 0,24 2 2 15,-24-2 1-15,0 0-2 0,12 7 3 0,-12-7-4 16,0 0 2-16,9 15 2 16,-9-15-2-16,0 0 0 0,4 20-5 0,-4-20-15 15,0 16-24-15,0-16-41 16,0 20-38-16,0-20-54 0,-2 20-50 0,2-20-156 0,0 21-411 15,-2-11-102-15</inkml:trace>
  <inkml:trace contextRef="#ctx0" brushRef="#br1" timeOffset="-160347.34">1039 4927 336 0,'0'0'139'0,"0"0"-19"0,0 0-5 16,0 0-21-16,6-13-4 15,-6 13-10-15,0 0-20 0,0 0-10 0,0 0-4 16,0 0-9-16,0 0-2 0,0 0-9 16,0 0 5-16,0 0 1 0,7-12-10 0,-7 12 11 15,0 0-1-15,0 0 8 16,0 0 6-16,0 0-7 0,0 0 10 0,0 0 4 15,0 0-8-15,0 0-10 0,0 0 3 0,0 0-3 0,0 0-7 16,0 0 8-16,0 0-15 16,0 0 11-16,0 0-9 0,0 0-7 0,0 0-1 15,0 0 4-15,-49 19-3 16,49-19-5-16,-17 10 5 0,7-5 3 0,10-5 4 0,-18 10-7 16,18-10 1-16,-16 9-3 15,16-9-6-15,-16 8 3 0,16-8 2 0,-13 10-7 16,13-10-3-16,0 0-3 0,-14 9 5 0,14-9 5 15,0 0-4-15,0 0-9 16,0 0 3-16,0 0 3 0,-2 15 0 0,2-15 3 0,0 0 1 16,0 0-7-16,0 0 3 15,0 0-5-15,25 12 2 0,-25-12 0 0,13 5 8 16,-13-5-6-16,14 6 1 16,-14-6-3-16,0 0-2 0,17 8 13 0,-17-8 2 0,14 5 7 15,-14-5 3-15,11 8-3 16,-11-8 18-16,14 8-3 0,-14-8 11 0,11 8 9 15,-11-8-2-15,10 14 4 0,-10-14-5 0,8 14 1 0,-8-14-4 16,7 15 9-16,-7-15 5 16,6 15 7-16,-6-15 0 0,2 19 1 0,-2-19 0 15,0 17-4-15,0-17-8 16,0 0 1-16,-4 25-8 0,4-25-5 0,-11 17-4 16,11-17-5-16,-14 16-7 0,3-7-4 15,11-9-21-15,-20 11-47 0,11-5-68 0,9-6-79 16,-22 3-130-16,10-4-558 0,12 1-242 0</inkml:trace>
  <inkml:trace contextRef="#ctx0" brushRef="#br1" timeOffset="-156877.55">7455 3881 2509 0,'0'0'-115'0,"0"0"26"0,0 0 12 15,0 0 14-15,0 0 8 16,0 0 6-16,0 0 14 0,0 0 5 0,0 0 3 15,0 0 8-15,0 0 4 0,0 0 1 0,0 0-1 16,0 0 7-16,0 0 8 0,0 0 7 16,0 0 5-16,0 0 9 0,0 0 16 0,0 0 13 15,0 0-4-15,0 0 17 16,0 0-17-16,0 0 7 0,0 0-7 0,0 0 5 16,0 0-7-16,0 0-9 0,0 0-1 15,0 0-5-15,0 0-8 0,0 0-2 0,0 0 2 16,0 0-3-16,0 0 3 15,0 0-2-15,0 0-2 0,0 0-1 0,0 0 5 16,0 0-11-16,0 0-4 0,0 0 7 0,0 0-1 0,0 0-2 16,40 17 2-16,-40-17 0 15,0 0-6-15,15 9 8 0,-15-9-9 0,12 10 3 16,-12-10 6-16,16 10-9 16,-16-10 1-16,16 11 0 0,-7-7 1 0,-9-4-2 0,21 15-4 15,-8-9-1-15,-3 1 4 16,3 1 7-16,-2-1-1 0,1-1-5 0,-12-6 3 15,22 15-5-15,-12-7 2 0,1-1 3 0,-11-7-4 16,18 13 4-16,-9-6-5 0,-9-7 6 16,17 12-3-16,-17-12 5 0,14 14-1 0,-6-6 9 15,-8-8 4-15,12 13-4 16,-6-5 4-16,-6-8-2 0,13 18-7 0,-7-11 6 16,-6-7-6-16,15 21 3 0,-8-10 0 15,-1-1-2-15,2 3-1 0,0-2 0 0,0 0 0 16,0 3 9-16,-2-1 3 0,2 1 3 0,-1-1-5 15,1 1 4-15,-1 1-2 16,-1-1 11-16,0-2 11 0,1 4 0 0,-3-3-3 0,2 1-3 16,0-1-6-16,-2 0-5 15,1 0-1-15,0 0-1 0,-1 1-6 0,-4-14-3 16,8 27 0-16,-4-17-4 16,0 3-2-16,-4-13 4 0,6 26-4 0,-3-12 1 0,-3-14 1 15,4 25 0-15,-2-13 8 16,-2-12-5-16,3 26 1 0,-1-13 0 0,-2-13-5 15,0 28 0-15,0-14-1 0,0-14-2 0,0 29 0 16,0-13-1-16,0 0-1 0,0 1 3 16,0-17-3-16,-2 32 2 0,-1-15 3 0,3 1 2 15,-2-2 3-15,0 1 0 16,2-17-2-16,-5 35 0 0,3-19-1 0,-2 2-1 16,2 2 1-16,-2-4-4 0,2 4 1 15,-2-1 1-15,0-2 2 0,0 2-2 0,-1-2-2 16,0 2-1-16,1-2-3 15,0 0 0-15,0 2-1 0,0 1 1 0,-2-2-2 16,1 4 1-16,-1 0-1 0,0 1 3 0,-1-2 0 0,1 0-1 16,1-1 2-16,-1 5-1 15,0-5 2-15,0 3 4 0,-2-2 0 0,0-1 1 16,0-1 4-16,2 3-1 16,0-5-1-16,-1-2 2 0,-1 2-4 0,1-2 2 0,1 1-2 15,0-1 0-15,-1-2-4 16,1 1 0-16,0 1 0 0,-2-2 0 0,0 0-1 15,2 1 1-15,0-1-3 0,2 2 1 0,-4-1-1 0,4 0-3 16,-3 0 1-16,0 1 0 16,7-15-1-16,-10 27-2 0,4-13 1 0,1-1-2 15,5-13 0-15,-10 23 1 16,4-10-3-16,1-2 2 0,5-11 0 0,-9 22 0 0,5-13-1 16,4-9 1-16,-6 15-2 15,6-15 1-15,-6 17-1 0,6-17 0 0,-6 11 0 16,6-11 2-16,0 0 0 0,-9 18-2 0,9-18 0 15,0 0 3-15,-7 13-1 16,7-13-2-16,0 0 2 0,0 0 1 0,0 0 1 0,-8 12-4 16,8-12-1-16,0 0-4 15,0 0 2-15,0 0-2 0,0 0-2 0,0 0-1 16,0 0-3-16,0 0 4 16,0 0-6-16,0 0 1 0,0 0 3 0,-8-43-1 0,8 43 2 15,0 0-2-15,2-30 4 16,-2 30 0-16,2-22 1 0,-2 22-1 0,4-23 5 15,-4 23 2-15,2-21-5 0,-2 21 4 0,4-19 1 0,-4 19 1 16,2-18 2-16,-2 18 2 16,0 0 0-16,2-19 2 0,-2 19 4 0,0 0 0 15,2-17 0-15,-2 17-2 16,0 0-1-16,0 0-1 0,6-15 2 0,-6 15-8 0,0 0 1 16,0 0-2-16,0 0-2 15,0 0 1-15,0 0-2 0,0 0 2 0,0 0-1 16,0 0 4-16,0 0-3 0,0 0-2 0,0 0-1 15,0 0 5-15,0 0-3 16,0 0-1-16,-22 38 2 0,22-38 0 0,-8 17-1 0,8-17-1 16,-7 17 6-16,7-17 2 15,-8 21-7-15,3-11 1 0,5-10 0 0,-8 23 1 16,3-14 0-16,5-9-1 0,-10 25 2 16,6-16 2-16,4-9-4 0,-6 21 6 0,6-21 2 15,-6 18-2-15,6-18 2 16,-6 15 1-16,6-15-2 0,-2 15-3 0,2-15 0 15,0 0 3-15,-2 17-2 0,2-17 3 0,0 0 8 0,0 0-12 16,0 0 4-16,8 22 0 16,-8-22-3-16,0 0 10 0,20 5-10 0,-20-5-7 15,21 0-7-15,-21 0-28 16,28-4-42-16,-28 4-59 0,34-6-78 0,-18 1-85 0,4-1-173 16,-3-1-130-16,-3-3-378 15,4-1-433-15</inkml:trace>
  <inkml:trace contextRef="#ctx0" brushRef="#br1" timeOffset="-155987.67">8528 4452 2866 0,'0'0'-146'0,"0"0"26"16,0 0 19-16,0 0 13 0,0 0 24 0,0 0 28 15,0 0 10-15,0 0 26 0,0 0 26 0,0 0-2 0,0 0 9 16,0 0 22-16,0 0 13 16,0 0 6-16,0 0 4 0,0 0-1 0,0 0 0 15,0 0-3-15,0 0 3 16,0 0 3-16,0 48 3 0,0-48-3 0,0 15 2 16,0-15 1-16,2 18-3 0,-2-18-1 15,0 0-11-15,0 26-6 0,0-26-8 0,0 19-4 16,0-19-4-16,-2 17-8 15,2-17-2-15,2 19-3 0,-2-19-2 0,2 19-5 16,-2-19-3-16,2 15-2 0,-2-15-3 0,0 0 1 0,4 21-3 16,-4-21-2-16,0 0-1 15,2 17-2-15,-2-17-3 0,0 0 0 0,5 14-5 0,-5-14-12 16,0 0-19-16,0 0-29 16,0 0-38-16,3 17-35 0,-3-17-38 0,0 0-44 15,0 0-54-15,0 0-131 16,0 14-448-16,0-14-183 0</inkml:trace>
  <inkml:trace contextRef="#ctx0" brushRef="#br1" timeOffset="-155247.34">8727 4652 2380 0,'0'0'-147'16,"0"0"20"-16,0 0 22 16,0 0 23-16,0 0 29 0,0 0 15 0,0 0 30 15,0 0 31-15,0 0 26 0,0 0 5 16,0 0 6-16,0 0-5 0,-32 30 4 0,32-30-20 16,-12 21-1-16,3-7 4 15,0 0-11-15,1 1 1 0,0 0-6 0,-3 4-1 0,2 0-5 16,-3 0 1-16,1 2-1 0,3-3-6 0,-2 4 10 15,-2-1-6-15,2 0-1 16,0-2-7-16,2-2-2 0,-4 2 7 16,4-4 1-16,0 1-4 0,1-3-1 0,-1 0-2 15,1 0-2-15,1-2 5 0,6-11-16 0,-13 20 12 16,9-11-19-16,4-9-28 16,-8 16-35-16,8-16-25 0,-6 12-46 0,6-12-90 0,0 0-395 15,-12 9 150-15</inkml:trace>
  <inkml:trace contextRef="#ctx0" brushRef="#br1" timeOffset="-154787.27">8752 5002 1800 0,'0'0'-55'16,"0"0"12"-16,0 0 0 15,0 0 4-15,0 0 3 0,0 0 5 0,0 0 1 16,0 0 13-16,0 0 14 16,0 0 16-16,0 0 9 0,-55 14 14 0,55-14-10 0,-14 9-1 15,14-9 4-15,-13 10-8 16,13-10 9-16,-11 10-8 0,11-10 1 0,-10 11 5 15,10-11-6-15,-8 10 1 0,8-10 0 0,0 0-5 16,0 0 1-16,0 20 3 16,0-20-10-16,0 0 6 0,10 16-13 0,-10-16 0 0,10 13 4 15,-10-13-1-15,13 13-1 16,-6-5 1-16,-7-8 6 0,14 15 4 0,-7-3 9 16,-1-2 2-16,2 0 12 15,-8-10-3-15,9 22 13 0,-5-13 2 0,-4-9 17 0,5 21 3 16,-5-21 11-16,0 19 3 15,0-19 3-15,-5 19 0 0,5-19-2 0,-11 13-9 16,11-13-3-16,-14 13-13 0,14-13-8 0,-17 7-23 0,17-7-43 16,-22 4-70-16,22-4-67 15,-20-4-87-15,9-2-205 0,-2 2-257 0,13 4 52 16</inkml:trace>
  <inkml:trace contextRef="#ctx0" brushRef="#br1" timeOffset="-152137.37">7590 6435 1900 0,'0'0'-118'16,"0"0"25"-16,0 0 23 16,0 0 21-16,0 0 27 0,0 0 22 15,0 0 29-15,0 0-9 0,0 0 3 16,0-24 21-16,0 24 17 0,0 0 26 0,0 0 6 0,0 0 17 15,0 0-4-15,0 0-1 0,0 0-1 0,0 0-11 16,0 0-4-16,0 0-11 16,0 0-10-16,30 36-3 0,-30-36-4 0,13 17-2 0,-7-9 0 15,2 1-5-15,1 3-1 16,0 1-1-16,3-1-1 0,-1 1-5 0,1 1-3 16,1 0-3-16,2 1-5 15,-3 3-1-15,2-4-5 0,-2 5-3 0,3-1 0 0,-3 2-5 16,-1-2 2-16,0 1-3 15,-3 3 0-15,2-2-2 0,0 1 1 0,-2-2-5 16,0 2 9-16,0 0-2 0,-1 0 2 0,-1 1-2 0,1-2-4 16,-3-1 2-16,2-1-2 15,-1-1-2-15,-1 1 1 0,2 0-3 0,-2-2 1 16,2 1-4-16,-1-2-1 16,2 1 4-16,-3 2-6 0,2-3 4 0,-2 0-5 0,0 1 1 15,2-2 1-15,-1 4 0 16,-1-4 7-16,1 2 5 0,-3 1 6 0,0-2 8 15,2 1-3-15,-4 1-2 0,0-17-3 16,2 31-3-16,-2-14-2 0,0-17 1 0,-2 33-5 16,2-17-2-16,-2 0-1 0,0 0 0 0,2-16-2 15,-2 32-1-15,0-16-1 16,-1 2-1-16,1-1 1 0,2-17-2 0,-4 34-2 16,1-17 2-16,-1 2-1 0,2-2-1 15,-2 0 1-15,2 3-4 0,0-3 5 0,0 1-4 16,-2-3 1-16,4 5-1 15,0-20 5-15,-4 32 8 0,2-15 0 0,0-1 1 16,2 0 3-16,0-16-2 0,-3 31 3 0,3-13 2 0,-2-3 5 16,2-15 3-16,-3 32 2 15,1-15-3-15,0-2 5 0,2-15-11 0,-4 33 2 16,2-18-2-16,0 1-4 16,-2-2 0-16,4-14-2 0,-4 31-1 0,2-16-1 0,0 0 1 15,2-15-4-15,-5 28 1 16,3-13 0-16,2-15 2 0,-4 25-2 0,2-12 0 15,2-13-1-15,-5 24-2 0,3-12 3 0,2-12-6 0,-2 22-1 16,2-22-1-16,-4 23 2 16,4-23-2-16,-2 22-1 0,2-22 1 0,-2 19-2 15,2-19-3-15,-3 18 2 16,3-18-3-16,-4 18 3 0,4-18-2 0,-4 16-2 0,4-16 2 16,0 0-2-16,-4 20-2 15,4-20 1-15,-4 13 3 0,4-13-4 0,0 0 1 16,-4 18-5-16,4-18 0 0,0 0-4 0,0 0 3 15,0 0-7-15,-6 17-4 0,6-17-7 16,0 0-1-16,0 0-1 0,0 0-4 0,0 0 1 16,0 0 5-16,0 0-5 15,0 0-2-15,0 0 4 0,0 0 0 0,0 0-1 16,0 0 2-16,0 0 4 0,0 0 0 16,-16-48 2-16,16 48 0 0,0-15 6 0,0 15-2 15,0-20 0-15,0 20 2 16,0 0 4-16,-2-23 2 0,2 23 3 0,0 0 5 15,-2-22 1-15,2 22-1 0,0 0 2 0,0-20-2 0,0 20 1 16,0 0-1-16,-2-16-2 16,2 16 4-16,0 0-2 0,0 0 1 0,0 0 0 15,2-21 3-15,-2 21 4 16,0 0 4-16,0 0 0 0,0 0 0 0,0-19 0 0,0 19 1 16,0 0 3-16,0 0 0 15,0 0 2-15,0 0-3 0,0 0-1 0,0 0-2 16,0-18-2-16,0 18-2 0,0 0 0 0,0 0 1 0,0 0-3 15,0 0 1-15,0 0-2 16,0 0 1-16,0 0 0 0,0 0-2 0,0 0 1 16,0 0-2-16,0 0 2 15,0 0-1-15,0 0 1 0,0 0-2 0,0 0 0 0,0 0-2 16,-34 30 0-16,34-30 2 16,0 0 1-16,0 0-5 0,-10 8 4 0,10-8 0 15,0 0-1-15,0 0 0 16,0 0-1-16,-11 13 0 0,11-13-1 0,0 0 0 0,0 0 0 15,0 0-2-15,0 0 3 0,0 0 2 0,0 0-2 16,0 0 3-16,0 0 0 16,0 0 3-16,0 0 3 0,0 0 2 0,0 0 1 15,0 0 3-15,0 0-3 0,0 0-2 16,0 0 1-16,0 0 0 0,0 0 1 0,0 0-3 16,0 0 3-16,0 0 2 15,47-18 5-15,-47 18 1 0,0 0 3 0,0 0 0 0,0 0-2 16,0 0-2-16,22 8 0 0,-22-8 2 0,0 0-3 15,10 11-2-15,-10-11 6 16,0 0-7-16,8 16 1 0,-8-16-2 16,2 15-1-16,-2-15 5 0,2 17-2 0,-2-17 3 15,0 0 2-15,0 24-2 0,0-24 1 0,-2 15 6 16,2-15-4-16,0 0 9 16,-4 22 17-16,4-22-8 0,0 0 5 0,-4 15-4 15,4-15-5-15,0 0 3 0,0 0 4 16,0 16-5-16,0-16-3 0,0 0-1 0,0 0-4 15,0 0 0-15,0 0-6 0,0 0-3 0,20 3-8 16,-20-3-5-16,0 0-8 16,0 0-7-16,39-19-22 0,-27 11-10 15,2 4-20-15,-2-3-34 0,0-1-42 0,1 1-50 16,2 0-59-16,-2-1-62 0,-1 0-135 16,1 1-162-16,-2-2 22 0,-3 2-330 15,-8 7-307-15</inkml:trace>
  <inkml:trace contextRef="#ctx0" brushRef="#br1" timeOffset="-151267.41">8619 7028 2699 0,'4'-15'-87'0,"-4"15"32"16,0 0 28-16,0 0 24 0,0 0 9 0,4-14 15 0,-4 14 16 16,0 0 35-16,0 0 24 15,0 0 23-15,0 0-2 0,0 0-2 0,0 0-1 16,0 0-8-16,2 52-8 15,-2-35-9-15,0-17-8 0,-2 37-7 0,2-17-8 0,-2 0-8 16,2 0-5-16,-2 1-9 0,2-1-2 0,0 2-6 16,-2 0-21-16,2-5-25 15,0 2-31-15,-2-5-24 0,0 4-55 0,2-18-36 0,0 24-50 16,0-12-77-16,0-12-151 16,-2 20-388-16,2-20-149 0</inkml:trace>
  <inkml:trace contextRef="#ctx0" brushRef="#br1" timeOffset="-150947.55">8792 7291 2455 0,'0'0'-52'15,"0"0"13"-15,0 0 14 0,0 0 4 0,0 0 5 16,0 0 22-16,0 0 34 0,-24 44 18 0,14-34 17 16,2 2 18-16,-2 1-3 15,-3 6-8-15,2-1-6 0,-3 4-7 0,1-2-9 0,-4 5-4 16,0 0-4-16,3 0-11 16,-4-1 1-16,6-2-8 0,-5 3-6 0,4-6-4 15,0 2-10-15,1-5-7 16,1 2-24-16,2-3-33 0,1-2-25 0,0-1-43 0,8-12-15 15,-9 18-22-15,7-7-35 0,2-11-68 0,0 0-448 16,-2 16 37-16</inkml:trace>
  <inkml:trace contextRef="#ctx0" brushRef="#br1" timeOffset="-150607.72">8845 7657 2039 0,'0'0'-59'0,"0"0"8"15,0 0 7-15,0 0 7 0,0 0 11 0,0 0 27 0,0 0 16 16,-37 22 17-16,37-22 6 16,0 0 10-16,-16 14-10 0,16-14 14 0,-6 10-16 15,6-10-3-15,0 0-12 16,0 0 1-16,0 0-11 0,4 22 5 0,-4-22-2 0,0 0-4 15,20 16-1-15,-12-11 8 0,-8-5-1 0,19 18 25 16,-7-9 16-16,-2 1 17 16,0 0 11-16,0 0 14 0,-1 0 1 15,0 0 1-15,-3 2-3 0,-6-12 1 0,8 20 3 16,-8-20 0-16,4 19 5 0,-4-19-19 0,-4 19-11 16,4-19-11-16,-12 18-27 15,3-11-52-15,9-7-73 0,-21 14-63 0,11-9-97 0,10-5-199 16,-24 5-393-16,11 0-173 0</inkml:trace>
  <inkml:trace contextRef="#ctx0" brushRef="#br1" timeOffset="-148717.49">7857 8804 2447 0,'0'0'-65'0,"0"0"27"0,0 0 21 16,0 0 18-16,0 0 10 15,0 0 12-15,0 0 32 0,0 0 21 0,0 0 9 0,0 0 11 16,0 0-3-16,0 0-7 16,0 0-1-16,25-5-4 0,-25 5-3 0,0 0-2 15,0 0 3-15,0 0-1 16,0 0 6-16,0 0-6 0,20 19 0 0,-20-19 4 0,0 0 0 15,6 15-6-15,-6-15-1 0,4 13-9 0,-4-13-7 16,6 14-5-16,-6-14-4 16,6 17-7-16,-6-17-2 0,8 16-4 15,-8-16-2-15,4 17-3 0,-4-17 2 0,6 18 3 16,-6-18 3-16,6 19-1 0,-2-8 7 0,-4-11 0 16,8 21 3-16,-5-10-1 15,-3-11 3-15,6 20-1 0,-1-8 5 0,-5-12-8 0,6 20 4 16,-2-8-6-16,0 1-1 15,-4-13-6-15,7 26-4 0,-3-12-1 0,-2 0 12 16,-2-14 1-16,6 26 3 0,-4-13 2 0,0 3 1 16,-2-16-6-16,5 28-2 0,-3-17-1 15,-2-11 0-15,2 27-1 0,0-14-11 0,1 1-2 16,-3-14 2-16,0 27-4 16,0-14-1-16,0-13-6 0,-3 30 1 0,1-14 1 15,2-16-6-15,-2 30-1 0,0-15-2 16,2-15 2-16,-3 31-3 0,1-16 1 15,-2 0-3-15,2 1-5 0,2-16 4 0,-4 30-5 0,0-15 3 16,2 3-4-16,-3-1 4 0,1-2-3 16,0 3-1-16,0-4 3 0,0 4-4 0,-3-3 1 15,3 2-22-15,-1 0 7 16,-1-2 0-16,0 0 0 0,2 1 1 0,-2-1 2 16,-3 0-1-16,2 0-3 0,3-1 5 15,-2 0 5-15,0-1-1 0,-1 0 0 0,1 0 0 16,6-13 4-16,-11 27-2 15,5-16 0-15,-1 3-3 0,1-1 2 0,0-1 3 0,6-12 4 16,-10 23-6-16,6-12-2 0,-4 0-1 0,8-11 0 16,-8 20 3-16,8-20 0 15,-10 16-1-15,6-6-1 0,4-10 3 0,-7 17 1 0,7-17 0 16,-8 19 0-16,8-19 0 16,-7 17 1-16,7-17-2 0,-6 15-1 0,6-15 2 15,-6 13 0-15,6-13-7 16,-5 14 0-16,5-14-3 0,0 0 3 0,-6 19 1 0,6-19-2 15,0 0 1-15,-4 17-2 0,4-17 1 0,0 0 2 16,-8 15-2-16,8-15 0 16,-5 12-5-16,5-12 1 0,0 0-13 0,-11 17-2 15,11-17 0-15,-6 10-3 0,6-10-2 16,-4 5 1-16,4-5-6 0,0 0 0 0,-6 10-2 16,6-10-2-16,0 0-5 15,0 0 2-15,0 0-1 0,-13 4 1 0,13-4 1 0,0 0-2 16,0 0 2-16,0 0-10 0,-17-2 4 0,17 2 2 15,0 0 8-15,-15-8 3 16,15 8 5-16,-8-9 7 0,8 9 0 0,-9-11 10 0,9 11-4 16,-6-16 7-16,1 8 2 15,5 8 9-15,-4-18 5 0,4 18 5 0,-4-14 3 16,4 14-1-16,-2-15 0 0,2 15 3 16,-2-15-1-16,2 15 2 0,0-14 2 0,0 14 1 15,-2-13 9-15,2 13-6 16,0 0 3-16,2-18 2 0,-2 18-1 0,0 0 5 15,2-13-4-15,-2 13-5 0,0 0 2 0,0 0 4 0,0 0 5 16,0 0 1-16,0 0 0 16,0 0-8-16,0 0 4 0,0 0-7 0,0 0-2 15,0 0-1-15,0 0 0 0,8 42-4 16,-8-42 5-16,0 21 1 0,0-21-6 0,0 19 0 16,0-19-2-16,0 24-2 15,0-24 0-15,0 24 5 0,0-24-6 16,0 21-2-16,0-21 2 0,2 21-2 0,-2-21-4 0,0 19 6 0,0-19-4 15,2 17 5-15,-2-17-5 16,3 15 8-16,-3-15 10 0,0 0-2 0,6 19-3 0,-6-19 3 16,11 8-7-16,-11-8 1 15,15 6-5-15,-15-6-11 0,21 0-7 0,-21 0-8 16,23-2-12-16,-11-1-19 16,6 0-16-16,-1-1-24 0,-3 0-25 0,1-2-32 15,0 1-51-15,1-1-49 0,-2 2-46 16,-2-3-102-16,1 1-142 0,-2-1-43 0,-3 0-320 15,1 2-276-15</inkml:trace>
  <inkml:trace contextRef="#ctx0" brushRef="#br1" timeOffset="-147677.77">8752 9197 2599 0,'0'0'-120'0,"0"0"29"0,0 0 7 15,0 0 6-15,0 0 19 16,0 0 10-16,-10-18 26 0,10 18-1 0,0 0 8 15,0 0-1-15,0 0 5 0,0 0 4 0,0 0 15 0,0 0 25 16,0 0 17-16,0 0 10 16,0 0 26-16,0 0 18 0,0 0 10 0,0 0 14 15,0 0 6-15,0 0 10 0,0 0 7 16,0 0 3-16,0 0-8 0,0 0-7 0,0 0-10 16,0 0-11-16,0 0-7 15,0 0-11-15,0 0-11 0,0 0-6 0,0 0-15 16,0 0 0-16,-4 54-1 0,4-54 3 0,-2 19 1 0,2-19 2 15,0 22-11-15,0-22-2 16,-2 26-10-16,0-13 0 0,2-13-8 0,0 30-3 16,-3-15-5-16,1 3-4 0,2 1 5 15,2-2-3-15,-2 0-3 0,3 0 2 0,-3 0-2 16,2 1-1-16,-2-2-1 16,0-16-6-16,2 29 6 0,-2-15-13 0,0-14 4 15,2 24 0-15,-2-24-4 0,0 23-5 16,0-23 2-16,2 17-2 0,-2-17-8 0,0 15-17 15,0-15-26-15,0 0-33 0,0 20-49 0,0-20-64 16,2 9-67-16,-2-9-130 16,0 0-186-16,0 0-25 0,0 0-293 15,0 0-266-15</inkml:trace>
  <inkml:trace contextRef="#ctx0" brushRef="#br1" timeOffset="-147037.75">9034 9579 2590 0,'0'0'-37'16,"0"0"20"-16,0 0 14 16,0 0 0-16,0 0 0 0,0 0 0 15,-32 37 24-15,24-26 30 0,-3 1 23 16,0-1 23-16,-1 3 14 0,-3 0 6 0,0 4-9 0,0-1-3 16,-1-1-3-1,0 2-1-15,0 2-11 0,1-2-7 0,-2 1 9 0,2 3-5 16,-2 0-7-16,2-5-7 0,1 3-3 0,0-2-9 15,2 1-6-15,0 1-6 0,1-3-7 16,2-2-16-16,1-2-27 0,-1-1-25 0,1-2-34 16,8-10-43-16,-12 20-38 15,7-12-41-15,5-8-48 0,-9 9-91 0,9-9-628 16,0 0-379-16</inkml:trace>
  <inkml:trace contextRef="#ctx0" brushRef="#br1" timeOffset="-146647.49">8979 9932 2762 0,'0'0'-66'0,"0"0"44"0,0 0 31 0,0 0 3 16,0 0 13-16,0 0-2 0,-43 21 12 0,43-21 13 0,-12 9 10 15,12-9-1-15,-13 9-1 16,13-9-2-16,-10 7-5 0,10-7-6 0,0 0-7 16,0 0 1-16,-7 16-8 15,7-16-7-15,0 0-1 0,0 0-2 0,17 22 2 0,-8-15-4 16,-9-7 3-16,16 16 5 16,-7-6 4-16,2-1 10 0,-3 2 7 0,0 1 7 15,1-3 14-15,-2 5 11 16,-7-14 10-16,8 21 7 0,-8-21 8 0,4 22 3 0,-4-22 1 15,-4 20-2-15,4-20-9 0,-8 15-2 0,8-15-15 16,-16 13-6-16,8-7-4 16,8-6-25-16,-16 8-37 0,16-8-58 0,-20 1-81 15,20-1-107-15,0 0-164 0,-23-9-187 16,12 5 4-16,11 4-262 0,-21-15-193 0</inkml:trace>
  <inkml:trace contextRef="#ctx0" brushRef="#br1" timeOffset="-145477.47">966 11853 2593 0,'0'0'114'0,"0"0"30"16,0 0-22-16,0 0-38 16,0 0-49-16,0 0-45 0,0 0-32 15,0 0-40-15,8 22-18 0,-8-22-29 16,-6 10-38-16,6-10-94 0,-8 8-460 0,8-8 19 15</inkml:trace>
  <inkml:trace contextRef="#ctx0" brushRef="#br1" timeOffset="-145317.35">817 12163 2223 0,'2'19'122'0,"-2"-19"57"0,2 16 10 0,-2-16-18 16,0 0-18-16,-2 20-30 0,2-20-40 0,0 0-57 0,0 0-63 15,0 23-77-15,0-23-73 16,0 0-123-16,-8 17-499 0,6-10-125 0</inkml:trace>
  <inkml:trace contextRef="#ctx0" brushRef="#br1" timeOffset="-145197.64">758 12469 2559 0,'0'18'117'0,"0"-18"26"16,0 0-3-16,2 21-13 0,-2-21-16 0,0 0-21 0,2 15-32 15,-2-15-51-15,0 0-77 0,4 16-90 0,-4-16-175 16,0 7-518-16,0-7-203 16</inkml:trace>
  <inkml:trace contextRef="#ctx0" brushRef="#br1" timeOffset="-144577.7">7138 11622 3068 0,'0'0'252'0,"8"29"-77"15,-8-29-111-15,0 0-144 0,0 0-108 0,0 0-217 0,0 0-475 16,0 0-248-16</inkml:trace>
  <inkml:trace contextRef="#ctx0" brushRef="#br1" timeOffset="-144427.72">7072 11889 2842 0,'4'19'130'16,"-4"-19"3"-16,4 13-56 16,-4-13-108-16,2 14-106 0,-2-14-141 0,2 9-562 0,-2-9-178 15</inkml:trace>
  <inkml:trace contextRef="#ctx0" brushRef="#br1" timeOffset="-144287.37">7082 12150 3044 0,'0'0'299'0,"0"0"-62"0,6 17-92 16,-6-17-111-16,0 0-136 0,7 9-124 15,-7-9-287-15,0 0-375 0,0 0-264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01T09:51:16.686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92D050"/>
    </inkml:brush>
    <inkml:brush xml:id="br4">
      <inkml:brushProperty name="width" value="0.05292" units="cm"/>
      <inkml:brushProperty name="height" value="0.05292" units="cm"/>
      <inkml:brushProperty name="color" value="#00B050"/>
    </inkml:brush>
    <inkml:brush xml:id="br5">
      <inkml:brushProperty name="width" value="0.05292" units="cm"/>
      <inkml:brushProperty name="height" value="0.05292" units="cm"/>
      <inkml:brushProperty name="color" value="#0070C0"/>
    </inkml:brush>
    <inkml:brush xml:id="br6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32145 5850 780 0,'0'0'170'0,"0"0"-29"15,0 0-32-15,0-25 8 0,0 25 8 0,0 0-9 16,0 0 6-16,0 0 3 0,0 0 4 0,0 0 14 15,0 0 8-15,0 0 8 0,0 0-2 16,0 0 0-16,2-16 1 0,-2 16-11 0,0 0-3 16,0 0-3-16,0 0-4 15,0 0-8-15,0 0-11 0,0 0-10 0,0 0-8 16,0 0-8-16,0 0-13 16,0 0-4-16,0 0-6 0,0 0-8 0,0 0-3 0,0 0 0 15,0 0 2-15,0 0-4 16,0 0-2-16,-33 26-4 0,33-26 1 0,-16 21-3 15,10-9 5-15,-2 3-6 0,2-2-5 0,-1 2-5 0,1-1-2 16,1 3-1-16,1 0-4 16,0-2-4-16,2 3-1 0,2-18 0 0,-4 29-4 15,6-15 2-15,-2-14-8 16,0 28-1-16,2-16 1 0,-2-12-2 0,8 25-1 0,-3-14-1 16,3-1-3-1,-8-10 5-15,15 17-6 0,-7-9-1 0,-8-8 1 0,20 11-2 16,-12-5-3-16,-8-6 5 0,21 7 16 15,-8-4 0-15,-13-3-7 0,23 1 4 0,-23-1-4 16,24-1-4-16,-24 1 0 0,18-6-2 0,-18 6 3 16,20-8 0-16,-20 8-1 15,16-12 1-15,-16 12-1 0,13-10 6 0,-13 10 2 16,8-16-1-16,-8 16-1 0,9-15 0 16,-9 15-1-16,2-14 1 0,-2 14-4 0,0 0 1 15,0 0-3-15,3-18-3 16,-3 18-1-16,0 0 4 0,0 0-4 0,0 0-3 15,0 0-2-15,0 0 6 0,0 0 2 0,0 0-7 0,0 0 1 16,0 0-5-16,-39 26 4 16,39-26-6-16,-4 13 7 0,4-13-1 0,0 0-3 15,0 24 0-15,0-24-1 0,0 0 7 16,8 22-7-16,-8-22 3 0,11 11 0 16,-11-11-5-16,12 12 5 0,-12-12-17 15,16 7-3-15,-16-7 9 0,16 6-11 0,-16-6 7 16,20 4 0-16,-20-4 1 0,18 0 1 0,-18 0 4 0,0 0 0 15,30-6 1-15,-30 6 0 16,19-7 5-16,-19 7 0 0,18-9 2 0,-10 2 3 16,-8 7 10-16,14-14 5 0,-14 14 13 15,11-18 3-15,-7 7 3 0,-4 11 2 0,4-23 1 16,-4 23-3-16,3-22 0 16,-3 22-6-16,0-25-3 0,0 25-4 0,0-23-2 15,0 23-1-15,-5-21-5 0,5 21 0 0,-4-21-3 0,4 21 3 16,-4-22-6-16,4 22-2 15,-5-15 0-15,5 15-10 0,-4-15-10 0,4 15-22 16,-4-9-26-16,4 9-30 0,0 0-35 16,-2-16-42-16,2 16-54 0,0 0-58 0,0 0-59 15,0 0-168-15,0 0-138 16,0 0 28-16,0 0-308 0,0 0-325 0</inkml:trace>
  <inkml:trace contextRef="#ctx0" brushRef="#br0" timeOffset="579.79">32596 6214 2652 0,'0'0'-87'0,"0"0"43"16,0 0 35-16,0 0 23 0,11 14 26 16,-11-14 15-16,0 0 17 0,0 0 15 15,6 13 8-15,-6-13 9 0,0 0-3 0,0 0-2 0,2 18-5 16,-2-18 0-16,0 0-2 0,0 0-4 0,2 16 0 15,-2-16-5-15,0 0-5 16,0 0-5-16,0 0-7 0,0 20-2 0,0-20-5 0,0 0-6 16,0 0-1-16,0 0-2 15,0 0-1-15,0 0-1 0,0 0 1 0,0 0-2 16,0 0-3-16,0 0-4 16,0 0-4-16,0 0 0 0,0 0-7 0,0 0 2 0,0 0-9 15,0 0 1-15,38-31-2 0,-31 23-3 16,-7 8-2-16,12-13-1 0,-3 5 3 15,-9 8 1-15,15-13 8 0,-15 13-1 0,14-9 0 16,-14 9 11-16,14-10-9 16,-14 10 8-16,0 0 4 0,12-6 3 0,-12 6 5 0,0 0 22 15,0 0-8-15,0 0 2 16,0 0-6-16,21 14-1 0,-21-14 3 0,4 13-2 16,-4-13 0-16,7 17-25 15,-7-17-5-15,2 19-1 0,-2-19-6 0,4 17 1 16,-4-17-6-16,6 18-8 0,-6-18-35 0,7 16-45 15,-5-8-58-15,-2-8-84 0,2 16-72 16,-2-16-151-16,0 0-165 0,0 0-35 0,-15 21-355 0,15-21-460 16</inkml:trace>
  <inkml:trace contextRef="#ctx0" brushRef="#br0" timeOffset="1979.81">31320 6147 2965 0,'0'0'-113'0,"0"0"25"16,0 0 22-16,0 0 13 15,0 0 10-15,14-18 19 0,-14 18 11 0,0 0 23 16,0 0 1-16,0 0 11 0,0 0 7 16,0 0 11-16,0 0 12 0,0 0 9 0,0 0 5 15,0 0 4-15,0 0 3 16,0 0-4-16,0 0-5 0,0 0-6 0,0 0-6 15,0 0-7-15,0 0-2 0,0 0-9 0,0 0 2 0,0 0-5 16,0 0 1-16,0 0-6 16,-14-18 4-16,14 18-3 0,0 0 3 0,0 0 0 15,0 0 6-15,0 0 1 16,0 0 1-16,0 0-1 0,21-7-5 0,-21 7 0 16,0 0-4-16,0 0-1 15,0 0 4-15,0 0-5 0,0 0 0 0,0 0 1 0,0 0 11 16,36 15 5-16,-36-15 8 0,0 0 4 0,6 16 4 15,-6-16 5-15,0 0 8 16,2 16-2-16,-2-16 2 0,0 0 1 0,0 0 1 0,-16 29-6 16,4-21-8-16,4 1 0 15,-4 0 25-15,1 1-13 0,1-1-2 0,-4 1 1 16,2-2-16-16,2 3-1 0,-2-1 2 16,0 1 0-16,2-1-18 0,-3 4-7 0,0-5-1 15,2 2-5-15,-1 1-2 16,2-1-1-16,-2-2-2 0,0 3-8 0,-1-2-15 0,0 1-18 15,3-2-24-15,-5 1-36 0,3-2-39 0,-2-1-62 16,2-1-67-16,2-2-81 16,-1 0-170-16,-2-2-108 0,13-2-15 0,-25 4-234 15,25-4-208-15</inkml:trace>
  <inkml:trace contextRef="#ctx0" brushRef="#br0" timeOffset="2209.69">31199 5839 2809 0,'12'-14'137'0,"-12"14"20"0,9-7 7 0,-9 7 4 15,0 0-11-15,13-9-6 16,-13 9-24-16,0 0-6 0,10-8-20 0,-10 8-32 0,0 0-54 15,0 0-62-15,0 0-70 0,5-8-99 0,-5 8-156 16,0 0-240-16,0 0-249 16,0 0-212-16</inkml:trace>
  <inkml:trace contextRef="#ctx0" brushRef="#br0" timeOffset="2659.69">30902 5965 2643 0,'0'0'6'0,"0"0"0"0,0 0-3 0,0 0 16 16,0 0 2-16,0 0 7 15,0 0 8-15,0 0 5 0,0 0-5 0,0 0 0 0,0 0-6 16,0 0-1-16,0 0 0 16,0 0 5-16,0 0-1 0,0 0-1 0,28 17 0 15,-28-17 0-15,13 7-5 16,-13-7-4-16,10 10 3 0,-10-10-6 0,13 12-4 0,-13-12-1 15,13 14 0-15,-13-14 1 0,8 16-3 0,-8-16-5 16,6 16 15 0,-6-16 16-16,0 18 16 0,0-18 18 0,0 0 12 0,-4 25 3 15,4-25 1-15,-12 15-8 0,12-15-6 16,-15 12-6-16,15-12-5 0,-15 11-2 0,15-11 4 16,-17 6-1-16,17-6 7 15,-15 6 6-15,15-6 12 0,0 0 10 0,-19 4 30 16,19-4 0-16,0 0-15 0,0 0 3 0,0 0-8 15,-18-14-1-15,18 14 0 0,0 0-8 16,0-19-6-16,0 19-10 0,0 0-9 0,4-26-9 16,-4 26-6-16,6-24-8 0,-4 10-5 15,2 0-11-15,-4 14-16 0,6-29-31 16,-2 16-39-16,-1-2-52 0,-1-2-65 16,2 2-91-16,-4-2-105 0,0-1-211 0,-2-1-55 15,0 2 18-15,0-2-373 0,-3-2-444 16</inkml:trace>
  <inkml:trace contextRef="#ctx0" brushRef="#br0" timeOffset="2960.05">31199 5260 2889 0,'12'-14'-77'0,"-12"14"39"16,11-8 19-16,-11 8 10 0,0 0 19 0,0 0 21 16,13-7 27-16,-13 7 23 0,0 0 26 15,0 0 4-15,0 0 13 0,0 0 6 0,0 0-2 16,0 0 1-16,0 0-2 16,-4 48-6-16,-3-32-5 0,3 0-8 0,-2 7-15 15,-1 0-11-15,-1 0-9 0,-2 4-8 16,4 0-18-16,-8 2-26 0,2 0-35 0,-1 2-45 15,-4-1-39-15,2 0-59 0,1 5-62 0,-6-4-69 16,-1 5-142-16,0-3-542 16,-2 2-421-16</inkml:trace>
  <inkml:trace contextRef="#ctx0" brushRef="#br0" timeOffset="4629.66">30668 5993 2884 0,'0'0'-97'15,"4"-15"33"-15,-4 15 24 16,0 0 24-16,0 0 16 0,0 0 19 0,0 0 18 0,0 0 15 15,0 0 8-15,6-13 0 0,-6 13-6 0,0 0 7 16,0 0 5-16,0 0 11 16,0 0 15-16,0 0 4 0,0 0 3 0,0 0-2 15,0 0-7-15,0 0-4 0,0 0-3 16,0 0-4-16,0 0-3 0,0 0-2 16,0 0-3-16,-6 53 0 0,6-53 0 15,-4 16-6-15,4-16 2 0,-2 15-4 0,2-15-3 16,0 0-3-16,-4 21-8 0,4-21 1 0,-5 15-4 0,5-15-5 15,0 0 7-15,-5 19-10 16,5-19-4-16,-4 14-1 0,4-14 5 0,0 0-7 16,-4 19-4-16,4-19-4 15,0 0 2-15,-6 17 0 0,6-17 3 0,-4 11 5 0,4-11 22 16,0 0 10-16,-7 19-9 16,7-19 2-16,0 0-5 0,-6 17-2 0,6-17-6 15,-4 13-1-15,4-13 2 0,-6 14-2 0,6-14-4 16,-7 13 0-16,7-13-18 0,-6 15 1 15,6-15 0-15,-7 14 4 0,7-14 0 0,-8 13-1 16,8-13 5-16,-10 13-2 16,10-13 1-16,-16 14 2 0,8-6-5 0,8-8 1 15,-17 11-4-15,17-11-4 0,-19 9-1 16,10-3-2-16,9-6-1 0,-16 7-2 0,16-7-1 16,-18 6-2-16,18-6-1 15,-16 6 1-15,16-6-4 0,-13 6-3 0,13-6 2 0,0 0-3 16,-21 5 1-16,21-5 1 0,-13 6-1 0,13-6 2 15,0 0 0-15,-19 4-5 16,19-4 1-16,-13 7 0 0,13-7-1 0,0 0 2 0,0 0 1 16,-20 4-4-16,20-4 0 15,0 0 2-15,-18 6-1 0,18-6 0 0,0 0-1 16,-14 5 0-16,14-5 0 16,0 0 0-16,-17 7 0 0,17-7 1 0,-15 4 0 0,15-4 0 15,0 0 0-15,-21 4-1 16,21-4 2-16,0 0-2 0,-22 4-1 0,22-4 1 15,0 0 2-15,-16 4 0 0,16-4-2 0,0 0 0 0,0 0 1 16,-15 5 0-16,15-5 0 16,0 0 2-16,0 0 0 0,0 0-1 0,0 0-3 15,0 0 1-15,-17 4-3 16,17-4 3-16,0 0 0 0,0 0 0 16,0 0 0-16,0 0 0 0,0 0-2 15,0 0 4-15,0 0 1 0,0 0-3 0,0 0 1 0,0 0-1 16,0 0 0-16,0 0-1 0,0 0 1 0,0 0 0 0,0 0 0 15,0 0 0-15,0 0 1 16,0 0 2-16,0 0-2 0,0 0 1 0,0 0-4 16,0 0 2-16,0 0 2 15,21 29 0-15,-21-29-1 0,7 11-1 0,-7-11 2 0,6 12-1 16,-6-12 0-16,6 16 2 16,-6-16 1-16,2 19-3 0,-2-19 1 0,4 23-3 15,-4-23 3-15,0 22 1 0,0-8 1 0,0-14-3 16,-4 29 2-16,2-14 1 0,-2 0 2 15,-2 1-1-15,-1-3 2 0,-1 2 1 16,1-2-1-16,-3 1 2 0,-1 0 2 16,-1-1 1-16,-2-3 4 0,-2 2-2 0,3-2 1 0,-4-1 0 15,-2 1-1-15,0-2 0 16,0-3 0-16,0-1 0 0,0 0 2 0,0-2 0 16,0 0 2-16,19-2-2 15,-39-4 2-15,21 2 2 0,1-4 2 0,2 1-1 0,0-2-1 16,15 7-1-16,-26-16-4 0,18 6-2 15,0-1-1-15,2-3-5 0,6 14-1 16,-9-28-7-16,9 13-10 0,0-3-27 0,0 18-28 0,7-35-32 16,-3 14-36-16,2-1-40 15,0-2-50-15,4 2-58 0,2 0-51 0,0-7-105 16,-2 4-164-16,3-2-45 16,4-2-434-16,0 3-649 0</inkml:trace>
  <inkml:trace contextRef="#ctx0" brushRef="#br0" timeOffset="4819.67">30478 5789 3673 0,'12'-7'48'0,"-12"7"-34"15,0 0-23-15,14-12-14 0,-14 12 4 0,0 0 3 16,13-9-11-16,-13 9-36 0,0 0-52 0,7-4-90 15,-7 4-168-15,0 0-506 16,0 0-249-16</inkml:trace>
  <inkml:trace contextRef="#ctx0" brushRef="#br0" timeOffset="6399.79">29812 5793 2652 0,'-8'-9'-4'0,"8"9"30"16,0 0-4-16,0 0 2 0,-6-15 1 0,6 15 5 16,0 0 7-16,0 0 32 0,0 0 21 15,0 0 7-15,0 0-5 0,0 0-10 0,0 0-7 16,0 0-5-16,0 0-9 0,0 0-5 0,-13 44-6 15,11-33-7-15,2-11-5 16,-2 32-5-16,0-14 1 0,2 0-5 0,-2 1-3 0,0 1-3 16,2-1-2-16,-3 1 3 15,3 2-3-15,0-1 0 0,-2-2 1 0,2 2-1 16,2-3-5-16,-2 2 1 16,0-5-4-16,0 2-1 0,0-17 3 0,0 24-5 0,0-24 7 15,0 23-3-15,0-23-4 0,0 14-2 0,0-14-7 16,0 0-1-16,0 0-2 15,0 0-1-15,0 0 2 0,0 0 2 0,0 0-8 16,0 0 3-16,0 0 1 0,0 0-1 16,11-57-2-16,-7 43 0 0,4 1 3 0,-1 2-1 15,1-3-3-15,1 2 0 16,2-1 3-16,-1 4 1 0,0 0-4 0,-10 9 0 16,18-14 5-16,-8 10 6 0,-10 4 8 15,0 0 17-15,21-1 8 0,-21 1-2 0,0 0 3 16,15 12 4-16,-15-12-9 0,4 16 3 0,-4-16-1 15,0 19 2-15,0-19 4 16,0 0 5-16,-15 31-3 0,7-22 2 0,-3 1 0 0,1-1-4 16,-2 1-5-16,-4-2-3 15,0-1-3-15,0-1-1 0,-3 1-5 0,3-3-1 16,-2-2-5-16,0 0 3 16,18-2-5-16,-32 4-1 0,15-6-4 0,17 2-2 0,-28 0-3 15,14 2 7-15,14-2-9 16,-24 0-5-16,24 0-2 0,-19 1-2 0,19-1 1 15,-15 7 0-15,15-7 3 0,-12 11 0 0,12-11 1 16,-11 13 3-16,11-13 23 16,-8 15-2-16,8-15 4 0,-6 16 1 0,-2-7-2 0,8-9 4 15,-6 19 6-15,6-19-5 16,-10 17-2-16,10-17-2 0,-10 14-2 16,10-14-3-16,-11 15 3 0,11-15-5 0,-13 12-1 15,13-12-7-15,-15 7 2 0,15-7-4 0,-14 4-4 16,14-4-11-16,0 0-8 0,-20 2-11 15,20-2-7-15,0 0-2 0,-18 0 1 16,18 0-2-16,0 0 2 0,-14 0 1 0,14 0 2 0,0 0 3 16,0 0 3-16,-14 1 0 15,14-1 6-15,0 0 2 0,-11 6 2 0,11-6 2 16,0 0 3-16,-8 6 6 0,8-6 4 16,-8 7 0-16,8-7 1 0,-11 5 0 0,11-5 0 15,0 0 2-15,-15 5-1 0,15-5-2 0,0 0-1 16,-22 0-1-16,22 0 1 15,-14 0 1-15,14 0-6 0,-17-5 4 0,17 5-3 0,-15-10-7 16,7 2-5-16,-1 1-5 16,1-1 0-16,8 8-1 0,-10-15 2 0,2 7 3 15,8 8 2-15,-8-15-1 0,4 7 1 16,4 8 0-16,-6-13 4 0,6 13-3 0,-6-11 2 16,6 11 1-16,-4-10 2 15,4 10-2-15,0 0 0 0,-9-9-1 0,9 9 2 16,0 0 3-16,0 0 3 0,-11-6 2 0,11 6-1 0,0 0-4 15,0 0 4-15,-19 3 0 16,19-3 0-16,0 0 1 0,-16 3 0 0,16-3-4 16,0 0 8-16,-16 4-3 15,16-4 0-15,0 0-3 0,0 0-2 0,0 0-4 0,0 0-6 16,0 0-9-16,0 0-16 16,0 0-14-16,0 0-11 0,0 0-2 0,0 0 4 15,0 0 3-15,0 0 5 0,47-3 7 16,-47 3 5-16,21-1 5 0,-10 2 4 0,-11-1 5 15,20 3 5-15,-10-2 7 0,-10-1 16 0,16 2 16 16,-16-2 16-16,13 6 8 16,-13-6 11-16,8 7 4 0,-8-7 6 0,3 10-1 0,-3-10-3 15,0 0-7-15,-5 18 1 16,5-18-5-16,-10 17-4 0,3-12-3 16,-1 2-1-16,-2 3-2 0,-2-2 1 15,2 0-5-15,0-1 2 0,-3 0-4 0,0-1 1 0,0 0 0 16,13-6 2-16,-25 11-2 0,14-5-4 0,11-6 2 15,-22 11 0-15,8-7-4 16,14-4 4-16,-23 8 1 0,13-2 3 0,10-6 9 0,-20 9-2 16,10-6 5-16,10-3-2 15,-16 14-4-15,8-6-4 0,8-8 5 0,-14 16-17 16,10-7 11-16,4-9-12 16,-11 18 3-16,11-18-6 0,-6 22-3 0,6-22-2 0,-2 23-7 15,2-23 4-15,0 25-7 16,0-25 10-16,4 26-4 0,0-12-2 0,-2 1-12 15,3-2-12-15,-1 1-3 0,-2-5-4 0,2 3 3 0,0-2-3 16,-4-10 2-16,4 17 3 16,-4-8-3-16,0-9 7 0,0 15 3 0,0-15 3 15,-4 13 10-15,4-13-2 16,0 0 8-16,-19 18 5 0,11-13 12 0,8-5-3 0,-26 10 15 16,12-7 5-16,-2 1 7 15,16-4 0-15,-33 2 4 0,14-2 1 0,19 0-1 16,-37-2-3-16,21-4-2 0,-1 0 1 0,0 1-3 0,2 0 2 15,15 5-4-15,-28-13-5 16,16 3-3-16,2 2-3 0,10 8-3 0,-14-19-8 16,10 9-7-16,4 10-13 15,-2-20-19-15,2 20-22 0,8-26-28 0,2 15-39 0,-1-2-45 16,6-5-61 0,3 4-79-16,-1-2-101 0,-2-1-209 0,8-2-14 0,-5 2-496 15,4 2-710-15</inkml:trace>
  <inkml:trace contextRef="#ctx0" brushRef="#br0" timeOffset="6680.07">29603 6720 3844 0,'2'15'157'0,"-2"-15"-3"0,0 0-3 0,6 16-20 16,-6-16-23-16,7 12-10 16,-7-12-8-16,0 0-26 0,0 0-30 0,6 11-42 15,-6-11-55-15,0 0-70 0,2 8-87 16,-2-8-97-16,0 0-198 0,0 0-104 0,0 0-279 15,0 0-282-15</inkml:trace>
  <inkml:trace contextRef="#ctx0" brushRef="#br0" timeOffset="6879.67">28887 7231 2797 0,'-6'7'144'0,"6"-7"12"0,-8 13-22 0,8-13-21 15,0 0-9-15,0 0-9 16,0 0 3-16,21 14 1 0,-21-14-10 0,23 2-14 16,-23-2-3-16,30 0-6 15,-11 0-21-15,2-2-35 0,0 0-44 0,1-3-67 0,2 1-74 16,0-3-87 0,-3-2-187-16,1-4-480 0,-4 3-340 0</inkml:trace>
  <inkml:trace contextRef="#ctx0" brushRef="#br0" timeOffset="7524.74">28661 6095 2783 0,'0'0'-68'0,"0"0"17"0,0 0-1 16,0 0 11-16,0 0 2 16,0 0 6-16,0 0-10 0,0 0 13 0,0 0 12 15,0 0-8-15,23 43 0 0,-23-43 11 16,10 13 1-16,-10-13 5 0,9 12-5 0,-9-12 18 15,6 11 16-15,-6-11 20 0,0 0 15 0,4 14 4 16,-4-14 7-16,0 0 10 16,0 0 2-16,0 0 13 0,0 0 2 0,0 0 13 0,0 0-2 15,-29 5 2-15,29-5-3 16,0 0-8-16,-17 4 2 0,17-4-10 0,0 0-4 16,-21 9-10-16,13-2-4 15,8-7-10-15,-23 12-4 0,12-3-8 0,0-2-3 0,-2 1-2 16,-1-1-5-16,3 1 8 0,-1-1 5 0,12-7 5 15,-26 12 1-15,16-6-2 16,10-6-3-16,-20 7 1 0,20-7 0 0,-17 8 1 16,17-8 31-16,-14 6-1 0,14-6-6 15,-16 5-4-15,16-5 1 0,0 0 2 0,-14 6-26 16,14-6-3-16,0 0-1 16,-12 6 1-16,12-6 8 0,0 0 0 0,-12 10 0 0,12-10 10 15,0 0-7-15,-12 14 2 16,12-14 2-16,-11 16-6 0,11-16-4 0,-11 19 0 15,3-6-2-15,2-3-5 0,6-10-4 0,-13 25-3 16,7-10-5-16,-2-1-3 0,-3 1-2 16,6 0-4-16,-1 0-4 0,-2 0-7 0,1 0-14 15,-1 1-23-15,2-3-30 16,-3 0-46-16,-1 0-60 0,1 0-103 0,-3-2-116 0,-2-3-226 16,0 1-29-16,-1-2 27 15,-3 1-375-15,0 2-441 0</inkml:trace>
  <inkml:trace contextRef="#ctx0" brushRef="#br0" timeOffset="7751.6">27907 7045 3076 0,'0'0'11'0,"15"14"17"15,-15-14-8-15,17 8 0 16,-5-7 7-16,-12-1 13 0,31 2 14 0,-18-2 9 15,-13 0-3-15,38-3-8 0,-15 0-4 0,-2-1-13 0,4-1-10 16,0 0-1-16,-2-2-15 16,2-2-17-16,0 0-18 0,-3-1-25 0,2-3-28 15,-3-1-27-15,-2 1-30 16,0-3-47-16,-1-2-69 0,-2-4-155 0,-3 2-325 0,-3-4-2 16</inkml:trace>
  <inkml:trace contextRef="#ctx0" brushRef="#br0" timeOffset="8009.88">28292 5883 2268 0,'0'0'74'0,"0"0"6"0,-3-17-8 15,3 17 2-15,0 0 7 0,0 0 12 0,0 0 10 0,0 0 0 16,0 0-8-16,0 0-12 16,-16 42-5-16,16-42-9 0,-2 24-14 0,2-9-28 15,0-15-43-15,-4 33-44 16,2-16-55-16,2 0-54 0,-4 1-64 0,2-1-130 0,-6-2-384 16,5 3-27-16</inkml:trace>
  <inkml:trace contextRef="#ctx0" brushRef="#br0" timeOffset="8653.19">28085 6203 2285 0,'0'0'36'0,"-10"-15"14"0,10 15-12 0,0 0 2 15,0 0 8-15,0 0 14 16,0 0 24-16,0 0 8 0,0 0 3 0,0 0-1 15,0 0-4-15,0 0-4 0,-28 18-5 0,28-18 10 0,0 0-1 16,-14 19-2-16,14-19-1 16,-9 16-4-16,9-16-7 0,-12 12 0 0,2-2 2 15,-1-2 17-15,4 3 2 16,-6-4-1-16,2 3-3 0,-4-3-7 0,0 2-5 0,-3-1-8 16,3 4-4-16,-8-3-7 15,3 1 0-15,-3-1-7 0,0-2-2 0,-1 1-7 16,-1 0-8-16,-2-1 4 0,1-1-4 0,-1 1-8 0,-1 0 2 15,-1-3-4-15,-2-1 1 16,2 1 3-16,0 0 0 0,-1 0-6 0,1-2 7 16,2-1 12-16,0 2-8 15,5 0 0-15,0-3 6 0,3 2-9 0,-3-2-4 0,6 2-25 16,16-2 1 0,-32-2 2-16,32 2-1 0,-26 0-1 0,26 0 1 0,-18-2 0 15,18 2-3-15,-18-6 0 16,18 6-2-16,0 0 1 0,-21-7-3 0,21 7 10 0,-8-10-9 15,8 10 3-15,-9-12-3 0,9 12-1 0,-5-15-2 16,5 15 3-16,-2-21 1 16,2 21-2-16,-3-19 0 0,3 19-4 0,-2-19 6 15,2 19 0-15,0 0-2 0,0-24 8 16,0 24-3-16,0 0 6 0,0-19-2 0,0 19-1 16,0 0 2-16,0 0-3 15,0 0 4-15,0 0 5 0,0 0 1 0,0 0 3 0,0 0 4 16,0 0 7-16,0 0-9 0,0 0 3 0,0 0 0 15,0 0 0-15,-22 43 0 16,18-31 0-16,4-12-4 0,-12 25 0 0,6-11-4 0,-3-2-1 16,1 2-3-16,0-2-10 15,1 1-20-15,-2 0-25 0,0-1-30 0,0-3-31 16,0 1-50-16,-2-1-65 16,4-1-71-16,-4-3-92 0,11-5-160 0,-16 6-98 0,16-6-437 15,-13 2-626-15</inkml:trace>
  <inkml:trace contextRef="#ctx0" brushRef="#br0" timeOffset="8910">27330 5992 3534 0,'0'0'58'0,"0"0"-8"0,18-6-10 16,-18 6-1-16,16-4 13 15,-16 4 27-15,16-5 13 0,-16 5-5 16,20-7-4-16,-20 7-9 0,22-7-22 0,-10 5-27 16,-12 2-41-16,29-7-56 0,-18 3-76 0,3-2-72 15,-14 6-151-15,15-10-204 16,-9 7-298-16,-6 3-239 0</inkml:trace>
  <inkml:trace contextRef="#ctx0" brushRef="#br0" timeOffset="9039.76">27451 5821 3041 0,'0'0'154'0,"0"0"-52"0,0 0-44 16,0 0-39-16,0 0-26 15,3-22-35-15,-3 22-61 0,0 0-78 0,0 0-153 16,5-15-498-16,-5 15-165 0</inkml:trace>
  <inkml:trace contextRef="#ctx0" brushRef="#br0" timeOffset="9169.71">27627 5691 2982 0,'25'-2'200'16,"-25"2"-61"-16,15-4-68 0,-15 4-44 0,0 0-36 0,16-8-33 15,-16 8-28-15,0 0-70 0,0 0-104 16,0 0-227-16,0 0-288 0,0 0-47 15</inkml:trace>
  <inkml:trace contextRef="#ctx0" brushRef="#br0" timeOffset="9470.08">26986 6165 2288 0,'0'0'-52'15,"7"23"3"-15,-7-23 10 0,7 11 20 16,-7-11 21-16,5 15 28 0,-5-15 35 0,2 20 8 16,-2-20-8-16,-2 20 6 15,2-20 0-15,-5 21 10 0,-4-9 12 16,9-12 14-16,-11 21 17 0,7-14 22 0,4-7 13 16,-14 14 17-16,14-14 12 0,-11 8-13 0,11-8-23 15,0 0-6-15,0 0-23 0,0 0-18 0,0 0-14 16,0 0-13-16,0 0-12 15,0 0-30-15,0 0-36 0,20-41-53 0,-20 41-67 0,13-11-78 16,-8 5-105-16,-5 6-222 16,7-11-96-16,-7 11-218 0,0 0-176 0</inkml:trace>
  <inkml:trace contextRef="#ctx0" brushRef="#br0" timeOffset="10039.85">26816 5989 2496 0,'0'0'95'0,"0"0"37"16,0 0-16-16,2-22-14 0,-2 22-10 0,0 0-14 15,0 0-6-15,0 0-5 0,0 0-7 16,0 0-13-16,0 0-29 0,0 0-26 0,0 0-33 15,0 0-24-15,-2 61-1 0,2-61-7 0,-2 25-12 16,-2-10 9-16,4-15 4 16,-6 23-8-16,2-12-3 0,4-11-10 0,-9 19 4 15,3-11 8-15,6-8 0 16,-14 15 26-16,7-8 43 0,7-7 45 0,-13 12 72 0,13-12 38 16,-12 10 20-16,12-10 6 15,-13 13-5-15,5-6-6 0,8-7-8 0,-15 16-5 16,5-7-13-16,-2-2 7 0,1 6 6 0,0-4 14 0,-3 3 9 15,-5-1-16-15,0-2 18 16,-4 3 14-16,-2-3 6 0,-10 2-2 0,-1-1-8 16,-4-2-12-16,-3 0-10 15,-2-3-9-15,-11-1-10 0,2 1-11 16,5-2-16-16,-1-3-9 0,3-3-13 0,-3 0-13 16,6-1-8-16,-1-2-9 0,3-1-20 0,2-1-19 15,3-4-30-15,3 1-35 0,2 0-37 0,5 1-33 0,2-1-26 16,4-3-20-16,4 3-21 15,2 0-6-15,4 1 5 0,4-1 10 0,2 1 16 16,5 10 34-16,-4-19 40 16,4 19 48-16,6-19 29 0,-6 19 34 0,14-16 38 0,0 9 28 15,1-1 4-15,3-1-6 16,7-1-14-16,0 3-12 0,1 0-18 0,4-1-47 16,-1 0-47-16,0 0-60 0,-2 3-86 15,0-1-87-15,-4-2-155 0,-6 2-187 0,2-1-13 16,-6 3-346-16,-4 0-436 0</inkml:trace>
  <inkml:trace contextRef="#ctx0" brushRef="#br0" timeOffset="16339.76">32306 7429 2936 0,'0'0'-48'0,"0"0"35"0,0 0 22 0,0 0 12 16,0 0 19-16,0 0 29 16,0 0 29-16,0 0 29 0,0 0 17 0,0 0 7 0,0 0-1 15,0 0-11-15,0 0-6 16,-26 0-7-16,26 0-14 0,0 0-5 0,0 0 16 16,0 0-18-16,0 0-10 15,0 0-13-15,0 0-9 0,0 0-5 0,0 0-11 0,0 0-7 16,0 0-18-16,0 0-8 0,70-2-4 0,-70 2-4 15,24 4-7-15,-24-4-2 16,25 1 1-16,-25-1 3 0,20 3-3 16,-20-3-4-16,16 3 1 0,-16-3 11 0,11 6 8 15,-11-6 4-15,0 0 10 0,0 0 6 0,0 0-2 16,0 0-24-16,-23 34 5 16,9-23 6-16,4-1 1 0,0 0 4 0,-3 3-4 15,2 0 4-15,1 0 3 0,-1 2-1 0,1 1 5 0,4 1-6 16,-2 1 0-16,4-1-4 15,2-1-5-15,2-16-2 0,9 43-2 0,-2-22-3 16,3 1-1-16,2 5 0 0,5-3-4 16,1 3-1-16,-2 2-1 0,2-2-3 0,0 3 6 15,-3-2 9-15,2 3 8 16,-4-1 8-16,-3 1 6 0,-4-4 8 0,-1 2 1 16,0-3-2-16,-5 0-5 0,-5 2-3 15,-4-2-7-15,1-1-5 0,-5 4-1 0,-4-5-19 16,-2 3-23-16,-1-5-30 0,-2 3-37 0,1-3-41 15,-5-5-56-15,4 1-91 0,-2-6-100 16,-2-2-250-16,1-1-6 0,-1-3 28 0,2-2-450 16,2-4-564-16</inkml:trace>
  <inkml:trace contextRef="#ctx0" brushRef="#br0" timeOffset="17929.61">31009 7777 3150 0,'0'0'-133'15,"0"0"11"-15,0 0 8 16,0 0 13-16,0 0 8 0,0-21 20 0,0 21 34 16,0 0 20-16,0 0 27 0,0 0 12 15,0 0 14-15,0 0 10 0,0 0 6 0,0 0 14 16,0 0 13-16,0 0 9 0,0 0 4 0,0 0 4 15,0 0-2-15,0 0-5 16,0 0-1-16,0 0-10 0,0 0-6 16,0 0-9-16,-28 43-5 0,28-43-7 0,-10 19-5 15,3-5-6-15,2-3 0 0,5-11-5 0,-12 24-3 16,6-13-3-16,6-11-1 16,-9 19-2-16,9-19 1 0,-10 17 0 0,10-17 1 15,-13 13-3-15,13-13-4 0,-13 12 1 16,13-12-3-16,-12 8 0 0,12-8-1 0,-14 5-4 15,14-5 1-15,0 0-3 0,0 0-1 0,-22 2-2 16,22-2 0-16,0 0 2 0,0 0-7 16,-20 2-2-16,20-2 3 0,0 0 6 0,-14 11 5 15,14-11 7-15,-11 7 6 16,11-7-2-16,-12 12 1 0,12-12-3 0,-14 16 2 16,14-16-4-16,-10 15 4 0,4-8 0 15,6-7 1-15,-11 14-2 0,11-14-4 0,-8 13 0 16,8-13 0-16,-11 12-3 0,11-12-3 0,0 0 3 15,-10 13-3-15,10-13-2 16,0 0 2-16,-11 10-4 0,11-10 4 0,0 0-2 0,0 0-1 16,-13 11 1-16,13-11 1 15,0 0 0-15,-9 9-3 0,9-9 1 0,0 0 0 16,-10 12-2-16,10-12-3 16,0 0 2-16,-10 11-1 0,10-11-4 0,0 0 3 0,-11 14 0 15,11-14 1-15,-11 10-2 0,11-10 0 0,0 0-1 16,-12 11 1-16,12-11 0 15,0 0-3-15,-13 10 2 0,13-10 2 0,0 0-3 16,-15 5 1-16,15-5 2 16,0 0-3-16,0 0 0 0,0 0 0 0,-23-4-3 0,23 4 2 15,0 0 0-15,0 0 11 16,-22-14 12-16,22 14 13 0,0 0 10 0,-12-6 1 16,12 6 0-16,0 0 3 0,0 0 2 15,-27 0 8-15,27 0 25 0,-22 6 3 0,22-6-2 16,-30 11 3-16,14-8 1 0,-6 5 0 0,-3-2 4 15,0 1-2-15,-4 0-2 16,-1-3-4-16,-2 3 3 0,-7 1-5 0,4-4-3 0,-3-1-7 16,-2 3-8-16,1-3-7 15,3 0-8-15,2-2-5 0,1-1-9 16,-1-1-10-16,0-2-14 0,2-2-18 0,-3-3-30 16,1-2-36-16,1 1-36 0,1-5-47 0,6-1-53 15,-2-2-70-15,5 0-63 0,-1-2-163 0,8 0-121 16,0 1-10-16,6-1-477 15,4 2-708-15</inkml:trace>
  <inkml:trace contextRef="#ctx0" brushRef="#br0" timeOffset="18230.18">30721 7451 3627 0,'0'0'109'0,"0"0"28"0,0 0-8 0,0 0 4 0,0 0 41 15,25 3 15-15,-25-3-37 16,0 0-5-16,0 0-18 0,15 7-16 0,-15-7-8 15,0 0-18-15,0 0-27 0,8 9-49 0,-8-9-43 0,2 6-65 16,-2-6-85-16,0 0-100 16,0 0-187-16,0 0-145 0,0 0-15 0,-18 11-280 15,18-11-301-15</inkml:trace>
  <inkml:trace contextRef="#ctx0" brushRef="#br0" timeOffset="18570.12">30650 8600 3027 0,'0'0'223'16,"-10"15"11"-16,10-15 6 0,-6 14-44 0,6-14-18 15,-7 12-32-15,7-12 1 16,0 0 12-16,-6 13-3 0,6-13-24 0,0 0-1 16,0 0-20-16,-8 15-15 0,8-15-9 15,0 0-11-15,0 0-30 0,0 0-33 0,-9 9-46 16,9-9-58-16,0 0-80 0,0 0-88 0,0 0-116 0,-21-18-209 15,13 9-47-15,0-1-344 16,8 10-426-16</inkml:trace>
  <inkml:trace contextRef="#ctx0" brushRef="#br0" timeOffset="18809.83">30014 7941 2997 0,'0'0'118'0,"-7"-17"42"0,7 17-17 0,0 0-19 15,0 0-14-15,0-18-12 0,0 18-4 16,0 0 0-16,25-13-3 0,-11 10-10 0,2-3-6 16,1 2-16-16,4 1-13 15,2-3-25-15,1 2-31 0,0 0-41 0,0-2-47 16,-4 3-51-16,1-1-47 0,-5 1-61 0,0-2-107 0,-6 1-594 15,-10 4-392-15</inkml:trace>
  <inkml:trace contextRef="#ctx0" brushRef="#br0" timeOffset="19579.83">29361 8118 3100 0,'-2'-23'109'0,"2"23"12"15,0 0-8-15,0 0-15 0,0 0-15 16,0 0-7-16,0 0 1 0,0 0 0 16,0 0-2-16,0 0-3 0,0 0-9 0,0 0-6 0,0 0-5 15,0 0-7-15,0 0-5 0,0 0-6 0,0 0-3 16,30 37-4-16,-30-37-2 15,4 15 2-15,-4-15-4 0,0 0-1 0,-2 21-3 16,2-21-1-16,0 0 0 16,-12 15-4-16,12-15-1 0,0 0-2 0,-20 4 1 0,20-4-1 15,0 0 2-15,-24 0 11 16,24 0 7-16,0 0 12 0,-28-4 3 0,28 4 14 0,-22-2 2 16,22 2 1-16,-21 2 2 15,21-2 21-15,-24 4-12 0,24-4-9 0,-26 8-2 16,13-3-14-16,-2 1-10 0,0-1-4 0,15-5 9 15,-28 11-7-15,16-4 4 0,-1 0 0 16,0-1-4-16,13-6-3 0,-21 12-1 0,11-9 3 16,10-3-8-16,-15 6 0 15,15-6 2-15,-15 6-2 0,15-6-2 0,0 0 2 16,-19 2 2-16,19-2 5 0,0 0 5 16,0 0 3-16,0 0-2 0,-23-2-2 0,23 2 2 15,0 0 3-15,0 0 2 16,0 0 0-16,0 0-1 0,-24 0-1 0,24 0-4 0,0 0-1 15,-17 5-4-15,17-5-3 0,-14 8-4 16,14-8-5-16,-18 10-1 0,18-10-2 16,-16 13-1-16,5-5-7 0,11-8 1 0,-17 16-2 15,9-4-2-15,1 0 2 0,-1 0-1 16,0 4-1-16,-1-1-1 0,-1 4 1 16,1-2-1-16,-3 2-2 0,-2 1-7 15,0 1 1-15,-2-3-1 0,0 1-5 0,-1-1-13 16,1 2-31-16,-2-4-44 0,-1 0-55 0,-2-1-85 0,0-4-106 15,-1 0-209-15,-2-1-70 16,-2-1 25-16,1-1-572 0,-3 0-844 0</inkml:trace>
  <inkml:trace contextRef="#ctx0" brushRef="#br0" timeOffset="19799.95">28443 9036 3971 0,'0'0'72'16,"17"9"2"-16,-17-9-9 0,21 1-7 16,-21-1 4-16,31-4 12 0,-7 3 5 0,1-4 1 15,2 0-11-15,0 0-7 16,4-2-7-16,1 0-7 0,1-2-18 0,1 0-14 16,0-2-26-16,-3 2-25 0,-1-5-40 15,0-1-44-15,-4-1-56 0,-1 0-51 0,-3-4-66 16,-6 1-135-16,-3-1-153 0,-2-3-297 0,-5-2-244 15</inkml:trace>
  <inkml:trace contextRef="#ctx0" brushRef="#br0" timeOffset="20019.86">28588 7918 2801 0,'0'0'123'0,"-3"-13"17"0,3 13-15 16,0 0-11-16,0 0 11 15,0 0 14-15,0 0 21 0,0 0 5 0,0 0-3 16,0 0-16-16,0 0-15 0,8 65-20 16,-8-46-15-16,0 3-18 0,0 2-27 15,3-2-32-15,-3 1-49 0,-3 2-57 16,0-1-66-16,1 1-81 0,-4-2-110 0,1 0-202 16,-4-6-47-16,-2 1-237 0,1-5-161 15</inkml:trace>
  <inkml:trace contextRef="#ctx0" brushRef="#br0" timeOffset="20599.84">28303 8132 2627 0,'0'0'78'0,"0"-23"7"16,0 23-12-16,0 0-7 0,0-19-17 0,0 19 0 0,0 0 16 15,0 0 14-15,8-12-8 16,-8 12-2-16,0 0-8 0,0 0 1 0,0 0-12 15,0 0-4-15,0 0-4 0,0 0-1 0,0 0-5 16,26 27 0-16,-26-27 5 0,0 0 5 16,0 24 1-16,0-24 4 0,0 0 3 0,-10 29 3 15,4-19 0-15,-4 1 4 16,0 0 1-16,-1 2 3 0,-1-2 1 0,1 0 1 16,-3 2-5-16,3-2 2 0,-4 3-4 15,-1 1-6-15,7-3-7 0,-5-1-6 0,6 2-4 16,-2-2-3-16,1 2-5 0,1-2-2 0,1 0-1 15,7-11-5-15,-9 21-1 16,9-21-5-16,-5 19-4 0,5-19-2 0,-3 19-8 0,3-19-2 16,2 19-6-16,-2-19 1 15,4 20-6-15,-4-20-1 0,7 16-3 0,-7-16 0 16,4 19-2-16,-4-19 5 16,2 17 1-16,-2-17 4 0,0 15-1 0,0-15 6 0,0 0 7 15,-8 22 10-15,8-22 6 16,-11 13 17-16,11-13 2 0,-12 11 7 0,12-11 7 15,-15 12 2-15,15-12-2 0,-17 8-7 0,17-8 9 0,-21 8-23 16,21-8 8-16,-21 5 1 16,21-5 19-16,-25 2 0 0,25-2 8 0,-27 0-3 15,27 0 4-15,-23-3-8 16,23 3-1-16,-21-8-2 0,21 8-2 0,-17-12-3 16,9 4-1-16,8 8-4 0,-13-17-3 15,13 17-5-15,-8-20-6 0,6 7-6 0,2 13-4 16,-2-24-7-16,2 24-15 0,6-32-14 0,-2 14-27 0,1 2-29 15,5-4-27-15,-4 4-48 16,3-5-74-16,1 0-87 0,-2-3-175 0,3 4-139 16,-2 0-7-16,-2 4-440 15,-5 0-610-15</inkml:trace>
  <inkml:trace contextRef="#ctx0" brushRef="#br0" timeOffset="20919.65">27911 9107 3384 0,'0'0'163'0,"0"0"56"0,3 22-24 16,-3-22-25-16,6 14-17 15,-6-14-35-15,15 6-19 0,-15-6-13 0,23 2-23 0,-23-2-35 16,30-4-48-16,-18 0-49 16,-12 4-37-16,31-7-39 0,-15 0-35 0,-1 2-33 15,0-1-50-15,-3-2-113 0,1 1-161 0,-5 0-311 16,1-1-195-16</inkml:trace>
  <inkml:trace contextRef="#ctx0" brushRef="#br0" timeOffset="40309.76">1926 9635 712 0,'0'0'166'0,"0"0"-22"0,0 0-13 0,0 0-4 16,0 0-8-16,0 0 2 15,0 0 4-15,0 0 9 0,6-12 12 0,-6 12 8 0,0 0-2 16,0 0-4-16,0 0-15 16,0 0-3-16,0 0-10 0,0 0-13 0,0 0-10 15,0 0-2-15,0 0-6 0,0 0-7 0,0 0-1 16,0 0-8-16,0 0-4 0,0 0-9 15,0 0-7-15,0 0-4 0,-41-1-5 0,41 1-2 16,0 0 0-16,-26 1 0 16,26-1 4-16,-24 3-4 0,24-3 3 15,-23 1-4-15,23-1 5 0,-25 6-7 0,25-6 5 16,-19 6-2-16,19-6 8 0,-19 6-2 0,19-6-3 16,-13 7-3-16,13-7-1 15,-12 9-4-15,12-9-1 0,0 0-1 0,-7 16-5 16,7-16 0-16,0 0-4 0,0 0-3 0,4 19-1 0,-4-19-1 15,0 0 2-15,17 11-5 16,-17-11 4-16,16 8 6 0,-16-8 0 0,18 7 3 16,-18-7 5-16,17 7-3 15,-5-1-5-15,-12-6 2 0,23 7 5 0,-12-2-9 0,-11-5 2 16,19 10 0-16,-8-5-4 16,-11-5-2-16,16 10-4 0,-6-4 3 0,-10-6 5 15,12 13-4-15,-12-13-5 0,8 13 1 0,-8-13-18 16,6 18 1-16,-6-18 5 15,3 17 5-15,-3-17 9 0,-3 19 9 0,3-19-2 0,-6 16 12 16,6-16 20-16,-10 20-3 16,10-20-1-16,-10 17 2 0,0-9-6 0,10-8-4 15,-15 14 1-15,5-5-6 0,0-2-3 16,10-7-6-16,-26 10-2 0,14-7-3 0,-4 2-4 16,16-5 1-16,-28 1-9 15,28-1-16-15,-24-1-31 0,10-4-43 0,3-2-49 16,-3-1-67-16,6-2-80 0,-4-1-113 0,4 2-205 0,-4-5-36 15,4 1-446-15,8 13-623 16</inkml:trace>
  <inkml:trace contextRef="#ctx0" brushRef="#br0" timeOffset="40759.93">1974 9088 3282 0,'0'0'-103'0,"0"0"27"16,14-10 16-16,-14 10 12 0,0 0 14 0,12-7 14 15,-12 7 17-15,0 0 9 16,0 0 4-16,19-2-1 0,-19 2 4 0,0 0 6 0,0 0 2 16,25 9 14-16,-25-9-6 15,15 8 9-15,-15-8 15 0,11 11 3 0,-11-11 8 16,6 12 15-16,-6-12 7 16,0 0 17-16,-4 26 11 0,4-26 4 0,-13 18 5 0,5-8 5 15,-1-1 7-15,-1 0 6 0,-1 3 9 0,11-12 6 16,-21 17-3-16,15-12-5 15,6-5-6-15,-14 12-12 0,14-12-12 0,-8 12-12 0,8-12-14 16,0 0-11-16,0 0-7 16,0 0-22-16,16 21-37 0,-4-16-32 0,-12-5-44 15,29 8-44-15,-12-4-66 16,4 0-78-16,-1-3-76 0,0 1-139 0,0 0-152 0,-1 0-24 16,2 0-293-16,-2 1-343 15</inkml:trace>
  <inkml:trace contextRef="#ctx0" brushRef="#br0" timeOffset="41069.82">2273 9848 2972 0,'0'0'48'0,"0"0"-2"16,0 0-2-16,6 19-6 0,-6-19-3 0,0 0-3 0,20 4-4 16,-20-4 5-16,20 0-8 15,-20 0-1-15,30 2-4 0,-15-2-4 0,-15 0-5 16,36 0-11-16,-19 1-16 0,2-1-38 0,0 0-37 15,-19 0-61-15,30-1-71 0,-30 1-161 16,20-4-378-16,-12 4-50 0</inkml:trace>
  <inkml:trace contextRef="#ctx0" brushRef="#br0" timeOffset="41279.94">2404 9797 2527 0,'0'0'144'0,"0"0"2"16,0 0 2-16,0 0 13 15,0 0 15-15,0 0 9 0,-10 26 1 0,10-26-11 0,2 23-43 16,-2-23-4 0,4 28-9-16,-4-8-16 0,2-3-11 0,0 0-7 0,-2 2-11 15,0 1-7-15,2-2-16 16,-2 1-25-16,0-1-37 0,0-1-61 0,0-17-74 0,2 26-80 16,-2-17-84-16,0 2-170 15,0-11-116-15,6 11-284 0,-6-11-246 0</inkml:trace>
  <inkml:trace contextRef="#ctx0" brushRef="#br0" timeOffset="41749.83">2775 9701 2547 0,'0'0'-69'0,"2"-15"40"0,-2 15 26 0,0 0 15 16,0 0 26-16,0 0 22 16,11-12 13-16,-11 12 18 0,0 0 6 0,0 0 5 15,14-7 2-15,-14 7-6 16,0 0-8-16,22-3-9 0,-22 3-6 0,0 0-6 0,22 0-1 16,-22 0-5-16,0 0 0 15,28 5 0-15,-28-5-1 0,17 8 1 0,-17-8 2 16,12 9-3-16,-12-9 1 0,10 15-7 0,-10-15-4 15,-2 20 0-15,2-20-3 16,0 0-1-16,-14 32 0 0,6-21 6 0,0 3 12 0,-5 1 11 16,-2 1 1-16,2-2-3 15,-3 2-1-15,0-1 36 0,2 0-15 0,-1 2-6 16,0-2-5-16,2 1-4 0,3-4-3 16,0 1-19-16,-2 0-1 0,6-1 3 0,6-12 3 15,-4 18-23-15,4-18 2 0,0 0-10 0,10 22-3 16,-10-22 1-16,22 9-7 0,-5-3-3 15,0-2-3-15,0-1-8 0,-1 1-6 0,4 0-20 16,-2-2-19-16,0-1-25 16,-1-1-29-16,-3 0-45 0,-1 0-64 0,-13 0-70 15,23 0-73-15,-23 0-151 0,20-1-115 16,-20 1-22-16,12-4-247 0,-12 4-243 0</inkml:trace>
  <inkml:trace contextRef="#ctx0" brushRef="#br0" timeOffset="42259.84">3175 9797 2714 0,'0'0'42'0,"0"0"11"0,0 0-6 15,4-15-4-15,-4 15-6 0,0 0-2 0,13-10-3 16,-13 10 0-16,0 0-2 16,16-5-3-16,-16 5-4 0,18-5-3 0,-18 5 0 0,18-1-3 15,-18 1 0-15,24 0-5 16,-24 0-2-16,0 0-2 0,29 1 5 0,-29-1 0 16,16 5 7-16,-16-5 21 15,0 0 12-15,8 9 6 0,-8-9 7 0,0 0 5 0,0 0 7 16,-24 27 2-16,14-18 2 0,-3 1-2 0,3-1 1 15,-3 0-12-15,0 3-3 16,1 1 0-16,-2-1-3 0,6 1-6 0,0 0-5 16,2 3-6-16,1-2-3 0,1 2-5 15,2 3-4-15,2 0 0 0,0 3-5 0,4-2-2 16,-2 3-2-16,3 2-2 16,-1 2 1-16,0-2-2 0,0 5 1 0,2-4 0 15,-4 3-2-15,0 2 8 0,-2-3 5 16,-4 0 6-16,0 1 5 0,-6 3 2 0,-5 0 2 15,-4 0 4-15,-4 0-2 0,-5-1-1 0,5-7 21 16,-9 3-9-16,6-5-11 16,2-2 0-16,-2-1-13 0,5-4-17 0,1-2-38 0,2-1-32 15,2-4-47-15,2-3-66 16,3-1-72-16,3-3-71 0,8-1-144 0,0 0-172 16,-17-10 19-16,17 10-281 15,4-22-254-15</inkml:trace>
  <inkml:trace contextRef="#ctx0" brushRef="#br0" timeOffset="42889.66">3587 9779 2759 0,'5'-18'31'0,"-5"18"32"15,0 0 23-15,0 0 20 0,4-16 18 0,-4 16 2 16,0 0-7-16,0 0 7 0,0 0-2 0,0 0 3 15,0 0-13-15,0 0-9 16,0 0-11-16,0 0-7 0,0 0-10 0,-17 56-7 0,15-41-6 16,2-15-2-16,0 26-12 15,2-10-3-15,2-1-9 0,3 0 1 0,1 0-8 16,0-1-19-16,1-3 3 16,2 1-10-16,1-3-10 0,1-1-10 0,-13-8-9 0,23 10-8 15,-10-9-2-15,-13-1 4 0,21-1 1 0,-21 1 2 16,21-8 1-16,-11 0 6 15,-10 8 12-15,18-11 14 0,-18 11 13 16,14-12 6-16,-14 12-2 0,13-9 1 16,-13 9-5-16,11-6-1 0,-11 6 2 0,0 0-4 0,0 0-2 15,0 0-1-15,0 0 1 16,27 9-4-16,-27-9-2 0,16 10 9 0,-16-10-11 16,14 5 1-16,-14-5-3 15,19 9 3-15,-19-9-3 0,19 1 0 0,-19-1-2 0,0 0 5 16,25-5 7-16,-25 5 11 0,18-10 9 0,-18 10 7 15,8-17 4-15,-4 5 3 16,-4 12-5-16,6-25-5 0,-2 11 1 0,-1-2-10 0,-3 16-2 16,4-29-3-16,-4 29-10 15,3-22-20-15,-3 22-33 0,2-19-55 0,-2 19-70 16,2-14-89-16,-2 14-105 16,0 0-211-16,0-9-48 0,0 9-308 15,0 0-331-15</inkml:trace>
  <inkml:trace contextRef="#ctx0" brushRef="#br0" timeOffset="43290.01">4119 9874 2835 0,'12'18'-63'0,"-12"-18"9"0,9 14 13 15,-9-14 31-15,9 15 35 0,-5-7 23 0,-4-8 26 16,4 20 17-16,-4-20 10 0,4 23 8 0,-4-23 4 15,-2 23 4-15,2-23 0 16,-2 23-8-16,2-23-1 0,-2 19-7 0,2-19-9 0,-4 15-5 16,4-15-3-16,0 0-10 15,-2 17-6-15,2-17-10 0,0 0-9 0,0 0-5 16,0 0-5-16,0 0-4 16,0 0-5-16,0 0-4 0,0 0-2 0,31-40-2 0,-22 29-1 15,-1 2 12-15,3-3 9 0,-3 0 22 0,-8 12-4 16,22-14 11-16,-12 5 33 15,0 4 6-15,-10 5 5 0,18-6 0 16,-18 6-9-16,0 0-26 0,25 4-5 16,-25-4-5-16,17 12-8 0,-17-12-7 0,15 16-6 0,-7-4-5 15,-2 0-8-15,0-1-6 16,2 2-24-16,-2-2-34 0,0 3-38 0,0-5-37 0,-2 3-52 16,-4-12-73-16,9 17-55 15,-5-10-134-15,-4-7-188 0,9 10-31 0,-5-4-361 16,-4-6-467-16</inkml:trace>
  <inkml:trace contextRef="#ctx0" brushRef="#br0" timeOffset="43749.65">4845 9681 3052 0,'13'-10'-81'15,"-13"10"15"-15,0 0 17 16,0 0 46-16,0 0 34 0,0 0 31 0,0 0 35 16,0 0 17-16,0 0 16 15,0 0 5-15,0 0-4 0,-64 11-13 0,53-5-9 0,11-6-11 16,-18 8-11-16,18-8-16 0,-16 11 1 0,16-11-10 15,-10 12-9-15,10-12-21 16,0 0-25-16,2 18-26 0,-2-18-19 0,0 0-12 16,22 27-2-16,-12-17 9 15,2 1 4-15,6 3 15 0,-4 1 12 0,3 0 19 0,-2 1 19 16,0-3 13-16,-3 2 14 16,-1-2 12-16,-4 1 16 0,-1-1-11 0,-6-13 10 15,2 20 3-15,-2-20-3 0,0 0 10 0,-19 26 21 0,6-21-9 16,-1 2 2-16,-4-2 1 15,-1-1-3-15,1-2-11 16,-2-1-12-16,20-1-8 0,-38 0-15 0,21 0-26 16,17 0-33-16,-30-3-50 0,18-3-50 0,2-1-67 0,3 1-82 15,0-4-90-15,7 10-186 16,2-18-111-16,-2 18 41 0,0 0-265 0,18-27-218 16</inkml:trace>
  <inkml:trace contextRef="#ctx0" brushRef="#br0" timeOffset="43969.63">5112 9871 2726 0,'14'7'51'0,"-14"-7"-6"0,17 4-6 15,-17-4 9-15,22 4 14 0,-22-4 18 0,29 2 1 0,-14 0-4 16,4 0-4-16,-2-2-2 15,-17 0-10-15,35 0-9 0,-15 0-31 0,-1-2-48 16,-19 2-65-16,36-2-56 16,-20 0-66-16,-16 2-118 0,26-5-491 0,-17 2-150 0</inkml:trace>
  <inkml:trace contextRef="#ctx0" brushRef="#br0" timeOffset="44169.67">5278 9785 2373 0,'0'0'-78'0,"0"0"26"15,0 0 24-15,0 0 33 16,0 0 26-16,-12 24 13 0,12-24 11 0,2 18 6 16,-2-18 3-16,2 25 29 0,2-12 3 15,-2 4 9-15,-2-17 1 0,4 33-3 0,2-15-13 16,-2 0-11-16,0-1-7 16,2 0-11-16,-2-1-16 0,0-1-33 0,0 0-44 15,1-1-56-15,-5-14-47 0,10 20-62 0,-10-20-98 0,9 9-506 16,-5-5-110-16</inkml:trace>
  <inkml:trace contextRef="#ctx0" brushRef="#br0" timeOffset="44659.74">5643 9635 2530 0,'0'0'47'0,"0"0"3"0,0 0-1 0,0 0 26 15,0 0 19-15,0 0 10 16,0 0 1-16,0 0-5 0,0 0-4 0,0 0-6 16,0 42-2-16,0-42 1 0,-7 26-5 15,5-10 6-15,0 1-1 0,0 0-4 16,2-17-3-16,2 32-4 0,0-14-4 16,0-2-5-16,3 0-7 0,1-1 10 0,3-1-8 15,-1-1-9-15,0-2-10 0,4-2-11 0,-2 1-13 0,-10-10-13 16,16 10-5-16,-16-10-5 15,18 2 1-15,-18-2-6 0,0 0 0 0,0 0 1 16,29-16 2-16,-29 16 4 16,10-11 11-16,-10 11 7 0,10-10 4 0,-10 10 0 0,8-11-1 15,-8 11-2-15,0 0 7 16,0 0-3-16,0 0 5 0,0 0-4 0,0 0 2 16,0 0-3-16,0 0 2 15,0 0-5-15,0 0-1 0,30 17-3 0,-30-17 0 0,10 8-2 16,-10-8-4-16,13 5 2 0,-13-5-5 0,0 0 2 15,23 0 2-15,-23 0-5 16,0 0 5-16,17-9 8 0,-17 9 6 0,10-14 6 0,-10 14-5 16,4-20 9-16,-4 20 4 15,4-25-7-15,-4 11-5 0,0 14 1 0,0-22-21 16,0 22-31-16,3-23-40 16,-3 23-64-16,-3-19-76 0,3 19-71 0,0-15-135 0,0 15-190 15,-4-11-19-15,4 11-261 0,0 0-251 0</inkml:trace>
  <inkml:trace contextRef="#ctx0" brushRef="#br0" timeOffset="45069.64">6054 9845 2645 0,'0'0'-67'0,"12"14"19"0,-8-4-7 16,-4-10 9-16,14 19 23 0,-10-7 25 0,2 1 42 15,-6-13 45-15,6 27 19 16,-4-16 15-16,0 5 14 0,-2-16 4 0,2 27-1 0,-2-14-14 16,0-13-16-16,0 26-10 15,0-26-12-15,0 21-8 0,0-21-7 0,0 19-9 16,0-19-5-16,0 0-10 16,2 13-12-16,-2-13-5 0,0 0-6 15,0 0 0-15,0 0-4 0,0 0-2 0,0 0-1 0,24-32-5 0,-24 32 1 16,15-25 0-16,-5 12 6 15,-1 0 18-15,2 0 12 0,-1 3 2 0,0 1-6 0,-10 9 1 16,20-16 2-16,-12 10 8 16,-8 6 6-16,19-6 0 0,-19 6-2 0,0 0 3 15,0 0 4-15,28 10 27 16,-28-10 6-16,12 15-9 0,-8-7-11 0,-4-8-6 16,12 19-8-16,-8-7-32 0,2-1 1 15,-6-11-15-15,8 21-19 0,-8-21-28 0,8 15-28 16,-3-8-53-16,-5-7-55 0,6 12-80 0,-6-12-76 15,0 0-178-15,0 0-114 0,0 0-13 16,0 0-246-16,0 0-228 0</inkml:trace>
  <inkml:trace contextRef="#ctx0" brushRef="#br0" timeOffset="45439.72">6379 9245 2600 0,'7'-12'-47'15,"-7"12"15"-15,0 0 4 16,11-14 7-16,-11 14 2 0,0 0 16 0,14-5 5 0,-14 5 9 16,0 0-1-16,17-4 16 15,-17 4-4-15,0 0 19 0,0 0 3 0,28 4 7 16,-28-4 9-16,12 9 7 0,-12-9 8 0,9 14 10 15,-9-14 1-15,2 17 9 0,-2-17 6 16,-2 20-3-16,2-20 4 0,-9 23 6 0,3-11 10 16,0 0-3-16,6-12 6 15,-13 24-5-15,7-14 1 0,6-10-1 0,-9 19-6 16,9-19 2-16,-6 19 5 0,6-19-10 16,0 17-12-16,0-17-8 0,11 16-14 15,-11-16-9-15,18 13-24 0,-5-7-28 0,0-1-35 0,-13-5-45 16,25 5-74-16,-7-1-93 15,-8-5-109-15,-10 1-214 0,25-4-60 0,-14 0-309 0,-11 4-334 16</inkml:trace>
  <inkml:trace contextRef="#ctx0" brushRef="#br0" timeOffset="48889.71">7122 9903 2688 0,'0'0'-86'16,"0"0"43"-16,0 0 14 0,0 0 20 0,0 0 9 15,0 0 8-15,0 0 13 16,0 0 19-16,0 0 12 0,0 0 8 0,0 0 6 0,0 0 8 16,0 0 8-16,0 0 3 15,0 0 0-15,0 0 5 0,0 0-6 0,0 0 4 16,20-6-9-16,-20 6-1 0,0 0-3 16,0 0-1-16,0 0 2 0,0 0 2 0,0 0 5 15,0 0 1-15,0 0 1 16,0 0 0-16,0 0-3 0,0 0-9 0,0 0-4 15,0 0 5-15,0 0-3 0,21-1 0 0,-21 1 0 16,0 0 1-16,0 0 7 0,17-4-4 16,-17 4-5-16,0 0-3 0,0 0-4 0,25-2-4 15,-25 2-13-15,0 0 9 16,24-2-10-16,-24 2-7 0,0 0 6 0,22 0-12 0,-22 0-1 16,0 0 2-16,22 0-5 15,-22 0-9-15,0 0 5 0,21 0-1 0,-21 0 5 16,0 0-8-16,17-2 4 0,-17 2 3 0,0 0-1 0,0 0-4 15,19 2-7-15,-19-2 3 16,0 0 1-16,0 0-13 0,0 0-12 0,0 0-19 16,19 0-16-16,-19 0-28 15,0 0-34-15,0 0-44 0,0 0-61 0,0 0-60 0,0 0-59 16,0 0-126-16,0 0-126 16,0 0-26-16,0 0-289 0,0 0-275 0</inkml:trace>
  <inkml:trace contextRef="#ctx0" brushRef="#br0" timeOffset="50309.55">7108 9764 2590 0,'0'0'-88'0,"0"0"29"0,0 0 47 16,0 0 25-16,0 0 30 0,0 0 24 15,0 0 27-15,0 0 17 0,0 0 11 0,0 0 7 16,0 0 5-16,0 0 2 16,0 0-4-16,0 0-3 0,0 0-8 0,0 0-2 0,0 0-11 15,40-3-1-15,-40 3-11 16,23 1-8-16,-23-1-13 0,28 2-8 0,-28-2-12 16,30 0-13-16,-16 3-20 15,-14-3-23-15,28-3-32 0,-13 1-38 0,-15 2-39 16,27 0-54-16,-14-1-50 0,1-2-56 0,-14 3-129 0,20-3-557 15,-20 3-389-15</inkml:trace>
  <inkml:trace contextRef="#ctx0" brushRef="#br0" timeOffset="50779.77">7738 9804 2812 0,'18'3'-124'0,"-18"-3"25"16,0 0 16-16,0 0 15 0,0 0 15 0,18 2 9 15,-18-2 7-15,0 0 21 16,0 0 6-16,0 0 11 0,15 9 28 0,-15-9 7 16,0 0 20-16,0 0 11 0,0 0 13 15,-4 22-6-15,4-22 12 0,0 0-2 0,-11 19 6 16,11-19-3-16,-10 10 3 16,10-10 7-16,-12 9 1 0,12-9 13 0,-18 8 5 15,18-8 9-15,-16 4 8 0,16-4 4 16,-18 4 1-16,18-4-4 0,0 0 0 0,0 0-19 15,-27-8-13-15,27 8-13 0,0 0-9 0,-11-15-13 16,11 15-4-16,0 0-10 16,0-19-3-16,0 19-10 0,0 0-6 0,0 0-9 0,17-19-14 15,-17 19-10-15,15-6-16 16,-9 2-27-16,-6 4-27 0,18-1-34 0,-18 1-43 16,16 1-59-16,-16-1-56 15,0 0-86-15,18 6-143 0,-18-6-104 0,4 8-247 16,-4-8-179-16</inkml:trace>
  <inkml:trace contextRef="#ctx0" brushRef="#br0" timeOffset="53299.51">1739 11591 2388 0,'9'-13'-97'0,"-9"13"32"0,0 0 14 0,6-11 15 0,-6 11 15 16,0 0 15-16,11-9 25 15,-11 9 22-15,0 0 21 0,11-10 19 0,-11 10 12 16,0 0 16-16,0 0 7 16,10-12 13-16,-10 12 3 0,0 0 2 15,0 0 3-15,0 0 0 0,0 0-3 0,9-11 0 16,-9 11-14-16,0 0-8 0,0 0-12 0,0 0-11 16,0 0-11-16,0 0-7 15,0 0-11-15,-49-2-5 0,49 2-5 0,-27 2-5 0,27-2-8 16,-34 5-3-16,18-3-3 0,1 2-7 0,-1 0 2 15,16-4-4-15,-28 8-6 16,18-5-6-16,10-3 1 0,-18 8 0 0,18-8-4 16,-12 8-1-16,12-8 3 0,0 0 3 15,0 0-5-15,0 0 1 0,0 0-3 0,22 32 2 16,-12-26-4-16,1 2 4 16,3-1-4-16,1 0 4 0,0 3-7 0,-3-2 2 15,4 0 1-15,-4 1 5 0,1 1 2 16,-2-1 6-16,-2 0 7 0,0 2 5 0,-9-11 10 15,11 20 8-15,-9-9 8 0,-2-11 4 0,-2 21 2 16,2-21-21-16,-6 23 16 16,-3-12 7-16,1 1 3 0,-3 0-3 15,0-3 1-15,-2 1 14 0,2-1-7 16,-3-2-9-16,-1 0-7 0,15-7-6 0,-25 9-11 0,11-6-29 16,14-3-36-16,-19 0-50 15,19 0-58-15,-22-11-72 0,16 6-68 0,0-7-99 0,2 2-170 16,4 10-93-16,-6-18-378 15,6 18-506-15</inkml:trace>
  <inkml:trace contextRef="#ctx0" brushRef="#br0" timeOffset="53629.88">1834 11887 3055 0,'0'0'-35'0,"13"6"41"0,-13-6 20 15,0 0 19-15,0 0 24 16,13 7 32-16,-13-7 46 0,0 0 31 0,7 11 16 16,-7-11 2-16,0 0-32 15,5 22-1-15,-5-22-4 0,0 18-14 0,0-18-14 16,2 21-8-16,-2-21-8 0,0 23-15 0,0-23-10 0,0 23-9 15,3-11-12-15,-3-12-4 16,-3 20-14-16,3-20-21 0,3 18-27 0,-3-18-34 16,0 0-35-16,0 23-50 0,0-23-52 15,0 0-70-15,2 13-67 0,-2-13-132 0,0 0-156 16,0 0-38-16,0 0-249 16,0 0-248-16</inkml:trace>
  <inkml:trace contextRef="#ctx0" brushRef="#br0" timeOffset="53909.93">1955 12050 2636 0,'0'0'84'16,"20"-4"10"-16,-20 4-12 0,0 0-26 0,0 0-2 0,0 0-1 15,0 0-2-15,0 0 5 16,0 0 2-16,0 0-4 0,0 0-7 0,0 0 3 16,19-3 1-16,-19 3 5 15,0 0 0-15,0 0-1 0,0 0-7 0,10-16-3 16,-10 16-6-16,0 0-7 0,17-7-1 15,-17 7 2-15,0 0 3 0,23 2 9 0,-23-2 9 16,19 8 16-16,-19-8 12 0,18 13 3 0,-12-6 1 16,-6-7 1-16,7 22-3 15,-2-13-10-15,-5-9-7 0,-2 23-12 0,2-23-9 0,-8 23-26 16,0-14-37-16,8-9-52 16,-20 19-55-16,8-9-60 0,1-3-58 0,11-7-91 15,-19 10-168-15,8-8-471 0,3 0-420 0</inkml:trace>
  <inkml:trace contextRef="#ctx0" brushRef="#br0" timeOffset="54219.57">2260 11900 2915 0,'11'-6'-130'16,"-11"6"11"-16,0 0 7 0,0 0 17 0,0 0 24 0,19-1 25 15,-19 1 19-15,0 0 19 16,0 0 25-16,17 11 26 0,-17-11 9 0,0 0 25 16,7 17 23-16,-7-17 21 15,3 15 14-15,-3-15 16 0,2 18 7 0,-2-18 5 16,-2 21 5-16,2-21 2 0,-3 20 4 16,3-20 0-16,-1 22-5 0,1-22-32 0,0 18-1 15,0-18-4-15,1 19-6 16,-1-19-7-16,5 18-18 0,-5-18-6 0,13 13-27 15,0-5-37-15,2-3-43 0,1-3-59 0,-16-2-84 0,38 1-98 16,-18-4-142-16,-1-1-217 16,2 1-17-16,-2-3-280 0,3-1-301 0</inkml:trace>
  <inkml:trace contextRef="#ctx0" brushRef="#br0" timeOffset="54459.9">2762 11832 2872 0,'0'0'96'0,"0"0"12"0,0 0-13 0,0 0-13 15,0 0-6-15,0 0-7 0,0 0-5 0,17-12-6 16,-17 12-7-16,0 0-8 0,21-2-25 15,-21 2-30-15,22-1-45 0,-22 1-58 0,24-3-50 16,-11 2-53-16,-13 1-105 16,19-8-519-16,-12 4-180 0</inkml:trace>
  <inkml:trace contextRef="#ctx0" brushRef="#br0" timeOffset="54609.95">2772 11729 2636 0,'-19'-4'93'0,"19"4"21"16,0 0-9-16,-16-4-2 0,16 4 7 0,0 0 2 0,0 0 10 15,0 0-6-15,0 0-17 16,0 0-28-16,0 0-43 0,0 0-43 0,0 0-48 16,48-17-53-16,-29 14-60 15,-1 2-60-15,-18 1-154 0,31-6-444 0,-14 5-167 0</inkml:trace>
  <inkml:trace contextRef="#ctx0" brushRef="#br0" timeOffset="55559.74">3382 11607 2376 0,'-21'10'-78'0,"21"-10"48"0,0 0 32 15,0 0 32-15,0 0 30 0,0 0 24 0,0 0 13 0,0 0 13 16,0 0 2-16,0 0 5 16,0 0 2-16,0 0-6 0,0 0 8 0,0 0-3 15,0 0 7-15,0 0-1 16,0 0-4-16,40 15-6 0,-40-15-14 16,23 1-11-16,-7-1-14 0,-16 0-6 0,33 2-13 15,-14 0-19-15,-2-2-27 0,3 2-39 0,-20-2-51 16,29 0-66-16,-14 0-73 0,-15 0-91 0,25-4-163 15,-15 2-473-15,-10 2-363 0</inkml:trace>
  <inkml:trace contextRef="#ctx0" brushRef="#br0" timeOffset="56539.66">3873 11405 2698 0,'0'0'-151'0,"0"0"35"0,0 0 26 0,0 0 13 16,0 0 21-16,0 0 12 16,0 0 9-16,0 0 15 0,0 0 2 0,0 0-7 0,0 0 1 15,0 0 8-15,0 0 2 16,0 0 1-16,0 0-1 0,0 0 1 0,0 0 5 15,0 0-2-15,0 0 6 0,51-10-14 0,-51 10 11 16,0 0 3-16,25 2 4 16,-25-2 11-16,0 0-1 0,24 2 10 0,-24-2-18 0,17 2 5 15,-17-2 1-15,0 0 1 16,16 6 2-16,-16-6 15 0,0 0 22 16,11 9 0-16,-11-9 15 0,0 0 0 15,0 0 11-15,-6 23 10 0,6-23 1 0,-15 15 3 0,4-4-2 16,1-1 9-16,0 0-1 0,-4 1 5 15,4 1-4-15,0-3-3 0,1 3 0 16,-2-2-5-16,3 1-5 0,8-11-4 0,-15 19-2 16,11-10-8-16,4-9-2 0,-11 17 1 15,11-17-7-15,-2 15-5 0,2-15 0 0,0 0-9 16,9 27-9-16,-3-18-2 16,-6-9-2-16,15 19-5 0,-7-7-3 0,3 0-4 15,0 0 5-15,-3 2 8 0,-2 0 4 0,2 1 0 0,-1 0 12 16,-2 1-2-16,-3 0 3 15,-2 2 5-15,0-18 1 0,-9 40 2 0,2-20-1 16,-5 1-4-16,-1 0-1 0,-4 3 2 16,-2 0-11-16,-2-1-3 0,-4 0-7 0,1-2-2 15,-3 2-4-15,1-4-9 16,-2 0-10-16,2 1-19 0,0-4-20 0,3-3-39 16,-1 1-53-16,6-2-84 0,-2-5-75 15,3-1-132-15,3-3-165 0,-2 0-45 16,6 0-207-16,10-3-164 0</inkml:trace>
  <inkml:trace contextRef="#ctx0" brushRef="#br0" timeOffset="57299.9">4210 11563 2384 0,'4'-20'-7'0,"-4"20"65"15,0 0 19-15,0 0 2 0,0 0 16 0,0 0 2 16,0 0 2-16,0 0-8 16,0 0 11-16,0 0 20 0,0 0 7 0,0 0 1 0,0 0-7 15,0 0-3-15,0 0-8 16,0 0-9-16,-23 48-2 0,21-36-8 16,2-12-2-16,-4 29-11 0,1-16-6 15,3-13-11-15,0 24-3 0,0-24-6 0,3 24-6 16,-3-24-3-16,4 18-9 0,0-8 0 0,-4-10-10 0,13 11-14 15,-13-11-10-15,12 7-5 16,-12-7-5-16,0 0-1 0,26-3 2 0,-26 3-1 0,0 0 3 16,20-13 1-16,-20 13 9 15,14-12 7-15,-14 12 6 0,12-10 4 0,-12 10-2 16,0 0-3-16,15-8-3 16,-15 8 0-16,0 0 0 0,0 0-3 0,17-3 0 0,-17 3-5 15,0 0-8-15,0 0-5 0,21 11-1 0,-21-11-4 16,14 9-1-16,-14-9 0 15,20 5 3-15,-20-5-3 0,19 4 5 0,-19-4 1 16,21 2 5-16,-21-2 4 16,23-2 5-16,-23 2 8 0,24-5 14 0,-12 1 5 0,-12 4-1 15,26-16 4-15,-15 7 3 16,1-1 3-16,-1 0-8 0,0 1-4 0,-1-1-12 16,-2-1-15-16,-8 11-16 0,16-17-25 15,-12 9-43-15,-4 8-63 0,8-13-81 0,-8 13-85 16,4-11-160-16,-4 11-129 0,0 0-368 15,0 0-407-15</inkml:trace>
  <inkml:trace contextRef="#ctx0" brushRef="#br0" timeOffset="57699.52">4638 11701 2956 0,'6'10'-37'16,"-6"-10"14"-16,0 0 12 15,6 19 15-15,-6-19 19 0,2 14 27 0,-2-14 26 16,2 18 11-16,-2-18 19 0,-2 18 14 16,2-18-3-16,-2 21 2 0,2-21-7 0,-2 21-10 15,2-21-9-15,-2 21-10 16,2-21-7-16,0 17-9 0,0-17-10 0,0 0-4 16,-2 22-5-16,2-22 1 0,0 0-6 15,0 0-10-15,0 0-15 0,0 0-12 0,4 14-14 16,-4-14-4-16,0 0-7 0,0 0-8 0,0 0 0 15,28-38 8-15,-20 26-1 16,-8 12 15-16,15-20 16 0,-7 12 19 0,1-1 12 0,-9 9 13 16,17-12 18-16,-17 12 13 15,14-10 6-15,-14 10 10 0,18-1 2 0,-18 1 19 16,0 0-6-16,0 0-10 16,22 8-15-16,-22-8-8 0,11 11-10 0,-11-11-10 15,9 17-23-15,-9-17-25 0,10 17-33 16,-5-7-50-16,-1-1-52 0,0 1-75 0,0-1-80 15,-4-9-136-15,6 13-205 0,-6-13 2 0,2 10-373 0,-2-10-444 16</inkml:trace>
  <inkml:trace contextRef="#ctx0" brushRef="#br0" timeOffset="58305.08">5228 11562 3224 0,'0'0'113'0,"0"0"17"15,0 0 0-15,0 0 0 0,0 0-4 16,0 0-4-16,0 0-3 0,0 0 0 16,0 0-9-16,0 0-12 0,28-23-7 0,-28 23-8 0,22-3-12 15,-6 2-8-15,-16 1 21 16,33 0-14-16,-11-3-8 0,-4 3-6 16,4 0-11-16,-3-2-26 0,0 1-26 15,0-1-41-15,-19 2-53 0,34-6-65 0,-18 4-73 0,-4-3-83 16,2 1-180-16,-7-2-121 15,-7 6-302-15,0 0-329 0</inkml:trace>
  <inkml:trace contextRef="#ctx0" brushRef="#br0" timeOffset="58549.57">5325 11403 2791 0,'0'0'-36'15,"0"0"14"-15,0 0-6 0,0 0 14 0,0 0 36 16,0 0 43-16,0 0 35 0,0 0 26 15,0 0 25-15,0 0 7 0,0 0 5 0,7 36 5 16,-7-36-7-16,-2 26-2 0,2-9-13 16,-3 1-16-16,3-18-10 0,-2 36-15 15,2-17-5-15,0 1-8 0,2 0-18 16,1-1-9-16,1 2-3 0,-2 0-15 0,4-2-30 16,-1 0-26-16,-1-2-38 15,0-1-50-15,0 0-57 0,2-4-69 0,-4-2-87 16,6 0-198-16,-8-10-112 0,2 15-279 0,-2-15-278 15</inkml:trace>
  <inkml:trace contextRef="#ctx0" brushRef="#br0" timeOffset="58899.8">5230 11865 2767 0,'0'0'-14'0,"0"0"20"0,0 0-12 15,0 0 11-15,0 0 4 16,-6 12-9-16,6-12 0 0,0 0 1 0,0 0-1 16,0 0 0-16,0 0 1 15,0 0 8-15,0 0 6 0,0 0 11 0,0 0 6 16,0 0 23-16,0 0 19 0,0 0 25 0,44-2 12 0,-44 2 6 15,20-2 2-15,-20 2-8 16,24-1-6-16,-24 1-7 0,35 0-8 0,-17-3-7 0,2 3-10 16,1 0-6-16,0 0-9 15,2 0-7-15,1 0-7 0,-2 0-11 0,2 0-23 16,-1 0-36-16,-1 0-50 16,-4 0-59-16,4-1-68 0,-22 1-99 0,34-3-175 0,-24 2-441 15,1-3-316-15</inkml:trace>
  <inkml:trace contextRef="#ctx0" brushRef="#br0" timeOffset="65983.24">6138 11426 1715 0,'0'0'257'0,"0"0"-68"0,7-13-34 0,-7 13-13 0,0 0-25 16,0 0-13-16,0 0-11 15,0 0-2-15,0 0 8 0,0 0-6 0,0 0 5 0,0 0 3 16,0 0 6-16,0 0 10 0,0 0-1 0,0 0 1 15,0 0-2-15,0 0-1 16,-19 49-8-16,19-49-11 0,-7 20-6 0,3-8-7 0,-1 2-3 16,5-14-9-16,-4 24-5 15,2-12-7-15,2-12-4 0,-2 21-3 0,2-21-7 16,0 21-3-16,0-21-1 16,6 19-5-16,-2-10-4 0,-4-9-9 0,12 13 1 0,-12-13 0 15,12 14-5-15,-12-14 2 0,11 12 0 0,-11-12-4 16,10 9-1-16,-10-9-5 15,0 0-1-15,20 6 1 0,-20-6-5 16,0 0 4-16,0 0-3 0,24-8 0 0,-24 8-1 16,14-11 6-16,-14 11-5 0,10-10 4 0,-10 10-5 15,8-12-4-15,-8 12 1 16,0 0-1-16,11-10-1 0,-11 10 5 0,0 0-9 16,0 0 6-16,0 0-4 15,0 0-2-15,0 0 10 0,0 0-6 0,0 0 1 0,28 7-4 16,-28-7 3-16,0 0 0 0,14 11 0 0,-14-11 1 15,10 8 0-15,-10-8-1 16,16 6 4-16,-16-6-1 0,0 0 0 0,23 2 4 0,-23-2 0 16,19 0 6-16,-19 0 8 15,19-8 3-15,-19 8 0 0,20-10 8 0,-12 3 2 16,-8 7 15-16,16-21 12 16,-7 10 0-16,-2-3-4 0,-1 1 2 0,-2-3 2 0,0 1 4 15,0 0 3-15,-4 15-4 0,5-27-7 0,-3 14-6 16,-2 13-8-16,2-23-4 15,-2 23-4-15,2-23-8 0,-2 23-14 0,0-17-34 0,0 17-27 16,2-13-51-16,-2 13-60 16,0 0-83-16,2-14-82 0,-2 14-193 0,0 0-134 15,0 0 33-15,0 0-404 16,0 0-517-16</inkml:trace>
  <inkml:trace contextRef="#ctx0" brushRef="#br0" timeOffset="66439.63">6564 11679 3075 0,'2'21'-123'0,"-2"-21"17"15,0 0 16-15,2 15 29 0,-2-15 32 0,0 0 49 16,4 25 18-16,-4-25 22 15,5 19 14-15,-3-7 17 0,-2-12 10 16,6 23-4-16,-4-14 1 0,-2-9-7 0,4 21-5 16,-4-21-9-16,4 17-9 0,-4-17-3 0,2 13-6 15,-2-13 0-15,0 0 2 16,4 15-8-16,-4-15-5 0,0 0-8 0,0 0-1 0,0 0-7 16,0 0-3-16,0 0-4 15,22-37 0-15,-16 22-2 0,0 1-3 0,-1-2 4 16,1 4 12-16,1-4 7 0,-1 3 6 0,-6 13 2 15,11-25 3-15,-5 15 0 0,-6 10-5 16,8-15-3-16,-8 15-2 0,11-11 6 0,-11 11 12 16,0 0 8-16,0 0 9 15,19-3 29-15,-19 3-2 0,0 0-1 0,14 22-13 16,-14-22-4-16,12 23-10 0,-6-10-8 16,0-2-9-16,-2 3-8 0,3-1-3 0,-7-13-8 15,10 25-25-15,-6-15-53 0,1-1-65 0,-3-1-78 16,4-1-111-16,-6-7-218 15,0 0-139-15,9 8 37 0,-9-8-391 0,0 0-475 0</inkml:trace>
  <inkml:trace contextRef="#ctx0" brushRef="#br0" timeOffset="67569.82">7093 11748 3175 0,'0'0'29'16,"0"0"2"-16,0 0-1 0,0 0-4 16,0 0-1-16,0 0-5 0,0 27 3 0,0-27 0 15,0 0-5-15,0 16-3 0,0-16 2 16,2 18 2-16,-2-18 14 0,5 18 8 0,-5-18-2 16,2 22 6-16,-2-22-6 15,4 20-5-15,-4-20 2 0,4 18 1 0,-4-18 2 16,4 17-5-16,-4-17-8 0,4 13 2 15,-4-13-1-15,0 0-2 0,2 18 0 0,-2-18-6 16,0 0 0-16,0 0-4 0,0 0-4 0,0 0-2 16,0 0 0-16,0 0-5 15,0 0-2-15,0 0-1 0,11-48 2 0,-11 30-3 0,0 0-4 16,0-3 3-16,2-6-2 16,-2 2 3-16,3-3 0 0,-3-1-6 0,2 1 5 15,0-3-1-15,0 2-1 0,-2 1 2 0,0-2 0 0,2 1-1 16,-2 0 4-16,0 1-6 15,2 1 2-15,0 2 0 0,-2-2 1 0,2 7 1 16,0-1-5-16,-2 2 3 16,2 1 2-16,0 1-3 0,-2 17 3 0,2-28-1 0,-2 28 0 15,3-23 1-15,-3 23-1 16,2-21 1-16,-2 21 1 0,2-20-2 0,-2 20 2 16,2-15-4-16,-2 15 2 15,0 0 1-15,4-22-1 0,-4 22-1 0,0 0 0 0,2-18 1 16,-2 18 0-16,0 0-2 0,7-15 1 0,-7 15-1 15,0 0 0-15,10-10 0 16,-10 10 0-16,0 0 3 0,13-11 0 0,-13 11-3 16,16-3 4-16,-16 3 1 0,22-3-2 15,-22 3 5-15,28 0-7 0,-9 0 4 0,1 0 0 16,4 3-3-16,4-3 1 16,1 1-5-16,1-1-12 0,2 0-2 0,-1 0-3 15,1 0 3-15,0 0 3 0,0 0-2 0,-1 0 6 0,1-1 3 16,-2 1 1-16,-1-3 5 15,1 2 4-15,0-1 0 0,-1 2 3 16,1-2 0-16,0 2 0 0,1-2-3 16,3 2 3-16,-2 0-4 0,2-2 3 0,-3 2-1 0,3 0-1 15,0 0 4-15,-2 0-4 16,1 0 0-16,-1 0 2 16,1 0-1-16,-6-2 0 0,2 2 6 0,-3 0 4 15,-1 0-1-15,3 0-1 0,-4-2 0 0,1 2-2 0,-2 0 1 16,2-2-3-16,-1 2-1 0,1 0 0 0,-2-1 0 15,2-1 0-15,-1 2 0 16,2-3-3-16,-3 3 0 0,0 0 1 0,0-1 1 0,1-2-4 16,-1 2 1-16,-2 1 2 15,0-3-2-15,-1 2 4 0,0 1-5 0,2-2 0 16,-1 0 1-16,-1 2 2 16,2-2-3-16,-1 2 2 0,-2-1-2 0,4 1 2 15,-3 0-4-15,0 0 3 0,0-2 0 0,-20 2-3 0,38 2 1 16,-19-2 3-16,-3 0 1 15,-16 0-2-15,32 0 0 0,-17 0 3 0,-15 0 14 16,28 0-1-16,-14 0 4 0,-14 0-8 16,30 0-1-16,-30 0 0 0,32-2-1 0,-17 2-2 15,4 0 0-15,-19 0-1 16,31 0 2-16,-15 0-2 0,-16 0-4 0,31 0 0 16,-31 0-2-16,28 0 2 15,-28 0 1-15,24 2 1 0,-24-2 0 0,18 0-4 0,-18 0-1 16,0 0-33-16,21 0-61 0,-21 0-102 0,0 0-151 15,0 0-245-15,0 0-303 16,0 0-272-16</inkml:trace>
  <inkml:trace contextRef="#ctx0" brushRef="#br0" timeOffset="70379.63">7437 11523 2514 0,'0'0'-130'16,"0"0"31"-16,0 0 34 0,0 0 20 0,0 0 15 15,0 0 21-15,0 0 24 16,0 0-2-16,0 0 4 0,0 0-4 0,0 0 7 16,0 0 0-16,0 0-1 0,0 0 10 15,0 0 4-15,0 0 6 0,0 0 6 0,0 0 2 16,0 0-2-16,0 0 5 0,0 0-1 0,0 0-2 15,0 0-20-15,33-15 4 16,-33 15 0-16,21 0-6 0,-21 0-2 0,25 0 3 0,-25 0-10 16,30 2 1-1,-30-2-4-15,30 1 10 0,-16-1 7 0,-14 0 3 0,27 0-2 16,-27 0 2-16,22 3-3 16,-22-3 15-16,17 3 9 0,-17-3 7 0,9 8-5 15,-9-8 4-15,0 0 3 0,0 0 8 0,0 0 6 0,-22 34-3 16,12-26 1-16,-3 1-1 15,0 2-3-15,3 1 7 0,-3-1-4 0,2 3-8 16,1-3-6-16,1 3-7 0,3-1-5 16,0 0-8-16,2 2 3 0,4-15-9 0,-4 27-1 15,6-12-4-15,-2-15-3 16,8 31-4-16,-2-14 5 0,4 0-9 0,1 3-3 16,2-4 0-16,0 5-1 0,-1-2 0 15,2 2-4-15,-4-1 2 0,-2-1-3 0,0 2 5 16,-3-3 14-16,-5 0 5 0,0 1 14 0,-5-2-1 15,-1 0 4-15,-4 0-4 16,-3 2-5-16,-2-4-3 0,-2 1-6 0,0 0-1 0,-2-3-10 16,3-2-23-16,-4 1-38 15,4-5-43-15,-2 0-65 0,6 1-74 0,-3-4-77 16,15-4-170-16,-26 3-127 16,18-3-344-16,8 0-357 0</inkml:trace>
  <inkml:trace contextRef="#ctx0" brushRef="#br0" timeOffset="70889.6">7847 11346 2685 0,'0'0'-161'0,"0"0"37"0,0 0 32 16,-6-14 31-16,6 14 36 15,0 0 8-15,0 0 40 0,0 0 28 0,0 0 26 16,0 0 11-16,0 0 12 0,-4-17-11 16,4 17-15-16,0 0-7 0,0 0-11 0,0 0-8 15,22-7-2-15,-22 7-7 16,0 0-2-16,23-3-2 0,-23 3-4 0,0 0 0 0,22 3-4 16,-22-3 4-16,0 0 16 15,16 13 14-15,-16-13 6 0,4 15 9 0,-4-15-4 16,0 19 4-16,0-19 5 0,-6 25 11 0,6-25 7 0,-8 25 4 15,2-14 3-15,-1 3 0 16,7-14-16-16,-6 19-10 0,6-19-7 0,-4 19-7 16,4-19-7-16,0 19-6 15,0-19-5-15,8 14-10 0,-8-14-38 0,19 14-32 0,-4-8-57 16,2 0-72-16,4-1-80 16,-2-2-159-16,0-2-189 0,3-1-356 0,-22 0-368 15</inkml:trace>
  <inkml:trace contextRef="#ctx0" brushRef="#br0" timeOffset="71219.42">8479 11591 2878 0,'0'0'3'0,"0"0"44"16,-4 29 7-16,4-29 2 16,0 0 7-16,0 0 5 0,0 0 12 0,15 6 1 15,-15-6-5-15,0 0-8 0,19 1-9 0,-19-1 0 0,21 0-3 16,-21 0-10-16,24-1-4 15,-24 1-7-15,29 0-19 0,-29 0-39 0,34-4-55 16,-17 2-68-16,0 0-76 0,-17 2-152 16,34-5-521-16,-22-1-276 0</inkml:trace>
  <inkml:trace contextRef="#ctx0" brushRef="#br0" timeOffset="71509.57">8986 11408 2938 0,'0'0'123'0,"23"-3"-5"15,-23 3 9-15,0 0 31 0,0 0 15 0,16 15 5 0,-16-15-5 16,9 13-9-16,-9-13-23 15,7 20-8-15,-5-9-14 0,-2-11 5 0,6 30-9 16,-4-13-17-16,2 2-6 0,-2 1-4 16,2-1-15-16,0-1-21 0,4 5-32 0,-4 0-57 15,0-3-64-15,0 0-89 16,2 0-93-16,-2-3-197 0,-2 2-150 0,0-2 36 0,1 0-288 16,-1 0-250-16</inkml:trace>
  <inkml:trace contextRef="#ctx0" brushRef="#br0" timeOffset="97769.65">12697 9848 923 0,'0'0'156'0,"0"0"-33"0,0 0-31 0,0 0-4 16,0 0-10-16,0 0-1 15,0 0-15-15,0 0 3 0,0 0 1 0,0 0-2 16,2-22 14-16,-2 22-5 16,0 0 4-16,0 0 11 0,0 0 2 0,0 0 5 15,0 0 0-15,0 0-1 0,0 0-7 16,0 0-9-16,0 0-9 0,0 0-2 0,0 0-1 16,-11-16-2-16,11 16 1 15,0 0 3-15,0 0 2 0,-20-6 7 0,20 6 3 0,0 0 1 16,-20-1-1-16,20 1 4 0,0 0-3 0,-27-2-3 15,27 2-8-15,-20-2-7 16,20 2-1-16,-23 0-6 0,23 0 3 0,-20 2-5 0,20-2 2 16,-20 0-4-16,20 0 1 15,-21 2-4-15,21-2 3 0,-19 4-5 0,19-4 3 16,-19 3 1-16,19-3 5 16,-17 8-2-16,17-8 1 0,-16 9-1 0,16-9-7 0,-14 12-6 15,5-5-1-15,9-7-5 0,-17 18-1 0,12-9 0 16,-5 3-2-16,10-12-1 15,-12 24 9-15,5-12-8 0,1 0 12 0,2 2-1 16,4-14-24-16,-9 25 1 0,5-14 1 16,4-11 2-16,-4 26-2 0,4-26 0 0,-2 22 3 15,2-22 3-15,0 21 0 16,0-21 0-16,4 21-2 0,0-11 1 0,-4-10-8 16,12 14 0-16,-5-5 1 0,-7-9-4 15,17 13 1-15,-17-13 14 0,19 9-1 0,-9-5-4 16,-10-4 3-16,25 8-8 0,-25-8 3 0,23 3-9 15,-23-3 1-15,20 3-3 0,-20-3 0 16,22 0 2-16,-22 0 0 0,0 0 4 0,23-10 2 16,-23 10-4-16,11-10-7 15,-11 10 2-15,4-13-1 0,-4 13-2 0,0 0-2 0,0-25 0 16,0 25 0-16,0 0 3 16,-11-30-2-16,7 21-5 0,4 9 8 0,-14-23-9 15,7 11 0-15,-1 2 0 0,-3 0-1 0,11 10 6 0,-19-20-6 16,11 10 4-16,-4 3-5 15,12 7 4-15,-13-14-5 0,13 14 1 0,-16-14-1 16,16 14 2-16,-11-8-1 16,11 8-1-16,-9-10 2 0,9 10-13 0,-7-5-25 15,7 5-27-15,0 0-35 0,-9-9-45 16,9 9-60-16,0 0-58 0,0 0-61 0,0 0-128 16,0 0-148-16,0 0-24 0,0 0-297 15,0 0-324-15</inkml:trace>
  <inkml:trace contextRef="#ctx0" brushRef="#br0" timeOffset="98289.66">12805 10097 2664 0,'0'0'-119'0,"0"0"38"16,0 0 29-16,-24-5 39 15,24 5 22-15,0 0 39 0,0 0 32 0,0 0 29 0,0 0 29 16,0 0 14-16,0 0 9 16,0 0 4-16,0 0-6 0,0 0-3 0,0 0-7 15,0 0-12-15,0 0-3 0,0 0-20 0,0 0-8 0,0 0-7 16,0 0-13-16,0 0-4 15,0 0-8-15,0 0-6 0,0 0-10 0,0 0-6 16,51-4-1-16,-51 4-9 16,22 0-5-16,-22 0-2 0,29 0-4 0,-29 0 0 15,25 2-11-15,-25-2-1 0,23 0-8 16,-23 0-19-16,21 0-30 0,-13 0-39 0,-8 0-51 16,0 0-65-16,18-2-50 15,-18 2-59-15,0 0-127 0,0 0-122 0,0 0-371 0,0 0-321 16</inkml:trace>
  <inkml:trace contextRef="#ctx0" brushRef="#br0" timeOffset="98429.73">12881 10039 2997 0,'0'0'113'0,"-19"-8"5"0,19 8-13 16,0 0-15-16,0 0-9 16,0 0-9-16,0 0-7 0,0 0-9 0,0 0-6 0,0 0-17 15,35-19-33-15,-35 19-45 0,20-2-59 16,-12 1-49-16,-8 1-64 0,17-2-113 15,-17 2-562-15,16-3-269 0</inkml:trace>
  <inkml:trace contextRef="#ctx0" brushRef="#br0" timeOffset="119381.52">13360 9801 2632 0,'0'0'-48'0,"0"0"18"0,0 0 23 16,0 0-8-16,0 0-3 0,0 0 9 15,0 0-3-15,0 0 6 0,0 0 1 16,0 0 22-16,0 0 2 0,40-18 4 0,-40 18 17 0,0 0 3 15,21-4 10-15,-21 4 3 16,17-1 1-16,-17 1-7 0,0 0-4 0,27 0-3 0,-27 0-10 16,19 1 0-16,-19-1-4 15,19 3-3-15,-19-3-4 0,17 5-2 0,-17-5 0 16,13 8 1-16,-13-8-4 0,11 12 8 16,-11-12 6-16,0 0 9 0,-4 22 8 15,4-22 14-15,-14 19 16 0,5-8 13 0,0 3-5 0,-7 1-3 16,5 3-2-16,-3-2-10 15,-1 2-3-15,3-1-5 0,1 0-6 0,1 3-9 16,0-2-4-16,4 3-5 16,3-2 0-16,3-2-3 0,2 4-4 0,1 4-3 15,6 0-1-15,2-3-4 0,2 7 5 16,1-1 10-16,-1 2 3 0,3-4 7 0,-5 3 2 16,-2-5 14-16,-1 3-5 0,-4-2 16 15,0 2 16-15,-1-1 2 0,-8 0 0 0,1 0-11 16,-4-1-5-16,-7 4-6 0,-3-3-8 0,-2-1-5 0,-1-2-4 15,-3-1-2 1,2-1-6-16,1-2-7 0,-4 0-2 0,7-3-25 0,-1-1-31 16,4-1-45-16,0-6-45 15,4 3-55-15,-1-4-72 0,2-1-66 0,1-2-106 16,9-4-168-16,0 0-21 0,0 0-361 16,0 0-388-16</inkml:trace>
  <inkml:trace contextRef="#ctx0" brushRef="#br0" timeOffset="120219.46">13794 9856 2812 0,'0'0'-114'15,"0"0"25"-15,0 0 33 0,0 0 14 0,0 0 12 16,0 0 12-16,0 0 19 16,0 0 20-16,0 0 8 0,0 0 5 15,0 0 5-15,0 0 13 0,-23 40 11 0,23-40 10 16,-5 21 15-16,3-6 5 0,2-15 5 0,-6 23 8 16,6-10-8-16,0-13-1 15,-2 27 0-15,2-13 5 0,0-14-11 0,2 28-9 0,0-15-10 16,0 2-6-16,-2-15-3 0,5 29-2 0,-1-16-5 15,0 1-7-15,-4-14 2 16,10 19-2-16,-10-19-3 0,7 13-5 0,-7-13-9 0,8 11 3 16,-8-11-6-16,0 0 0 15,11 7-7-15,-11-7-1 0,0 0-2 0,0 0 0 16,0 0-5-16,0 0-1 16,25-29-1-16,-25 29-2 0,6-25-1 0,-3 9 0 0,0 3-4 15,1-2 2-15,-4 15-3 0,5-28 0 0,-3 16 0 16,-2 12 1-16,2-24-2 15,-2 24 13-15,2-19 8 0,-2 19 6 0,4-18-8 16,-4 18 3-16,0 0-6 0,2-21-3 16,-2 21 0-16,0 0-4 0,0 0 2 0,0 0-4 15,0 0-1-15,0 0 0 16,0 0 0-16,0 0 0 0,0 0-2 0,0 0-3 0,0 0 2 16,0 0 1-16,0 0-2 0,-15 50 1 15,15-50-4-15,0 0 2 0,11 26-2 16,-11-26-1-16,10 15-3 0,-2-8 2 0,-8-7 3 15,14 9-3-15,-14-9 0 0,14 7-2 16,-14-7 3-16,0 0 2 0,24-1-1 0,-24 1 2 16,0 0-2-16,22-8 4 15,-22 8 9-15,21-14 5 0,-11 5 4 0,1-2 16 16,-1-2 0-16,1-1 4 0,-1-5 4 16,3 4-15-16,-4-3 15 0,2 1-3 0,-4 4 12 15,0-3-7-15,-1 5 0 0,-6 11-9 0,12-22-7 16,-12 22-9-16,4-16-22 0,-2 8-36 15,-2 8-46-15,0 0-61 0,0 0-83 0,-14-14-74 16,14 14-178-16,0 0-127 16,-21 1-9-16,21-1-310 0,0 0-324 15</inkml:trace>
  <inkml:trace contextRef="#ctx0" brushRef="#br0" timeOffset="120749.5">14128 10139 2686 0,'0'0'-115'0,"0"0"31"0,-2 25 23 0,2-25 20 0,-4 18 29 15,4-18 24-15,-3 21 9 16,3-21 8-16,-2 16 3 0,2-16-9 0,-2 16 14 16,2-16-2-16,0 0 17 0,-3 21 17 15,3-21 16-15,0 0 10 0,-4 13 15 0,4-13-7 16,0 0-8-16,0 0-13 0,0 0-9 0,0 0-9 0,0 0-8 15,0 0-3-15,0 0-7 16,0 0-4-16,0 0-5 0,0 0-4 0,0 0-4 16,20-42 1-16,-20 42-1 15,11-28 3-15,-6 14 5 0,5 1-2 0,-4 0 4 0,2 1 8 16,-8 12 9-16,16-21 7 16,-9 12 9-16,-7 9-6 0,13-13 1 0,-13 13 3 15,12-10 7-15,-12 10 2 0,0 0 12 0,20-4 3 0,-20 4 6 16,0 0-9-16,0 0 12 15,16 21-15-15,-16-21-4 0,7 17-15 0,-5-5-5 16,-2-12-6-16,4 21-11 0,-2-6-20 16,3-1-45-16,-3 0-48 0,1 0-65 15,1 1-100-15,-2-3-95 0,2 1-201 16,-3-2-74-16,1-2 11 0,-2-9-296 0,4 19-261 16</inkml:trace>
  <inkml:trace contextRef="#ctx0" brushRef="#br0" timeOffset="-94731.18">32577 9418 695 0,'10'-10'244'0,"-10"10"-34"16,0 0-44-16,14-11-17 0,-14 11 16 0,0 0-10 15,10-10-7-15,-10 10-1 16,0 0 11-16,10-11-1 0,-10 11 9 0,0 0-3 16,0 0-7-16,11-11 2 0,-11 11-5 15,0 0 0-15,0 0-7 0,0 0-5 0,0 0-4 16,9-8-14-16,-9 8-10 0,0 0-16 0,0 0 5 15,0 0-12-15,0 0-8 0,0 0-6 16,0 0-9-16,0 0-7 0,0 0-8 0,-43 0-5 16,43 0-3-16,0 0-11 15,-32 11-1-15,20-5-6 0,-1-1-2 0,0 3 2 16,1 0-3-16,-2 4-1 0,0-1-4 16,-1 2 0-16,3 1-1 0,1 0-1 0,-4 1-6 15,3 1 5-15,0-3-8 16,4 1 2-16,2 1 2 0,-2-2-5 0,4 0 0 15,4-13 2-15,-9 24-1 0,9-24 1 0,0 21-20 0,0-21 1 16,4 16 2 0,-4-16-1-16,13 14-1 0,-5-8-3 0,-8-6-5 0,18 7-5 15,-18-7-3-15,20 4-2 16,-20-4 2-16,24 0 0 0,-24 0 5 0,21-5 1 0,-21 5 0 16,16-10 4-16,-16 10 2 15,16-12 0-15,-16 12 3 0,12-11 2 0,-12 11-1 16,6-15 3-16,-6 15-1 15,0 0 4-15,-4-23-2 0,4 23 5 0,0 0-1 16,-14-21 3-16,6 13 0 0,8 8 0 0,-20-10-2 0,20 10 2 16,-19-11-2-16,19 11 2 15,-19-9-1-15,19 9-10 0,-17-8-29 0,7 2-45 16,10 6-62-16,-16-8-78 16,16 8-111-16,-16-11-221 0,16 11-419 0,-11-9-428 0</inkml:trace>
  <inkml:trace contextRef="#ctx0" brushRef="#br0" timeOffset="-92951.4">31032 9445 2904 0,'0'0'-75'0,"6"-16"55"0,-6 16 23 0,0 0 31 16,0 0 21-16,4-13 17 16,-4 13 14-16,0 0 6 0,0 0-2 0,0 0-5 15,0 0-11-15,0 0-6 0,0 0-4 16,0 0 6-16,0 0 5 0,0 0 1 0,0 0-6 15,0 0-3-15,0 0-8 0,0 0-5 0,0 0-3 16,0 0-6-16,0 53-4 16,0-40-6-16,0-13-5 0,-2 33 2 0,0-19-5 0,-2 2-1 15,2 1-3-15,-5-1-3 16,1-1 2-16,-2 1-5 0,-3-3 3 0,-2 0-3 16,-1 0 2-16,-6 0-6 15,1-1 2-15,-2 0-6 0,0-3 1 0,-1-2-1 16,0 1 0-16,-2-2 0 0,3 0-2 0,2-3 0 0,0 2 1 15,-2 1-3-15,0-4 2 16,2 3-2-16,-1-4-3 0,4 1 4 0,16-2-1 16,-32 4 0-16,32-4 2 15,-25 2-4-15,25-2 0 0,-22 0 4 0,22 0-1 0,0 0-4 16,-22-2 0-16,22 2 2 16,0 0-8-16,-16-9 8 0,16 9-2 0,0 0-2 15,0 0 2-15,-2-18-2 16,2 18 2-16,0 0-2 0,0 0 0 0,18-25-1 0,-18 25 1 15,14-15-2-15,-6 6 3 0,3 0 0 16,0-3 0-16,-1 2-2 0,1 1 0 16,-1-1-1-16,-10 10 2 0,20-16-2 0,-12 9-2 15,-8 7 0-15,14-10-2 16,-14 10 3-16,16-8 3 0,-16 8-2 0,0 0 2 0,0 0 0 16,0 0-2-16,16 21 4 15,-16-21 3-15,-2 20 1 0,2-20 2 0,-10 25-2 16,1-12 3-16,0 0 1 0,-1 1 4 0,2-1-2 15,-5-1 6-15,0-1 3 0,1 0 2 16,-1-3-3-16,0 2 3 0,0-2-2 0,-1-1-1 16,0-1-2-16,14-6-1 15,-24 8 0-15,24-8-3 0,-22 1-1 0,22-1-1 16,-21 0-6-16,21 0 5 0,0 0-4 16,-26-7-7-16,26 7 4 0,-14-8 2 15,14 8 1-15,0 0-7 0,-21-4-1 16,21 4 2-16,0 0-1 0,-19 0 0 0,19 0 2 15,0 0-1-15,-25 10 0 0,25-10 0 0,-22 8 1 0,12-3 3 16,10-5-4-16,-24 10 4 16,14-6-3-16,10-4 5 0,-19 8-5 0,19-8 7 15,-22 5 4-15,22-5 1 16,-14 4 5-16,14-4-3 0,-18 1-7 0,18-1 1 16,0 0 1-16,0 0-3 0,-27-5-2 15,27 5 1-15,-8-11 0 0,8 11-3 0,-9-13 3 16,9 13-4-16,-6-18 2 0,6 18-5 0,-2-19 1 15,2 19 4-15,-2-18-5 0,2 18 2 16,-5-22-2-16,5 22 0 0,-6-17 0 0,6 17 3 16,-8-15-5-16,8 15 5 15,-14-16-2-15,14 16 2 0,-14-7-4 0,14 7-2 16,-19-8 3-16,19 8 2 16,-19-2-5-16,19 2 2 0,-21 2-6 0,21-2 6 0,0 0 0 15,-24 2 3-15,24-2-3 16,0 0 0-16,-16 7 5 0,16-7-3 0,0 0-2 15,0 0 2-15,0 0-8 0,0 0 8 0,0 0-3 16,0 0-1-16,42 18 4 16,-42-18 0-16,23 4-1 0,-10-3-1 0,-13-1 3 0,25 4-3 15,-25-4-2-15,22 4 3 16,-10-2-2-16,-12-2-1 0,19 4-1 0,-19-4 2 16,17 5-2-16,-17-5 4 0,13 10 0 15,-13-10 0-15,8 10 0 0,-8-10 2 0,0 0-2 16,4 16 2-16,-4-16-10 0,0 0 14 0,-4 21-3 15,4-21-2-15,-8 16-2 16,8-16 5-16,-8 16-4 0,8-16 2 0,-9 13-2 0,9-13 4 16,-13 13-3-16,13-13 2 15,-10 10-2-15,10-10 0 0,-15 7 1 0,15-7 3 16,0 0-1-16,-20 6-5 16,20-6-11-16,0 0 16 0,0 0-9 0,0 0 5 0,-22-6 0 15,22 6-2-15,0 0-1 16,0 0 1-16,0 0-3 0,0 0 1 0,0 0 4 15,0 0-4-15,-24 0 1 0,24 0 0 0,0 0 4 16,-8 15-1-16,8-15-2 16,-7 13-5-16,7-13 10 0,-8 13 1 0,8-13-5 0,-8 14 4 15,8-14 2-15,-9 9 3 16,9-9-10-16,-13 10 5 0,13-10 6 0,-14 8-2 16,14-8 4-16,-18 2 8 15,18-2 9-15,-21 0-4 0,21 0-1 0,0 0 2 0,-34-6 2 16,34 6 1-16,-24-4-7 0,8 0 0 0,-3 2-3 15,0 1-2-15,-2-2 19 16,-3 0-2-16,-2 1-6 0,-4 2-2 0,-3-4-1 0,2 2-4 16,-3 1-2-1,-6-3 2-15,2 1-6 0,-2-2 4 0,1 1-4 0,8 0-2 16,-1-2 0-16,4 1-5 16,1-1-15-16,4 0-36 0,2-3-61 0,1-1-84 0,6-3-113 15,4 2-241-15,-2-3-81 16,6-3 25-16,6-2-369 0,0-2-413 0</inkml:trace>
  <inkml:trace contextRef="#ctx0" brushRef="#br0" timeOffset="-92581.67">30513 9194 3100 0,'0'0'58'16,"0"0"8"-16,-6 24-8 16,6-24 4-16,0 0 17 0,0 0 23 0,0 0 17 15,0 0 6-15,0 0-6 16,0 0-15-16,0 0-15 0,0 0-13 0,0 0-26 16,4 17-44-16,-4-17-56 0,0 0-87 15,0 0-77-15,0 0-162 0,0 0-222 0,0 0-269 16,0 0-226-16</inkml:trace>
  <inkml:trace contextRef="#ctx0" brushRef="#br0" timeOffset="-92381.59">30805 9241 2762 0,'21'-4'77'0,"-21"4"15"0,22-4-4 15,-10 0 1-15,-12 4-4 0,32-7 1 0,-13 3-12 16,0 0-5-16,0 0-9 0,3 0-13 16,-4 1-47-16,4-3-67 0,-1 3-75 0,0 0-84 15,-2-1-182-15,-3 2-419 16,-2 2-154-16</inkml:trace>
  <inkml:trace contextRef="#ctx0" brushRef="#br0" timeOffset="-91961.28">30058 10623 2787 0,'0'0'162'0,"-14"10"-11"15,14-10-9-15,-12 8 4 16,12-8 11-16,0 0 4 0,-10 9 11 0,10-9-4 16,0 0-33-16,0 0-14 15,0 0-14-15,0 0-11 0,34 8-15 0,-34-8-13 0,38-4-23 16,-17 0-37-16,5-1-46 16,-2-3-65-16,2-2-73 0,0 1-69 0,-5-5-136 15,5-3-219-15,-8 1-353 16,2-6-380-16</inkml:trace>
  <inkml:trace contextRef="#ctx0" brushRef="#br0" timeOffset="-90971.71">30062 9877 2790 0,'0'0'-127'16,"0"0"24"-16,0 0 28 0,0 0 30 0,0 0 28 0,0 0 34 15,-16 8 33-15,16-8 16 0,0 0 17 0,0 0 11 16,0 0 12-16,0 0 7 16,0 0 11-16,0 0 11 0,0 0-5 0,0 0-3 15,-30-16-4-15,30 16-8 16,0 0-11-16,0 0-6 0,-11-15-10 0,11 15-13 0,0 0-3 16,-2-17-7-16,2 17-5 15,0 0-6-15,0 0-8 0,0 0-4 0,11-30-7 16,-11 30-3-16,10-10-2 0,-10 10-6 0,10-7-4 0,-10 7 3 15,0 0 3-15,0 0 9 16,0 0 5-16,0 0-3 0,0 0 1 0,0 0 3 16,0 0-12-16,10 36-1 15,-10-36-3-15,0 0 0 0,-24 28-9 0,13-18-12 16,1-1-33-16,-3-1-49 0,2-1-64 16,11-7-77-16,-20 12-105 0,10-9-231 0,2 1-78 15,8-4-261-15,0 0-272 16</inkml:trace>
  <inkml:trace contextRef="#ctx0" brushRef="#br0" timeOffset="-90706.47">29923 9245 2956 0,'0'0'227'0,"0"0"8"0,-13-14-57 16,13 14-17-16,0 0-9 15,0 0-19-15,0 0-7 0,0 0-8 0,0 0-17 0,-4-13-13 16,4 13-15-16,0 0-44 16,0 0-54-16,0 0-80 0,0 0-97 0,0 0-94 15,0 0-194-15,0 0-123 16,0 0-256-16,0 0-230 0</inkml:trace>
  <inkml:trace contextRef="#ctx0" brushRef="#br1" timeOffset="-65936.08">15289 11963 1727 0,'0'0'-52'0,"0"0"19"16,0 0 10-16,0 0 8 0,0 0-2 0,0 0 10 15,0 0 7-15,0 0 9 16,0 0 11-16,0 0 18 0,0 0 25 0,0 0 16 16,0 0 14-16,0 0 21 0,0 0 8 15,0 0 13-15,0 0 2 0,0 0 3 0,0 0 1 0,0 0-2 16,0 0 0-16,0 0 1 15,0 0-1-15,0 0 3 0,0 0-1 0,0 0 0 16,0 0 1-16,0 0-16 0,0 0-15 16,0 0-14-16,0 0-9 0,0 0-11 0,0 0-8 15,6-24-10-15,-6 24-3 0,0 0-6 0,4-22-9 16,-4 22 0-16,4-17-8 16,-4 17-1-16,4-18-4 0,-4 18-6 0,2-17 3 15,-2 17-6-15,4-19 1 0,-4 19-8 16,3-19 2-16,-3 19-2 0,5-18-1 0,-5 18 1 15,5-19-3-15,-5 19 0 16,7-21-2-16,-7 21-2 0,4-19 1 0,-4 19-4 16,2-20 4-16,-2 20-4 0,4-19 8 15,-4 19 5-15,6-15 1 0,-6 15 1 0,2-15 17 16,-2 15 0-16,0 0-4 0,3-18-3 16,-3 18-6-16,0 0-3 0,0 0-3 15,4-14-3-15,-4 14-4 0,0 0 5 0,0 0-2 16,0 0 1-16,0 0-4 0,0 0-2 0,0 0 0 15,0 0 4-15,0 0-4 0,0 0 3 16,-13 45-2-16,13-45-1 0,-4 17-2 16,4-17 2-16,-4 19 1 0,4-19-6 0,-2 20 2 15,2-20 0-15,0 19-2 0,0-19 0 16,0 0 1-16,0 25 2 0,0-25-5 16,-2 13-6-16,2-13-25 0,0 0-21 0,2 19-33 15,-2-19-43-15,0 0-53 0,0 13-52 16,0-13-55-16,2 7-103 0,-2-7-164 0,0 0-59 15,0 0-215-15,0 0-164 0</inkml:trace>
  <inkml:trace contextRef="#ctx0" brushRef="#br1" timeOffset="-65236.44">15371 11701 2344 0,'0'0'-121'0,"0"0"37"0,0 0 22 0,0 0 10 0,0 0 17 16,0 0 14-16,0 0 2 16,0 0 4-16,0 0 15 0,0 0 0 0,0 0 10 15,0 0-1-15,0 0 16 16,0 0 11-16,0 0 22 0,0 0 6 0,0 0 10 0,0 0 2 15,0 0 4-15,0 0-4 0,0 0 2 0,0 0 9 16,0 0 6-16,0 0-1 16,0 0 9-16,25 18-3 0,-25-18 3 0,0 0-1 15,4 13-1-15,-4-13-4 0,0 0-3 16,6 18-9-16,-6-18-4 0,4 13-7 16,-4-13-9-16,8 15 0 0,-8-15-3 15,8 16-3-15,-8-16-3 0,10 19-5 0,-2-10-3 16,-1 2-4-16,-7-11-4 0,11 18-3 0,-5-11-2 0,-6-7-4 15,11 17-6-15,-11-17-2 16,8 14-3-16,-8-14 0 0,8 9-1 0,-8-9-2 16,6 12-8-16,-6-12-16 15,0 0-21-15,8 11-27 0,-8-11-38 0,0 0-40 0,0 0-57 16,6 14-50-16,-6-14-124 16,0 0-614-16,0 0-437 0</inkml:trace>
  <inkml:trace contextRef="#ctx0" brushRef="#br1" timeOffset="-62781.55">15392 11776 2767 0,'0'0'-210'0,"0"0"35"0,-11-5 29 16,11 5 22-16,0 0 15 15,0 0 12-15,0 0 13 0,0 0 8 0,0 0 7 16,0 0 6-16,0 0 11 0,0 0 13 0,0 0 4 0,0 0 14 15,0 0 11-15,0 0 3 16,0 0 11-16,-8-18 2 0,8 18 15 0,0 0 8 16,0 0 8-16,0 0 10 15,0 0-4-15,0 0-5 0,0 0-5 0,0 0 0 0,0 0-3 16,0 0 1-16,0 0-3 16,0 0-4-16,0 0-4 0,0 0 1 0,0 0-3 15,0 0 6-15,0 0-11 16,0 0-1-16,0 0-2 0,0 0-2 0,-2-17-1 0,2 17 5 15,0 0-10-15,0 0-2 0,0 0 9 0,0 0 6 16,0 0-26-16,0 0-12 16,0 0-2-16,0 0 1 0,0 0-10 0,0 0 5 15,0 0 4-15,0 0 11 0,0 0 7 16,0 0 12-16,0 0 15 0,0 0 2 0,0 0 12 16,0 0 13-16,0 0 10 15,0 0-2-15,0 0 22 0,0 0-12 0,0 0 8 16,0 0-5-16,0 0-2 0,0 0 0 0,0 0 5 15,0 0-9-15,0 0 10 0,0 0 0 16,0 0-4-16,0 0 0 0,0 0-7 0,0 0-2 16,0 0-2-16,0 0-10 15,0 0-6-15,0 0-2 0,0 0-3 0,0 0 2 0,0 0 5 16,0 0 6-16,0 0-2 16,0 0-2-16,0 0 0 0,0 0-3 0,0 0 2 15,0 0-3-15,0 0-3 16,0 0-4-16,13 44-5 0,-13-44-2 0,4 15 0 0,-4-15-6 15,0 0 1-15,2 29-3 0,-2-29-2 0,0 22-1 16,0-22-1-16,0 23 5 16,0-23 1-16,0 25-1 0,-2-11 1 0,2-14 0 0,-2 31-3 15,0-16 1-15,-1 0-5 16,3-15 3-16,-4 30-2 0,0-15-2 0,2 1 3 16,-1-1 0-16,1 2-1 15,2-17-2-15,-4 32-4 0,2-14 3 0,0-1 1 0,-1-2-4 16,2 3 2-16,-4-2-3 0,5-16 1 15,-4 33-1-15,2-18 2 0,0 2-6 16,0 0 5-16,0 2-1 0,0-2-2 0,-2 1-2 16,1 1 2-16,3-2-1 0,-2 0 0 15,0 2-1-15,-1 0 1 0,3-19 0 0,-2 34-1 16,-1-16 16-16,1 0-2 16,1 1-1-16,1 1-2 0,-2-3 4 0,2 2 3 15,-2 0 4-15,0 0-4 0,2 0 2 16,-2-2-4-16,0 0-3 0,2 2 0 0,-2 0 1 15,0-1 1-15,2-18 2 0,0 36-1 0,-2-19 2 16,2 0-3-16,0 2 2 16,0-2-2-16,0-17 4 0,0 36-1 0,-2-18-1 0,2 1-3 15,0-2-3-15,0 2 3 16,0 0-2-16,0 0-3 0,0 0 1 0,0 2-3 16,0-2 4-16,0 2-2 15,0-2 0-15,2 1-4 0,-2 2 1 0,0-1 8 0,2 0-2 16,-2 0-3-16,0 0 2 0,2-1 1 0,-2 2-3 15,2-2-3-15,-2 1-2 16,2 0 1-16,0 0 0 0,-2-2-2 0,2 2 1 0,-2 1-2 16,2-3-1-16,-2 1 3 15,2 1-2-15,-1 0 1 0,1-2-4 0,-2 2 1 16,3 0 2-16,-1-2-1 16,1 1 12-16,-3-1 3 0,2 1 0 0,0-1 7 0,-2 1-4 15,3-1-2-15,-1 0 3 16,0-1-7-16,0 2-19 0,-2-1-2 0,2 0 0 15,0-2 0-15,0 2 2 0,0 0 5 0,-2 2-2 0,2-2 0 16,-2 1 5-16,2-1-5 16,-2-1 1-16,0 2-2 0,0-2 1 0,0 1-2 15,0 0 5-15,0 0-3 16,-2 0-3-16,2 1 3 0,-2-1-2 0,2-19 5 16,-2 36-11-16,2-17 7 0,-2 1 2 15,2-4-2-15,-2 3 2 0,0 0-2 0,2 1 2 16,-2-2-3-16,2 0 3 0,0 1-1 0,-2-1 0 15,0 2 4-15,2-1 2 0,0 2 6 16,-3-2-3-16,1 2 0 0,2-1 1 0,-2 2-1 16,-1-1-3-16,3-2 8 15,0 3-8-15,-2-1-2 0,2 0-1 0,0 1 3 16,0 0 0-16,-3-1-3 0,1 2 0 16,2-1 0-16,0-3 1 0,-1 5 8 15,1-3-8-15,-2-1 6 0,2 4-7 16,-2-1 4-16,2 0-6 0,-2-3 3 0,2 4 0 0,-2 0 0 15,2-1-1-15,0 0 1 0,-2 3-4 16,2-1 4-16,0 2 6 0,-2-6-10 16,4 6-1-16,-2-4 4 0,0 1-1 0,0-1-3 0,0 2 10 15,2 0-6-15,-2-3-4 16,2 1-1-16,-2-2 0 0,0 0 6 0,2 1-6 16,-2 0 4-16,0 1 0 15,2-4-3-15,0 2 8 0,-2 0-8 0,0 0 1 0,0 0 0 16,0-1-1-16,0 4 4 0,0-4-7 0,0 4 9 15,-2-3-8-15,2 6 2 16,-2-3 1-16,0 0-1 0,0 4 0 0,0-2 3 0,0-2 4 16,2 5-4-16,-2-2-2 15,2 0 4-15,0-1-4 0,0 1 8 0,2 1-5 16,-2-2 2-16,2 0-2 16,0-2 4-16,0 3 0 0,0-2 0 0,-2-2 1 0,2-2-1 15,-4 1 2-15,4 3 0 16,-2-5-1-16,0 1-2 0,0 0-1 0,-2 1 2 15,2-1-4-15,0 3 0 0,0-4 0 0,0 2 1 0,-2 2 1 16,2 1-2-16,0-2 0 16,-2 3 0-16,2 0 4 0,0-4 1 0,-2 4-2 15,2 2 1-15,0-2 9 16,-2 1 2-16,2-1 2 0,-2 3 7 0,-2-2-1 0,4-1-2 16,-6 3-2-16,5-2-1 15,-3 2-3-15,1-3-2 0,1 0-2 0,-1 3-1 16,2-3-2-16,-1-4-2 0,2-1-19 0,0 0-30 0,2 0-43 15,-2-4-60-15,0-2-112 16,-2-4-134-16,4 1-211 0,-2-12 15 0,0 0 32 16,0 0-458-16,0 0-496 15</inkml:trace>
  <inkml:trace contextRef="#ctx0" brushRef="#br1" timeOffset="-60770.34">11727 14859 2938 0,'0'0'-138'0,"0"0"30"15,0 0 25-15,0 0 21 16,0 0-4-16,0 0 17 0,0 0 31 0,0 0 18 0,0 0 21 16,0 0 13-16,0 0 6 15,0 0 10-15,0 0 6 0,0 0 8 0,0 0 10 16,0 0 5-16,0 0-12 0,44-11 5 0,-44 11-8 0,19-3 1 15,-19 3 1-15,27-1-10 16,-27 1-9-16,36-1-5 0,-16 1 0 0,3-3-5 16,2 3-4-16,7-3-5 15,0 3 0-15,2 0-3 0,3 0-7 0,2 0 0 16,6 0-3-16,-1 0-8 0,0-1-2 16,3 2-8-16,2-1 3 0,1 0-3 0,-1 0-1 15,3 0 5-15,-4 0 0 16,2 0-6-16,0 3 5 0,2-6 0 0,-1 3 4 15,8 3-5-15,2-3 5 0,1-3-1 0,-1 3 0 0,2 0-2 16,0 0 3-16,2-1 2 16,-4 1-5-16,-1 0 4 0,1-2-1 0,-1 2-1 15,-8 0-2-15,5 0 0 16,-6 0 4-16,1 0-2 0,0 0 0 0,-1 2-2 0,-2-2 5 16,-1 0 0-16,1 1-1 15,-1-1-1-15,-2-1 0 0,2 2 3 0,-1-1-7 16,0-1 4-16,0 1 0 0,1 0-3 15,-2 1 8-15,1-2 11 0,1 1 5 0,-1 1 4 16,-1-1 4-16,3 3 1 0,-2 0-2 0,1-3-5 16,-2 1 2-16,1 0-6 15,1 2-5-15,-2-1 2 0,-1-1-1 0,0-1-3 16,1 0-2-16,-4 2-1 0,2-2-2 16,1 0-2-16,-10 0 6 0,3 0 12 0,5 0 1 15,-1 0 3-15,2 0 5 16,-1 0-4-16,-5 2-3 0,4-2-2 0,0-2-7 15,1 2 0-15,0-2-1 0,-1 1-5 0,0 1 0 0,3-2 1 16,-5 2-4-16,4-3-1 16,-1 2-1-16,-3 1 2 0,3-1-3 0,-1 1 0 15,2 0 2-15,-1-3 3 16,1 3-2-16,-1 0 0 0,1-3 2 0,-2 3-1 16,3 0-4-16,-1 3 2 0,1-3-3 15,-3 3 0-15,3-2-2 0,-4-1 1 0,-1 1 0 16,3-1-1-16,-7 3 1 0,0-3-3 0,0 2 1 15,2-1-2-15,3-1 0 0,1 2 2 16,0 0-2-16,0 1 1 0,0-3 1 0,1 1-3 16,-1 1-1-16,0 0 1 15,3-2 1-15,-5 3-1 0,0-1-2 0,1 0 2 16,-1 1-1-16,-2 3 1 0,3-5-3 16,-7 4 2-16,5-2 0 0,-3-1-3 0,0 0 5 15,0-1-3-15,-1 1-1 16,3-2 2-16,1 3 1 0,1 0-1 0,1-1-1 15,-1 0-1-15,2 0 2 0,-5-2 2 0,1 1-4 0,-2-1 2 16,6 3 0-16,-7-2 0 16,0-1-1-16,1 3 2 0,4-2-2 0,-4 1 2 15,0 0-2-15,0 0 2 16,-2-2-1-16,0 1-2 0,2 3 3 0,-3-1 0 0,-1-1-3 16,0 0 3-16,2 1 2 15,-5 0-3-15,3 0 1 0,0-3 0 0,0 4-1 16,-1-2 0-16,1-1-1 0,2 2 3 0,1-2-2 15,-4 2-1-15,1-2 0 16,2 1 0-16,-3-2 1 0,1 4-2 0,0-2 1 16,0 1 1-16,-1 0-1 0,-1-2-1 15,0 1 2-15,1 0 0 0,-1 0-1 0,-2 1 3 16,-1-2-1-16,-2 1-2 16,-2-2 2-16,3 4 0 0,-5-4 0 0,2 1-1 0,-2-1 6 15,-1 2 3-15,0-2 2 16,0 0 2-16,-20 0 1 0,32 0-2 0,-15 0-2 15,-1 0 0-15,4 0-1 0,-4 2 0 0,-16-2-2 0,36 3 4 16,-17-3-6-16,1 1 1 16,-2-1-4-16,4 3 2 0,-1-3-2 0,-2 3 4 15,0-3-4-15,1 1 2 16,-4 2-1-16,-16-3 3 0,30 1 1 0,-18 2-2 16,-12-3 5-16,23 1 2 0,-23-1 0 15,20 3 5-15,-20-3 0 0,0 0-1 0,23 1-4 16,-23-1-6-16,0 0-4 0,17 0-17 0,-17 0-13 15,0 0-14-15,0 0-14 16,0 0-18-16,0 0-16 0,19-5-18 0,-19 5-13 0,0 0-8 16,0 0 0-16,0 0 9 15,0 0-12-15,0 0 6 0,0 0 11 0,0 0 0 16,-27-35 14-16,27 35 12 16,-18-11 0-16,8 3 8 0,10 8 5 0,-22-15 13 0,12 7 18 15,10 8 24-15,-21-13 17 16,10 7 15-16,11 6 19 0,-17-11 12 0,17 11 13 15,-14-12 11-15,14 12 9 0,-14-7 7 0,14 7 4 0,0 0-6 16,-16-9-7-16,16 9-7 16,0 0-1-16,0 0 1 0,0 0 0 0,0 0-9 15,0 0-2-15,0 0-4 16,0 0-9-16,0 0-1 0,0 0-2 0,0 0-4 0,48 26-3 16,-35-18-2-16,-2 1 0 15,0 1-2-15,1 1 4 0,-6-2 4 0,6 1 4 16,-4 2 0-16,-8-12 0 0,6 18 0 0,-6-18-8 15,0 19 0-15,0-19-17 0,-8 18-43 16,8-18-58-16,-8 17-90 0,8-17-94 0,-16 12-215 16,10-7-89-16,6-5-300 15,0 0-236-15</inkml:trace>
  <inkml:trace contextRef="#ctx0" brushRef="#br1" timeOffset="-59681.89">20140 14479 2541 0,'8'-20'-106'0,"-8"20"24"0,8-9 16 16,-8 9 32-16,0 0 15 0,9-16 38 16,-9 16 44-16,0 0 26 0,9-13 18 15,-9 13 16-15,0 0 3 0,0 0-1 16,0 0-8-16,0 0-10 0,0 0-9 0,0 0 1 16,-20-16 6-16,20 16-4 0,0 0-1 15,-38 20-10-15,22-6-6 0,-2 1-7 0,4 0-8 16,-3 3-6-16,4 2-6 0,0 3-8 15,5-1-4-15,2-1-4 0,4 1-8 16,4-2-6-16,4 2-10 0,0-2-11 0,4-1-5 0,4-4 2 16,-4-1-2-16,1-2 0 15,1-5 3-15,-1-1 7 0,-11-6 9 0,0 0-1 16,0 0 7-16,0 0-1 16,23-23 3-16,-23 23-3 0,-8-28 1 0,8 28 6 0,-17-38-3 15,6 18-8-15,1 1-3 16,-3-1-20-16,1 1-63 0,0 0-88 0,2 1-96 15,2 3-229-15,0-5-106 0,-1 5-334 0,2 0-316 16</inkml:trace>
  <inkml:trace contextRef="#ctx0" brushRef="#br1" timeOffset="-58768.49">15730 11087 2611 0,'0'0'-141'15,"0"0"24"-15,0 0 23 0,0 0 26 0,0 0 25 16,0 0 34-16,0 0 21 16,15 34 28-16,-15-34 19 0,0 0-1 0,2 25 18 0,-2-25 18 15,-2 17 3-15,2-17 1 16,-4 17 0-16,4-17 0 0,-4 17-5 0,4-17 3 16,-7 16-3-16,7-16-6 15,-5 17-8-15,5-17-10 0,-8 16-7 0,8-16-6 0,-8 16-9 16,8-16 0-16,-10 17-3 0,3-9-5 0,7-8-11 15,-17 10-28-15,17-10-15 16,-21 11-48-16,21-11-52 0,-21 2-40 0,8-4-35 0,13 2-50 16,-27-8-104-16,14 4-456 15,-2-3-109-15</inkml:trace>
  <inkml:trace contextRef="#ctx0" brushRef="#br1" timeOffset="-58461.62">15719 10790 2470 0,'0'0'86'16,"0"0"18"-16,10-15-13 0,-10 15-12 0,0 0-7 0,0 0-6 16,0 0-8-16,0 0-4 15,0 0-5-15,0 0-5 0,0 0-6 0,0 0-1 16,0 0-2-16,0 0-7 16,0 0-11-16,0 0-43 0,0 0-68 0,0 0-69 0,0 0-85 15,0 0-190-15,0 0-299 16,0 0-7-16</inkml:trace>
  <inkml:trace contextRef="#ctx0" brushRef="#br1" timeOffset="-57931.36">15913 11022 2281 0,'0'0'34'16,"0"0"2"-16,0 0 7 15,0 0 22-15,10 13 11 0,-10-13 6 16,0 0 3-16,0 21-10 0,0-21-7 16,0 21-9-16,0-21-2 0,0 23-6 0,0-23-9 0,4 23-2 15,-2-10-2-15,-2-13-4 16,4 23-2-16,-4-23-6 0,7 19 0 0,-2-11-3 15,-5-8 2-15,8 11-6 0,-8-11-3 0,0 0-2 16,19 2 0-16,-19-2-4 0,0 0 5 16,23-13-9-16,-23 13 1 0,17-15-2 0,-9 5 3 15,4-1 0-15,-4 1 11 16,-8 10 22-16,16-17 12 0,-9 9 14 0,-7 8 4 16,13-11 1-16,-13 11-14 0,12-12-4 15,-12 12-7-15,0 0-2 0,21-5-5 0,-21 5-4 16,20 0-5-16,-20 0 1 0,22 3-4 0,-22-3-4 15,26 6-3-15,-13-2-1 16,1 0-1-16,-14-4 3 0,28 6 4 0,-16-5 10 0,-12-1 1 16,24 4 5-16,-24-4 1 15,23 0-4-15,-23 0-1 0,20-4 4 0,-20 4-9 16,16-7-4-16,-16 7-2 16,6-12-4-16,-6 12-2 0,0 0-2 0,-4-23-3 0,4 23-4 15,-10-16-25-15,10 16-36 16,-19-20-60-16,8 13-84 0,3-3-82 0,-3-1-187 15,-1 3-148-15,-2-2-298 0,14 10-298 0</inkml:trace>
  <inkml:trace contextRef="#ctx0" brushRef="#br2" timeOffset="-30531.89">31902 12289 855 0,'0'0'252'0,"0"0"-49"15,0 0-54-15,0 0-6 0,0 0 8 0,-24 0-3 0,24 0 12 16,0 0 2-16,0 0 9 0,0 0 7 0,0 0 1 15,0 0-11-15,0 0-4 16,0 0-10-16,0 0-9 0,0 0-7 0,-21-2-4 16,21 2-1-16,0 0-2 15,0 0-2-15,0 0-5 0,0 0-3 0,0 0-2 0,0 0-6 16,0 0-14-16,0 0-11 16,0 0-8-16,0 0-7 0,0 0-15 0,0 0-16 15,55-6 6-15,-55 6-10 0,28-3-4 0,-28 3-4 16,27 0-6-16,-27 0 1 0,26-3-9 15,-26 3 0-15,20-2-4 0,-20 2-5 16,18-1 1-16,-18 1-2 0,0 0-2 16,0 0-1-16,23 1-1 0,-23-1 5 0,0 0-5 15,0 0 4-15,2 14-3 0,-2-14 0 16,0 0-1-16,0 0 4 0,-25 23 1 0,15-14 1 16,10-9 2-16,-20 20 2 15,10-9-7-15,-1 1 4 0,0-1-1 0,1 2-18 16,-1 0 0-16,3 1-2 0,-3 1 3 0,2 0-1 0,-1 0 9 15,2 0-4-15,0 1 3 16,-2-1-2-16,4 0 0 0,0 1 0 16,0-3-1-16,2 2 2 0,-1 1 2 15,5-16-1-15,-8 28-1 0,6-17 3 0,0 4-1 0,2-15 5 16,-7 27-6-16,3-14 0 16,2 3-2-16,2-16 4 0,-11 29 2 0,5-16 0 15,2 0 0-15,-4 0-1 16,-4 3 8-16,2-3-10 0,-5 2 2 0,0 1 0 0,-4-3-3 15,-1 2-2-15,-2-2 5 0,1 1 2 0,-2-3 0 16,2 0-4-16,-1-1 4 16,1 0-4-16,4-3 0 0,0 1 0 15,5 0 1-15,-1-2-1 0,13-6-6 0,-17 9 5 16,17-9-3-16,-8 10-2 0,8-10 0 0,0 0 0 16,0 0 3-16,0 0 3 15,0 0-2-15,0 0-2 0,20 24 2 0,-20-24-3 16,11 6-10-16,-11-6-26 0,0 0-28 0,0 0-30 0,17 8-26 15,-17-8-31-15,0 0-33 16,0 0-28-16,17 5-36 0,-17-5-88 0,0 0-164 16,0 0-448-16,0 0-387 15</inkml:trace>
  <inkml:trace contextRef="#ctx0" brushRef="#br2" timeOffset="-29901.47">32130 12531 2839 0,'0'0'-55'0,"0"0"65"0,-20-4 22 0,20 4 26 16,0 0 29-16,0 0 25 15,0 0 31-15,0 0 10 0,0 0 5 0,0 0-1 0,0 0-10 16,0 0-8-16,0 0-8 16,0 0-2-16,0 0-12 0,54-8-3 0,-54 8-14 15,23-4 17-15,-7 3-10 16,-16 1-19-16,27-4-11 0,-10 2-9 0,-17 2-26 0,29-4-21 15,-16 0-36-15,-2 2-42 0,-1-2-53 0,-10 4-68 16,20-3-71-16,-20 3-104 16,8-8-192-16,-8 8-83 0,0 0-270 0,0 0-282 15</inkml:trace>
  <inkml:trace contextRef="#ctx0" brushRef="#br2" timeOffset="-29721.75">32122 12449 2667 0,'-20'0'59'0,"20"0"37"0,0 0-14 0,0 0-8 0,0 0-9 15,0 0 0-15,0 0 27 16,0 0 13-16,0 0 5 0,0 0-13 0,0 0-7 16,0 0-16-16,0 0-7 15,50-19-5-15,-33 15-12 0,1 2-5 0,2-2-17 0,-2 1-44 16,4-1-50-16,-1 2-60 16,0 0-56-16,0-2-46 0,-3 0-97 0,2 2-581 15,-3 1-295-15</inkml:trace>
  <inkml:trace contextRef="#ctx0" brushRef="#br2" timeOffset="-29371.92">32575 12371 2615 0,'19'-8'-119'0,"-19"8"37"15,0 0 19-15,17-8 17 0,-17 8 20 0,14-5 29 16,-14 5 34-16,0 0 21 0,18-6 17 0,-18 6 3 15,0 0 6-15,16-5-15 16,-16 5 10-16,0 0 8 0,0 0 13 0,0 0-1 16,19 11-3-16,-19-11-5 0,0 0-10 15,7 21-7-15,-7-21-5 0,-4 19-4 0,4-19 5 16,0 0 4-16,-11 27 8 16,5-20 8-16,-3 5 1 0,9-12 7 0,-18 13 4 0,8-8-1 15,10-5 3-15,-22 4 0 16,22-4-3-16,-18 0-16 0,18 0-5 0,-16-12-12 15,16 12-10-15,-11-16-5 0,11 16-4 0,-4-21-17 16,4 21-12-16,-2-21-20 0,4 9-33 16,-2 12-46-16,0 0-52 0,2-28-69 0,0 20-61 15,-2 8-97-15,0 0-170 16,-6-13-78-16,6 13-249 0,0 0-202 0</inkml:trace>
  <inkml:trace contextRef="#ctx0" brushRef="#br2" timeOffset="-15931.43">15358 13104 2449 0,'0'0'-116'0,"0"0"23"15,0 0 11-15,0 0 15 16,0 0 22-16,0 0 17 0,0 0 14 0,0 0 19 16,0 0 19-16,4-19 28 15,-4 19 14-15,0 0 5 0,0 0 2 0,0 0-12 0,0 0-3 16,0 0 0-16,0 0 2 16,0 0-8-16,13-9 10 0,-13 9 12 0,0 0 9 15,0 0 9-15,0 0 12 16,0 0 5-16,0 0-1 0,0 0-8 0,0 0-13 0,0 0-12 15,0 0-8-15,6-14-7 0,-6 14-4 0,0 0-8 16,0 0-3-16,0 0 0 16,11-9 9-16,-11 9 2 0,0 0 12 0,0 0 7 15,0 0 11-15,0 0-5 0,0 0 3 16,10-12-7-16,-10 12-10 0,0 0-6 0,0 0-7 16,0 0-9-16,0 0-3 15,0 0-6-15,0 0-1 0,10-10 0 0,-10 10-2 0,0 0 4 16,0 0-4-16,0 0 6 0,0 0 6 0,0 0 4 15,0 0-11-15,0 0-2 16,14-9-1-16,-14 9-3 0,0 0-5 0,0 0 3 16,0 0-6-16,12-5 1 0,-12 5 11 15,0 0-26-15,0 0 3 0,0 0 6 0,0 0 1 16,0 0 5-16,0 0 3 16,0 0-2-16,0 0-1 0,0 0 1 0,0 0-5 0,0 0 9 15,0 0-3-15,0 0 6 16,0 0-2-16,0 0-2 0,0 0 4 0,0 0 1 15,0 0-3-15,0 0 0 0,0 0 3 0,-32 38 0 16,32-38 3-16,-13 14 0 0,8-4 3 16,-4 0-2-16,1 1 1 0,1 0 1 0,1-1-5 15,-5 2-3-15,3-2-4 16,0 1-3-16,-2 1 1 0,3-2-2 0,0 2-4 0,-1-1 0 16,2 1-3-16,-1-2-2 15,0-1-2-15,1-2-1 0,0 3-1 0,6-10-1 16,-11 15 1-16,6-8-2 0,5-7-1 0,-7 14 0 0,3-8 0 15,4-6 0-15,-7 9-3 16,7-9 1-16,-7 10-4 0,7-10 2 0,0 0-1 16,-6 10 0-16,6-10-1 15,0 0-1-15,-7 9 0 0,7-9-2 0,0 0 1 0,0 0-4 16,0 0-3-16,-5 10-3 16,5-10-7-16,0 0-15 0,0 0-20 0,0 0-23 15,0 0-20-15,0 0-26 16,0 0-29-16,0 0-50 0,0 0-58 0,0 0-57 0,0 0-132 15,0 0-135-15,0 0-30 0,0 0-413 0,0 0-526 16</inkml:trace>
  <inkml:trace contextRef="#ctx0" brushRef="#br2" timeOffset="-15421.69">15254 13043 3030 0,'-8'-17'-122'15,"8"17"28"-15,0 0 9 0,0 0 5 16,-11-12 8-16,11 12 6 0,0 0 8 0,0 0 8 15,-11-11 20-15,11 11 22 0,0 0 30 0,0 0 26 16,0 0 32-16,-11-11 13 16,11 11 13-16,0 0 3 0,0 0 9 0,0 0 5 0,0 0 3 15,0 0 5-15,0 0-6 16,0 0-1-16,-7-11-6 0,7 11-4 0,0 0-4 16,0 0-4-16,0 0 2 15,0 0-2-15,0 0-5 0,0 0 0 0,0 0-3 0,0 0 9 16,0 0 11-16,0 0-27 0,0 0 19 0,0 0 8 15,0 0 4-15,0 0 2 16,0 0 1-16,0 0 1 0,0 0-4 0,0 0-3 0,0 0-3 16,10 52-5-16,-6-40-2 15,-4-12-6-15,11 24-2 0,-5-8-4 0,1-3-7 16,0 3-11-16,3 1-8 16,0 2-7-16,0 0-7 0,2 0-7 0,-2 0-6 0,1 0-2 15,3 0-9-15,-1 0-15 16,0 0-21-16,-1-4-38 0,1 3-53 0,1-1-61 15,-1-2-102-15,-3-1-112 0,0 1-204 0,-6 0-18 0,-3 0 13 16,-1-15-650-16,-5 30-1004 16</inkml:trace>
  <inkml:trace contextRef="#ctx0" brushRef="#br2" timeOffset="-13811.62">15400 16208 3795 0,'0'0'-185'0,"0"0"38"0,0 0 51 0,0 0 34 16,0 0 33-16,0 0 24 15,-2-18 16-15,2 18 16 0,0 0 9 0,0 0 6 16,0 0 6-16,0 0 6 0,0 0 15 0,0 0 5 0,0 0 14 15,0 0 2-15,0 0 2 16,0 0 0-16,0 0 1 0,0 0 0 0,0 0-2 16,0 0 4-16,0 0 3 15,0 0 0-15,0 0 2 0,0 0-2 0,0 0-27 0,0 0-3 16,0 0-5-16,0 0-3 16,0 0-5-16,-36 25-5 0,36-25-1 0,-7 11 6 15,7-11-3-15,-8 11 0 16,8-11 1-16,-8 14 4 0,8-14-4 0,-13 12-3 0,13-12-4 15,-12 18-3-15,7-10-6 0,5-8-3 0,-10 14-4 16,10-14-2-16,-13 18-6 16,13-18 16-16,-11 15-2 0,7-6 5 0,4-9-5 15,-13 16 1-15,13-16-4 0,-9 15-2 16,9-15-6-16,-7 13-5 0,7-13-10 0,-7 12-17 16,7-12-20-16,-4 7-24 0,4-7-28 15,0 0-32-15,0 0-42 0,0 0-58 0,-3 12-50 16,3-12-54-16,0 0-102 0,0 0-133 15,0 0-14-15,0 0-435 0,0 0-473 0</inkml:trace>
  <inkml:trace contextRef="#ctx0" brushRef="#br2" timeOffset="-12831.82">15210 16186 2982 0,'0'0'-104'0,"0"0"52"0,0 0 49 0,0 0 19 16,0 0 16-16,0 0 23 16,0 0 16-16,0 0-11 0,0 0 1 0,0 0-3 15,0 0-8-15,0 0-5 16,0 0-7-16,0 0-2 0,0 0-1 0,0 0-1 0,0 0-2 15,0 0 4-15,0 0 8 0,0 0 21 0,0 0 11 16,0 0 16-16,0 0 7 16,0 0 5-16,0 0 0 0,0 0 0 0,0 0-3 15,0 0-7-15,0 0-7 0,0 0-8 16,0 0-8-16,0 0 2 0,0 0-18 0,0 0 3 16,0 0-2-16,0 0-3 15,0 0-4-15,0 0 1 0,0 0 2 0,0 0 4 16,0 0 1-16,0 0 5 0,0 0-18 0,0 0 1 15,0 0 1-15,0 0 1 0,0 0-6 16,0 0-1-16,0 0 1 0,0 0-4 0,0 0-1 16,0 0-3-16,0 0-1 0,0 0-3 15,0 0 5-15,0 0 2 0,0 0 3 0,0 0 5 16,16 37 0-16,-16-37 0 16,0 0-4-16,0 0 0 0,14 11-6 0,-14-11-3 0,0 0-1 15,0 0-3-15,9 10-4 16,-9-10 2-16,0 0-6 0,0 0-1 0,12 10-2 15,-12-10 1-15,0 0 0 0,8 9-5 0,-8-9 2 16,0 0-2-16,0 0-1 0,15 10 1 16,-15-10-2-16,0 0 1 0,9 8-4 0,-9-8 4 15,0 0-4-15,0 0 0 16,12 8 3-16,-12-8-4 0,0 0 1 0,0 0-3 0,0 0 1 16,11 7 0-16,-11-7-3 15,0 0 3-15,0 0-2 0,12 7 0 0,-12-7 1 16,0 0 0-16,0 0-2 0,11 8 0 0,-11-8 3 0,0 0 4 15,0 0 4-15,0 0 4 16,8 10 3-16,-8-10 1 0,0 0-2 0,0 0 1 16,11 9-4-16,-11-9-1 15,0 0-2-15,0 0 1 0,0 0-3 0,6 14 0 0,-6-14 7 16,0 0-1-16,0 0-1 16,9 13-2-16,-9-13-1 0,0 0-2 0,0 0-2 15,0 0 3-15,8 13-1 16,-8-13 3-16,0 0 3 0,0 0 2 0,0 0 0 0,9 14-1 15,-9-14-1-15,0 0-2 0,0 0-1 0,8 9-2 16,-8-9 1-16,0 0-2 16,0 0-1-16,8 13-2 0,-8-13-2 0,0 0 2 0,0 0-2 15,12 10-2-15,-12-10-7 16,0 0-10-16,0 0-24 0,10 10-32 0,-10-10-44 16,3 3-60-16,-3-3-95 0,0 0-105 15,0 0-212-15,0 0-3 0,-1 16 17 0,1-16-625 16,0 0-921-16</inkml:trace>
  <inkml:trace contextRef="#ctx0" brushRef="#br2" timeOffset="-3481.7">30532 12348 734 0,'0'0'128'0,"0"0"3"16,0 0-5-16,0 0-24 0,0 0-5 0,0 0 3 15,0-25 3-15,0 25-2 0,0 0 4 0,0 0 11 16,0 0 0-16,0 0-4 0,0 0-3 16,0 0 6-16,0 0 4 0,0 0 5 0,0 0 2 15,0 0 0-15,0 0 6 16,0 0 5-16,0 0-5 0,0 0 3 0,0 0-7 16,0 0-10-16,0 0-9 15,0 0-4-15,0 0-2 0,0 0 2 0,0 0-13 0,0 0-10 16,0 0-11-16,0 0-7 0,0 0-9 0,0 0-2 15,0 0-6-15,-21 28-5 16,21-28-4-16,-9 16-6 0,9-16-3 0,-12 14 1 0,12-14-4 16,-15 10-2-16,6-2-1 15,9-8-3-15,-16 8-1 0,16-8-5 0,-20 7 1 16,20-7-2-16,-19 8-1 16,19-8-2-16,-20 2-2 0,20-2 0 0,-18 4 2 15,18-4-6-15,-18 0 2 0,18 0-5 0,-20 2 3 0,20-2-1 16,0 0-1-16,-23 0-4 15,23 0 3-15,0 0 1 0,-24 3-1 16,24-3 1-16,-16 6 1 0,16-6 0 16,-20 7-1-16,20-7 0 0,-16 8 0 0,16-8 0 0,-19 8 0 15,19-8 0-15,-19 6-2 16,19-6 2-16,-19 5 6 0,19-5-6 0,-18 6 4 16,18-6-3-16,-16 4-3 15,16-4 6-15,-19 4-6 0,19-4-1 0,-19 0 2 0,19 0-1 16,0 0-1-16,-28 2 2 0,28-2-2 0,-17 0 2 15,17 0 1-15,0 0-4 16,-25 4 0-16,25-4 2 0,-19 5 0 0,19-5-2 16,-19 6 2-16,19-6-2 0,-17 4-1 15,17-4 10-15,-17 6-7 0,17-6-2 0,-14 5 2 16,14-5 2-16,0 0-3 16,-20 8 5-16,20-8-5 0,-10 6 1 0,10-6 0 15,0 0-1-15,-18 3 2 0,18-3-3 16,0 0 2-16,-15 7-2 0,15-7 2 0,0 0 2 15,0 0-2-15,-16 7 2 0,16-7-3 0,0 0 3 16,-16 4-2-16,16-4 1 16,0 0-1-16,0 0 1 0,-16 3-4 0,16-3 4 0,0 0 2 15,0 0-4-15,-17 8-1 16,17-8 4-16,0 0-5 0,0 0 3 0,-15 8-1 16,15-8-2-16,0 0 3 15,-13 8 0-15,13-8 0 0,0 0 0 0,0 0 0 0,0 0 0 16,0 0-1-16,-14 7 2 0,14-7-1 0,0 0-1 15,0 0 3-15,0 0-3 16,0 0-1-16,0 0-1 0,-11 10 1 0,11-10 2 16,0 0 0-16,0 0-1 0,0 0-12 15,0 0-4-15,0 0-7 0,0 0-6 0,0 0 1 16,0 0 2-16,0 0 3 16,0 0 1-16,0 0 8 0,0 0 3 0,0 0 5 15,0 0-1-15,0 0 7 0,0 0 5 16,0 0 6-16,0 0 1 0,0 0 6 0,0 0 6 15,-31-14 1-15,31 14-5 0,0 0-3 0,-14-13 0 16,14 13 3-16,-14-9 1 16,14 9 4-16,-17-12-1 0,17 12 9 0,-19-7 28 0,19 7 5 15,-23-4 19-15,23 4-24 16,-28-3 9-16,13 3-1 0,15 0-1 0,-32 4-5 16,16 0-4-16,-2 0-3 15,4 2-5-15,-3 2-4 0,2 1 4 0,2 1-3 0,1 0-1 16,1 4-3-16,2-1-1 0,1 2-2 0,4 2-1 15,0 1-3-15,2 1-5 16,0 1-2-16,2 0-4 0,2 1 1 0,2 4-5 0,2 0-1 16,0-1-3-16,0-1-4 15,1 1-10-15,0-2-35 0,1-1-44 0,-2-6-70 16,1-2-121-16,-1-1-175 16,0-5-168-16,-2 1 0 0,-4-8-544 0,0 0-819 0</inkml:trace>
  <inkml:trace contextRef="#ctx0" brushRef="#br2" timeOffset="-3281.65">29802 13146 3727 0,'15'2'-27'0,"-15"-2"11"0,27 2-9 16,-12-2-14-16,4 2-9 0,-19-2-8 0,38-4 3 15,-17 2-10-15,1-1-11 0,-2-1-11 16,0-2-38-16,1-2-32 0,0-1-28 0,-2-3-67 16,-2-1-534-16,-2 0-84 15</inkml:trace>
  <inkml:trace contextRef="#ctx0" brushRef="#br2" timeOffset="-3012.06">29705 11925 2481 0,'0'0'145'0,"-9"-10"41"15,9 10-8-15,0 0-4 0,0 0-16 0,0 0-17 16,-4-15-10-16,4 15-13 0,0 0-15 0,0 0-11 0,0 0-10 15,31-13-9-15,-31 13-13 16,26-2-25-16,-12-1-43 0,-14 3-55 0,30-1-67 16,-15 1-62-16,-2-2-65 15,-13 2-135-15,23-2-548 0,-15 0-357 0</inkml:trace>
  <inkml:trace contextRef="#ctx0" brushRef="#br2" timeOffset="-2411.55">29212 12249 2748 0,'-26'-16'-84'0,"26"16"35"16,0 0 12-16,0 0 27 15,0 0 29-15,-9-13 18 0,9 13 22 0,0 0 11 0,0 0 0 16,0 0-5-16,0 0 9 16,0 0 18-16,0 0 12 0,0 0 2 0,0 0-2 15,0 0-10-15,0 0-9 16,-6 33-13-16,6-33-5 0,4 26-6 0,0-11-7 0,1 1-6 15,1 0-3-15,-2 1-5 0,0-1-7 0,3 0-4 16,-3 3 0-16,1-4-2 16,-3 0-5-16,0 0 1 0,-2-15-1 0,-2 25-1 15,2-25 0-15,-7 21-5 0,7-21 1 16,-15 15 0-16,7-8-1 0,8-7 6 16,-21 7 1-16,21-7 2 0,-20 1-4 15,20-1-6-15,-18-1 0 0,18 1-4 0,0 0-5 16,-18-14 2-16,18 14-1 0,0 0-3 0,-8-15 1 0,8 15 4 15,0 0 0-15,0 0 3 16,0 0 4-16,0 0 4 0,0 0-1 0,0 0 1 16,0 0-2-16,0 0-5 15,0 0 4-15,0 0-5 0,0 0 0 0,36 30 0 0,-36-30 4 16,0 20 3-16,0-20 16 16,-6 24 8-16,-2-10 9 0,-1-1 8 0,-2 2-1 15,-1 1-4-15,-5-3 25 16,-2 0-14-16,2 1-4 0,-5-2-8 0,4 0-24 0,-2-2-41 15,1-3-63-15,3-1-90 0,2-2-104 0,-1-1-199 16,3-3-152-16,12 0 37 16,0 0-335-16,-32-14-312 0</inkml:trace>
  <inkml:trace contextRef="#ctx0" brushRef="#br2" timeOffset="-2211.6">29177 11951 3211 0,'9'-12'173'0,"-9"12"-23"0,0 0-21 0,8-14-20 16,-8 14-27-16,0 0-26 16,0 0-38-16,9-15-61 0,-9 15-74 0,4-3-66 15,-4 3-82-15,0 0-180 0,0 0-432 16,0 0-243-16</inkml:trace>
  <inkml:trace contextRef="#ctx0" brushRef="#br2" timeOffset="-1801.85">28900 12085 2614 0,'0'0'-8'15,"-13"13"26"-15,7-3-2 0,6-10 1 0,-13 18 12 16,7-9 17-16,-2 2 28 0,-1 0 21 0,-2 1 23 0,-1 0 10 15,0-2 12-15,-2 2 12 16,0 2-8-16,-3-4-6 0,-1 4-5 0,0-1-10 16,0-2-15-16,-2 3-11 15,-2-2-6-15,3-2 0 0,-2 1-11 0,-2 0-1 0,-1-1-9 16,1 0-4-16,0 1-4 16,-1-3-9-16,1 1 0 0,-2-2 11 0,1 1-3 15,0-3-12-15,1-1-2 16,3 0-1-16,-3 0-10 0,1-2-3 0,3 0-7 0,-1-2 4 15,20 0-4-15,-39-2-4 0,23-2-4 0,-3 2 2 16,4-2 5-16,15 4-5 16,-32-7 6-16,19 1 15 0,13 6-5 0,-24-13 0 0,14 7 10 15,10 6 6-15,-13-15 5 16,13 15-1-16,-6-19 4 0,6 19 6 0,-2-22-1 16,2 22-1-16,7-29-10 15,-2 11-3-15,2 3-7 0,-1-3-19 0,0 4-29 0,3-4-43 16,-1 4-44-16,-1-2-61 0,-3-1-91 0,0 2-83 15,-1 3-198-15,-6-1-105 16,3 13 36-16,-6-23-448 0,-3 11-560 0</inkml:trace>
  <inkml:trace contextRef="#ctx0" brushRef="#br2" timeOffset="-1291.71">28121 11679 3455 0,'8'-17'74'0,"-8"17"2"0,6-11-8 0,-6 11-6 0,0 0-6 15,10-14-6-15,-10 14-8 16,0 0-1-16,0 0-6 0,10-7-2 0,-10 7-2 16,0 0-6-16,0 0-2 15,0 0 3-15,0 0-1 0,0 0 6 0,11 28-1 0,-11-28 7 16,0 0 5-16,0 0 2 0,-18 32 0 0,10-22 3 15,8-10 1-15,-19 21 0 16,6-12-1-16,-1 1 2 0,1 1 5 0,-1 0 5 0,-2-1-1 16,-2 2 2-16,5-2-1 15,-5 1-8-15,0 2-4 0,0-4-2 0,2 3-5 16,1-2-4-16,2-1 1 16,0 1 2-16,1-1 10 0,0 1-4 0,3-1-4 0,9-9-6 15,-13 15 4-15,13-15-4 16,-6 16-4-16,6-16 6 0,0 0-19 0,0 19 8 15,0-19-2-15,0 0-1 0,19 13 2 0,-19-13-8 16,27 6 0-16,-10-6-2 0,4 2 0 16,0-2 8-16,3-2-9 0,-2 0 11 0,6 1-3 15,0-6-3-15,1 3 2 16,-1-1-3-16,-1-2-2 0,0-2-1 0,2 0 0 0,-4-1 1 16,-1 0-4-16,1 2-4 15,-4-4 2-15,1 0-5 0,-4 1-23 0,0-1-27 16,0-1-44-16,-5-2-56 0,1 0-65 0,2 2-63 15,-4-5-78-15,-2 1-155 0,-1 2-123 16,-2-2 31-16,-1 2-323 0,0-3-321 0</inkml:trace>
  <inkml:trace contextRef="#ctx0" brushRef="#br2" timeOffset="-1021.79">27971 11175 3071 0,'0'0'190'0,"0"0"4"15,0 0-30-15,0 0-19 0,0 0-9 0,0 0-2 16,0 0-3-16,0 0 16 0,-26 2-22 0,26-2-9 0,0 0-17 15,0 0-29-15,0 0-51 16,0 0-82-16,0 0-111 0,0 0-149 0,-10-2-284 16,10 2 15-16,0 0-313 15,0 0-294-15</inkml:trace>
  <inkml:trace contextRef="#ctx0" brushRef="#br2" timeOffset="22138.14">1108 13340 2416 0,'0'0'-143'0,"0"0"12"0,0 0 12 0,0 0 10 0,-16-7 15 15,16 7 24-15,0 0 22 0,0 0 25 0,0 0 14 16,0 0 23-16,0 0 1 0,0 0-2 16,0 0-2-16,0 0-1 0,0 0-13 0,0 0 1 15,0 0-6-15,0 0-20 16,0 0-7-16,0 0-17 0,0 0-5 0,0 0-36 16,0 0-52-16,0 0-281 0,0 0 420 15</inkml:trace>
  <inkml:trace contextRef="#ctx0" brushRef="#br3" timeOffset="30308.08">31868 14075 1913 0,'0'0'-44'0,"0"0"24"15,0 0 16-15,0 0 31 0,0 0 36 0,-15-9 24 16,15 9 22-16,0 0 22 0,0 0 6 0,0 0 5 0,0 0 2 15,0 0 11-15,0 0 4 16,0 0 0-16,0 0-6 0,0 0-5 0,0 0-16 16,0 0-10-16,0 0-14 15,0 0-13-15,0 0-9 0,0 0-11 0,0 0-7 16,0 0-11-16,0 0-3 0,0 0-8 16,0 0-7-16,0 0 0 0,0 0-13 0,57 14 0 15,-47-11-8-15,-10-3-9 16,22 10-7-16,-14-4-2 0,-8-6-2 0,19 13 2 15,-19-13-4-15,9 13 1 0,-9-13 4 0,0 18 2 0,0-18-4 16,-11 23 2-16,3-12 0 16,-5 2 3-16,1 1 7 0,-4-1 5 0,2 0 0 15,2 2-1-15,-2-3 2 16,4 0 1-16,-1 2 2 0,1 0-4 0,1-3-1 16,1 4 1-16,3-1-3 0,1 2 1 15,4-16-4-15,0 32-4 0,2-15 6 0,0 0-3 16,3 3 1-16,1-5 0 0,-2 4-3 0,3 2 2 15,-1-4 0-15,-2 2 2 16,1 3 18-16,-3-3 8 0,0 0-1 0,-4 2 2 0,0-2 1 16,-3-2-7-16,-3 4 4 15,-3-2-1-15,0 1-3 0,-1-3-3 0,-2-2-2 16,-4 3-4-16,4-3-3 16,-4-1-3-16,3-1-16 0,3-1-32 0,0-5-47 15,0 1-61-15,12-8-73 0,-16 17-84 0,16-17-161 0,-8 8-163 16,8-8 20-16,0 0-241 15,0 0-179-15</inkml:trace>
  <inkml:trace contextRef="#ctx0" brushRef="#br3" timeOffset="30767.88">32397 14223 2466 0,'6'-12'-66'0,"-6"12"13"16,14-15 11-16,-14 15 32 15,10-11 26-15,-10 11 35 0,10-10 15 0,-10 10 15 0,0 0 1 16,11-11-6-16,-11 11 15 16,0 0 14-16,0 0 5 0,0 0 2 0,0 0-7 15,0 0-4-15,0 0-8 16,0 0-10-16,0 0-4 0,0 0-3 0,-23 43-8 0,11-32-9 15,2 0-2-15,-2-3 1 0,-1 2-6 16,0 2 0-16,0-3-4 0,3-1 0 16,0 2-2-16,10-10-3 0,-18 13-1 0,18-13 1 15,-14 12 0-15,14-12-2 16,-11 9 2-16,11-9 5 0,0 0-13 0,-9 15 2 0,9-15-1 16,0 0-4-16,0 0 4 15,0 0 7-15,18 27 1 0,-10-22 4 0,-8-5-1 16,24 15 8-16,-12-7 1 0,3 0-1 0,2-1 4 15,-2 3-5-15,1-2 4 0,6 1-5 16,-6-1-21-16,-1-1-6 0,0 0 10 0,0 0-18 16,-3-2-2-16,-12-5-18 15,22 13-25-15,-14-10-30 0,1-1-43 16,-9-2-45-16,0 0-66 0,19 10-55 0,-19-10-68 16,6 0-145-16,-6 0-118 0,0 0-332 0,15 0-335 15</inkml:trace>
  <inkml:trace contextRef="#ctx0" brushRef="#br3" timeOffset="31118.06">32770 14144 2642 0,'0'-21'-106'0,"0"21"48"16,0 0 38-16,0 0 47 0,0 0 53 15,0-21 25-15,0 21 32 0,0 0 22 0,0 0 10 16,0 0 5-16,0 0 1 16,4-15-1-16,-4 15 1 0,0 0 5 0,0 0-7 15,0 0-26-15,0 0-5 0,0 0-4 16,0 0-27-16,0 0-13 0,11 57-8 0,-11-42-4 15,2 3-20-15,-2-1-6 0,0 3-19 16,0 0-33-16,2 3-32 0,-2-1-36 16,0-2-54-16,-2 3-57 0,4 0-62 0,-2-5-59 0,-2 4-142 15,2-2-159-15,-2 2-381 16,-3 1-426-16</inkml:trace>
  <inkml:trace contextRef="#ctx0" brushRef="#br3" timeOffset="31728.13">31582 14295 2853 0,'3'-19'-143'0,"-3"19"19"15,0-15 20-15,0 15 31 16,0 0 29-16,0-20 27 0,0 20 43 0,0 0 22 0,0 0 17 16,2-18 16-16,-2 18 9 15,0 0 8-15,0 0 18 0,0 0 1 0,0 0 2 16,0 0-3-16,0 0-4 16,0 0-8-16,0 0-10 0,0 0-4 0,0 0-11 15,0 0-6-15,-16 45-5 16,16-45-3-16,-18 15 1 0,5-5-3 0,0-4 3 0,0 2 0 15,1-3-3-15,12-5 1 0,-22 10 0 0,12-6-7 16,10-4 1-16,-17 8-3 16,17-8-7-16,-15 5 2 0,15-5-9 0,-11 8-2 15,11-8 1-15,0 0-2 0,-10 9 1 16,10-9 4-16,0 0 6 0,0 0-3 0,0 0 22 16,8 29 8-16,-8-29 3 15,15 19 3-15,-4-8-7 0,0 1-3 0,3 4-6 16,-2-2-8-16,4 0-4 0,-4 1-8 0,1-2-4 0,-2-1-15 15,-1-1-26-15,-1-2-36 16,1 1-32-16,-10-10-47 0,11 15-59 0,-9-8-94 16,-2-7-122-16,0 0-208 15,0 0-19-15,0 0-408 0,-19 22-526 0</inkml:trace>
  <inkml:trace contextRef="#ctx0" brushRef="#br3" timeOffset="32107.84">31135 14544 3065 0,'0'0'-110'0,"0"0"27"16,-15-7 12-16,15 7 32 0,0 0 33 15,0 0 27-15,-16-7 25 0,16 7 15 0,0 0 14 16,-13-8 4-16,13 8 13 0,0 0 9 0,-9-14 1 15,9 14 0-15,0 0-5 16,-4-19-5-16,4 19-3 0,0 0-1 0,0 0-11 0,6-24-4 16,-6 24-9-16,0 0-3 15,12-15-6-15,-12 15-5 0,12-6-8 0,-12 6-2 16,0 0-6-16,21 3 0 16,-21-3-4-16,0 0-2 0,19 12-4 0,-19-12-2 15,9 12 1-15,-9-12 0 0,4 11 0 16,-4-11-3-16,0 0-1 0,0 0 0 0,0 0-1 15,-17 23-4-15,17-23-2 0,-15 6-3 0,15-6-17 16,0 0-37-16,-23-3-49 16,23 3-61-16,0 0-72 0,-22-17-129 0,22 17-216 0,-10-18-378 15,10 18-380-15</inkml:trace>
  <inkml:trace contextRef="#ctx0" brushRef="#br3" timeOffset="34358.35">1454 13377 2945 0,'0'0'-26'16,"0"0"9"-16,0 0-1 16,0 0 0-16,0 0 13 0,0 0 16 0,0 0 26 0,18-25 27 15,-18 25 22-15,0 0 20 16,11-8 12-16,-11 8 9 0,0 0 5 0,0 0 2 15,0 0-4-15,0 0-7 0,16-7-9 0,-16 7-12 16,0 0-7-16,0 0-15 0,0 0-5 16,0 0-13-16,0 0-1 0,0 0-10 0,0 0-5 15,0 0-6-15,-52 13-3 16,52-13-4-16,-23 8-1 0,13-4-6 0,10-4-5 16,-23 9 1-16,23-9-5 0,-17 8-2 15,17-8 0-15,-19 9-2 0,19-9-1 16,-11 10-6-16,11-10 3 0,-5 11-2 0,5-11-4 15,0 0 1-15,0 0-1 0,13 24 3 16,-13-24-8-16,20 14 2 0,-8-6-1 0,2 1 1 0,2-1-1 16,-2 2 7-16,1 1-12 15,-2-2 7-15,0 1-2 0,-1 1-1 0,-2 1 8 16,0 0-5-16,-4 0 0 16,-6-12 5-16,8 26 3 0,-6-16 1 0,-2-10 7 0,-5 26 5 15,5-26 4-15,-11 25-4 0,1-12-1 0,2-4 4 16,-3 0-3-16,-1-1-2 15,12-8-1-15,-19 12-7 0,19-12-18 0,-17 4-32 0,17-4-41 16,-15-6-58-16,15 6-74 16,-11-8-73-16,11 8-136 0,-7-11-168 0,7 11-9 15,0 0-262-15,0 0-213 16</inkml:trace>
  <inkml:trace contextRef="#ctx0" brushRef="#br3" timeOffset="34578.19">1582 13614 2726 0,'14'12'65'0,"-14"-12"9"16,10 11-7-16,-10-11-6 15,7 18-2-15,-1-9 11 0,-6-9 12 0,8 23 13 16,-3-9 5-16,-3 1 13 16,0 0 6-16,2 1-1 0,-2 0-8 0,0 1-8 0,0 1-11 15,1-3-8-15,-1 2-13 16,-1-1-11-16,1-1-32 0,-2-15-47 0,3 22-60 15,-3-22-74-15,2 21-65 0,-2-21-140 0,2 12-208 16,-2-12-315-16,0 0-250 0</inkml:trace>
  <inkml:trace contextRef="#ctx0" brushRef="#br3" timeOffset="34858.22">1793 13813 2730 0,'0'0'42'0,"0"0"0"0,0 0-5 15,0 0-10-15,0 0-6 16,0 0-4-16,0 0 5 0,0 0 2 0,0 0 6 0,0 0 8 16,0 0 3-16,0 0 9 15,0 0-7-15,0 0 4 0,0 0-2 0,0 0 4 16,5-18-10-16,-5 18-1 16,0 0 6-16,14-7 6 0,-14 7 15 0,0 0 9 0,21 0 17 15,-21 0 4-15,0 0 3 16,19 13-3-16,-19-13 1 0,6 13-11 0,-6-13-10 15,2 20-8-15,-2-20-9 0,-4 19-5 0,4-19-20 16,-11 20-39-16,11-20-57 0,-15 18-68 16,11-11-82-16,4-7-83 0,-14 9-180 0,7-7-504 15,7-2-438-15</inkml:trace>
  <inkml:trace contextRef="#ctx0" brushRef="#br3" timeOffset="35258.52">2105 13527 3059 0,'0'0'12'0,"0"0"17"16,16-8 6-16,-16 8-2 16,0 0-6-16,0 0 4 0,16-3 8 0,-16 3 6 0,0 0 1 15,0 0 1-15,0 0 2 16,0 0 2-16,13 19 3 0,-13-19 9 0,0 0 17 16,-8 24 16-16,8-24 12 15,-11 22 11-15,3-11 15 0,2 2 1 0,-4 0-2 0,4 1-25 16,2 0 1-16,-2-1-3 0,6-13-14 0,-6 23-7 15,6-23 16-15,2 20-16 16,-2-20-2-16,12 20-15 0,-2-11-10 0,6-1-15 16,-2-3-21-16,3 0-42 0,3-2-55 15,-2-1-57-15,2-2-80 0,-2 0-68 0,-1-4-128 16,1 1-210-16,-2-1 16 16,2-2-318-16,-6 0-320 0</inkml:trace>
  <inkml:trace contextRef="#ctx0" brushRef="#br3" timeOffset="35478.2">2515 13609 3051 0,'0'0'91'0,"19"0"-11"15,-19 0-7-15,0 0-7 0,29 0-7 0,-29 0-9 0,25-2 1 16,-25 2-5-16,28 0-3 0,-28 0-7 0,25 0-3 15,-12-2-14-15,-13 2-26 16,19-2-38-16,-19 2-52 0,17-4-38 0,-17 4-40 16,7-4-40-16,-7 4-32 0,0 0-43 15,0 0-482-15,0 0-65 0</inkml:trace>
  <inkml:trace contextRef="#ctx0" brushRef="#br3" timeOffset="35597.84">2669 13575 2180 0,'-23'-9'-21'0,"23"9"76"16,-22-10 58-16,22 10 39 0,-18-8 27 0,18 8 19 15,-16-5 14-15,16 5-24 0,0 0-13 16,-8-12-28-16,8 12-18 0,0 0-13 0,0 0-19 15,0 0-23-15,32-20-39 0,-18 13-60 0,-14 7-71 16,30-7-69-16,-13 3-104 16,-2 0-181-16,0 0-467 0,-1 1-312 0</inkml:trace>
  <inkml:trace contextRef="#ctx0" brushRef="#br3" timeOffset="35858.07">3062 13398 2846 0,'0'0'106'0,"0"0"25"15,15 9-12-15,-15-9-12 0,0 0-14 0,17 4-7 0,-17-4 5 16,25 0-6-16,-25 0-8 15,34 0-11-15,-12 0-5 0,-1-2-20 0,0 0-21 16,0-2-40-16,1 0-50 16,1 3-63-16,-2-2-86 0,0 0-147 0,-2-1-575 15,-2 1-361-15</inkml:trace>
  <inkml:trace contextRef="#ctx0" brushRef="#br3" timeOffset="36288.17">3521 13198 2901 0,'0'0'-33'0,"12"-12"26"0,-12 12 9 0,8-11 16 0,-8 11 15 16,12-8 15-16,-12 8 4 16,13-8 2-16,-13 8-5 0,0 0-8 0,21-7 2 15,-21 7-9-15,17-4-1 0,-17 4-4 16,20 0-5-16,-20 0-2 0,20 0-4 15,-20 0 5-15,22 2 3 0,-22-2 22 0,17 4 9 0,-17-4 21 16,10 9 15-16,-10-9 15 16,4 16 2-16,-4-16 1 0,-2 19 2 0,2-19 11 15,-10 24-1-15,3-9 0 16,1-2 0-16,2 1-16 0,0 1-15 0,4-15-11 0,-2 29-6 16,6-12-5-16,0-2-12 15,7 4-5-15,1 1-3 0,1-4-10 0,2 2-6 16,-1-1-2-16,4 2-1 0,-2-2-7 0,-3 0-3 15,2 2-1-15,-4 1 3 0,-5 1 21 16,-2-5 1-16,-4 2 0 0,-2-1-2 0,-4 0 2 16,-3 4-2-16,-6-4-5 15,0 2-3-15,1-2-8 0,-6 0-4 16,2 0-10-16,1 3-28 0,-2-5-36 16,0 0-46-16,-1-2-59 0,4 0-82 0,3-1-65 0,0-2-146 15,3-2-168-15,1-5 12 16,9-3-382-16,0 0-450 0</inkml:trace>
  <inkml:trace contextRef="#ctx0" brushRef="#br3" timeOffset="36803.1">3960 13340 3062 0,'2'-17'11'0,"-2"17"28"0,0 0 7 0,5-19-9 16,-5 19 14-16,0 0 35 15,0 0 28-15,6-9 8 0,-6 9 9 0,0 0-1 0,0 0-14 16,0 0-13-16,0 0-5 16,0 0-12-16,-4 57-1 0,4-57-7 0,-2 27-13 15,2-12-2-15,0-15-10 0,0 28-4 0,0-14-6 16,0-14-1-16,4 25-10 15,-2-14-3-15,-2-11-10 0,8 17-22 0,-8-17-24 0,11 12-23 16,-11-12-22-16,17 4-12 16,-17-4-14-16,0 0 1 0,25-7 3 0,-25 7 9 15,17-15 15-15,-17 15 22 16,17-14 23-16,-11 7 15 0,-6 7 20 0,15-12 13 0,-15 12 4 16,13-9 1-16,-13 9 4 15,13-5 6-15,-13 5-4 0,0 0 4 0,20 0-3 16,-20 0-3-16,0 0-5 0,26 5-1 0,-26-5-2 0,19 8-4 15,-19-8-1-15,19 6 2 16,-19-6 1-16,19 2 5 0,-19-2 6 0,22 0 7 16,-22 0 2-16,18-8 0 15,-18 8-1-15,22-12 5 0,-14 3-10 16,3-2-3-16,-3-1-15 0,-2-1 6 0,3 2-10 16,-2-3-16-16,-7 14-34 0,8-20-43 0,-8 20-54 15,8-17-75-15,-4 8-94 0,-4 9-180 0,2-13-134 16,-2 13-299-16,0 0-313 15</inkml:trace>
  <inkml:trace contextRef="#ctx0" brushRef="#br3" timeOffset="37157.94">4480 13407 2759 0,'20'14'-10'15,"-14"-7"4"-15,-6-7 6 0,11 17-6 0,-11-17 4 16,10 19 6-16,-6-8 0 0,-4-11 20 0,7 22 13 15,-7-11 24-15,0-11 18 0,-2 22 21 16,2-22 18-16,-5 20 7 0,5-20 3 0,-4 17-9 16,4-17-18-16,-4 15-2 15,4-15-7-15,0 0-5 0,-2 17-14 0,2-17-18 16,0 0-16-16,0 0-16 0,0 0-16 16,0 0-9-16,0 0-4 0,0 0-4 0,38-32 6 15,-30 21 15-15,3 2 15 16,-2-1 22-16,-9 10 15 0,14-14 17 0,-14 14 10 15,15-11 16-15,-15 11-2 0,13-4 11 0,-13 4 12 0,0 0 3 16,0 0-1-16,25 10-13 16,-25-10-13-16,8 12-12 0,-8-12-11 0,12 17-1 15,-6-10-10-15,-6-7-33 16,10 19-48-16,-4-11-46 0,-6-8-64 16,13 14-82-16,-4-8-84 0,-1 0-132 0,-1 0-199 15,-7-6 15-15,0 0-399 0,28 4-480 0</inkml:trace>
  <inkml:trace contextRef="#ctx0" brushRef="#br3" timeOffset="37348.18">5060 13428 3330 0,'20'-4'73'0,"-20"4"-10"15,21-3-9-15,-21 3-3 16,30-4-4-16,-14 4-7 0,2-3 0 0,2 3-7 15,0-1-5-15,-20 1-1 0,38 0-4 0,-19-2-18 0,-3 0-31 16,-16 2-49-16,32-2-66 16,-17 0-66-16,-15 2-114 0,24-7-600 0,-16 3-324 15</inkml:trace>
  <inkml:trace contextRef="#ctx0" brushRef="#br3" timeOffset="37538.23">5268 13321 3010 0,'0'0'143'0,"0"0"13"0,0 0-6 15,-14-5 13-15,14 5 19 16,0 0 8-16,0 0-8 0,0 0-1 0,0 0-7 0,24 32-15 16,-24-32-13-16,12 25-2 15,-6-13-17-15,-2 2-18 0,2 1-9 16,-2 1-17-16,1-1-28 0,-1 2-50 0,0-2-61 16,-2 1-69-16,0 2-103 0,-4-7-103 0,2 2-232 15,-4 0-38-15,0-3 15 0,4-10-315 16,-13 19-289-16</inkml:trace>
  <inkml:trace contextRef="#ctx0" brushRef="#br3" timeOffset="37728.2">5161 13704 2858 0,'0'0'58'0,"0"0"32"15,0 0 5-15,24 14 8 0,-24-14 0 0,20 5-4 16,-20-5-10-16,27 3-9 0,-12-2-9 15,2 2-9-15,2-3-16 0,-19 0-22 16,38 1-34-16,-19-2-54 0,2 1-51 0,-1 0-62 16,-2-4-80-16,2 1-184 0,-1-2-393 15,-5 1-168-15</inkml:trace>
  <inkml:trace contextRef="#ctx0" brushRef="#br3" timeOffset="38078.11">5757 13483 2422 0,'0'0'-8'0,"13"-11"28"0,-13 11 16 16,0 0 15-16,0 0 25 0,0 0 16 15,0 0 10-15,0 0 2 0,0 0-3 0,0 0-4 16,23 25-10-16,-23-25-4 0,4 26-10 0,-2-10-9 15,0 3-5-15,0 0-9 16,1 2-2-16,-3-1-4 0,2 2-4 0,-2 4 8 0,2-3 10 16,-4 4 13-16,0-2 8 15,-3 0 11-15,1-3 5 0,-2 1 8 0,-2-2 5 16,0-3 11-16,-4 1 0 16,2-1 14-16,-5-3-17 0,3-3-11 0,-2-3-16 0,2-1-4 15,0-2-21-15,12-6-37 0,-24 2-37 16,24-2-54-16,-23-14-72 0,12 7-82 15,0-9-93-15,3-3-198 0,-2-3-117 0,-2-5-354 0,4-3-438 16</inkml:trace>
  <inkml:trace contextRef="#ctx0" brushRef="#br3" timeOffset="38238.33">5772 13133 3507 0,'0'0'188'16,"11"-12"-21"-16,-11 12-27 0,0 0-17 15,12-9-12-15,-12 9-14 0,0 0-10 0,13-7-11 16,-13 7-24-16,0 0-23 0,0 0-32 0,0 0-52 16,0 0-70-16,15-5-110 15,-15 5-165-15,0 0-195 0,0 0-358 16,0 0-380-16</inkml:trace>
  <inkml:trace contextRef="#ctx0" brushRef="#br3" timeOffset="39718.05">6339 13352 2810 0,'3'-15'-59'0,"-3"15"22"0,0 0 31 16,0 0 0-16,0 0 8 15,0 0 24-15,0 0 9 0,0 0 9 0,0 0 10 0,0 0 9 16,-24 38 10-16,18-25 1 0,0 0 11 0,2 3-1 15,-4 0 4-15,4 0-7 16,0 1-8-16,2 0-7 0,2-17-2 0,-2 31-10 16,2-18-4-16,0-13-4 0,6 23-6 15,0-10-5-15,4-5-7 0,-10-8-15 0,18 11-10 16,-7-8-11-16,-11-3-5 16,25 0-5-16,-25 0 3 0,28-8 1 0,-13 0 0 15,-3 1 4-15,-1-1 13 16,2 1 3-16,-13 7 10 0,17-12 4 0,-17 12-4 0,12-10 1 15,-12 10 8-15,0 0 7 0,0 0-1 0,18-2-5 16,-18 2-1-16,0 0-4 16,0 0-2-16,8 21 1 0,-8-21-1 0,8 12-2 0,-8-12 6 15,8 13 2-15,-8-13 8 16,12 8 3-16,-12-8 5 0,0 0 1 0,16 5 2 16,-16-5 0-16,0 0-1 15,0 0 12-15,21-16 2 0,-21 16-5 0,11-19 2 0,-5 5-7 16,-1-1-3-16,-1-1-11 0,0-1-4 0,0 0-17 15,0 2-32-15,0-2-42 16,-2 2-52-16,-2 15-75 0,8-26-76 0,-6 16-156 16,0 0-184-16,-2 10-342 15,0 0-370-15</inkml:trace>
  <inkml:trace contextRef="#ctx0" brushRef="#br3" timeOffset="40138.2">6813 13519 2872 0,'0'0'-39'0,"11"14"46"0,-11-14 4 16,5 11 3-16,-5-11 13 15,0 0 6-15,4 23 11 0,-4-23 17 0,0 19 14 0,0-19 14 16,-2 21 14-16,2-21-4 0,0 21-6 0,0-21-6 15,-2 19-11-15,2-19-8 16,0 0-6-16,0 21-8 0,0-21-2 0,0 0-7 16,0 0-10-16,0 0-4 0,4 14-14 15,-4-14-2-15,0 0-3 0,0 0-2 0,0 0 1 16,0 0-1-16,16-45-4 16,-11 33 4-16,1-2 2 0,-6 14 6 0,11-23 5 15,-9 14 4-15,-2 9 3 0,11-16 9 16,-11 16 12-16,10-11 11 0,-10 11 5 0,0 0 3 15,14-4 2-15,-14 4 1 0,0 0-10 0,0 0-8 16,0 0-3-16,20 23-3 16,-20-23-6-16,10 19-7 0,-4-10 20 0,-6-9-10 0,11 19-22 15,-6-9-41-15,-1-1-53 16,-4-9-73-16,10 16-78 0,-5-12-84 0,-5-4-203 16,8 9-113-16,-8-9-333 15,0 0-387-15</inkml:trace>
  <inkml:trace contextRef="#ctx0" brushRef="#br3" timeOffset="41008.01">7213 13697 3016 0,'12'8'19'0,"-12"-8"17"15,0 0 7-15,0 0 7 16,0 0 2-16,8 14-3 0,-8-14-3 0,0 0 10 0,0 0 0 16,4 18 3-16,-4-18 2 15,0 0 0-15,4 15-2 0,-4-15 3 0,0 0-1 16,4 15 5-16,-4-15 5 16,0 0 2-16,4 19 2 0,-4-19-3 0,5 12-8 0,-5-12-5 15,0 0-9-15,6 15-4 16,-6-15-2-16,0 0-3 0,9 12-1 0,-9-12-9 15,0 0-6-15,0 0-2 0,0 0-4 0,17 3-7 16,-17-3 4-16,0 0-4 0,0 0 0 16,0 0-7-16,16-27 0 0,-16 27 0 0,9-22-2 15,-4 6-8-15,-1-3-2 16,0-2-12-16,2-4-1 0,0-1-8 0,0-3-3 16,1-5-2-16,0 2 0 0,-1-5 6 15,-2 2-1-15,2 2 7 0,-4 2 4 0,3 3 5 16,-3-3 11-16,0 3 3 0,-2-1 5 0,4 2 3 15,-2 1 0-15,-2-1 1 16,4 3 0-16,-2-2-4 0,3 2-1 0,-3 5-1 0,2-2 0 16,-1 4-2-16,1 1 4 15,-2 1 1-15,-2 15 0 0,6-25-1 0,-6 25 0 16,4-19-1-16,-4 19 1 16,8-17 1-16,-8 17-2 0,9-11 3 0,-9 11-5 0,11-8 1 15,-11 8 3-15,14-8 2 0,-14 8 6 0,22-3-2 16,-22 3-3-16,29 0 0 15,-9-2-5-15,0 4 3 0,6-2-1 0,3 0 3 0,3 2-3 16,2-2-6-16,5 1 1 16,3 2-2-16,2-3-2 0,3 0-2 0,-1 2 0 15,1-2 1-15,4 0-3 16,-3-2 2-16,1 2 1 0,-1 2-1 0,1-2 1 0,-5 0 4 16,4 0 4-16,-4 0 6 15,-1 1 4-15,1-1 0 0,-3 0 2 0,4 0 0 16,-7 0-3-16,-2 0 1 0,3 0-3 0,-3 0-2 15,-2 0 1-15,-1-1-2 16,-1 1-2-16,0 0-1 0,-2 0-2 0,-5-2 4 0,-1 2-4 16,-4 0-3-16,2 2-11 15,-3-2-28-15,-19 0-38 0,27 1-48 0,-27-1-58 16,19 4-64-16,-15-2-116 0,-4-2-196 16,0 0-414-16,0 0-419 0</inkml:trace>
  <inkml:trace contextRef="#ctx0" brushRef="#br3" timeOffset="41367.96">7766 13640 2935 0,'0'0'-59'0,"0"0"39"0,0 0 12 0,0 0 26 16,-8 9 20-16,8-9 10 0,0 0 17 16,0 0 8-16,2 23 5 0,-2-23-4 0,0 0 8 15,2 25 9-15,-2-25 14 0,0 19-10 0,0-19 1 16,2 21-3-16,-2-21-10 15,2 21-5-15,-2-21-5 0,4 17-13 0,-4-17-3 0,7 15-11 16,-7-15-23-16,4 11-34 16,-4-11-50-16,0 0-44 0,6 13-48 0,-6-13-37 15,4 8-39-15,-4-8-78 16,7 6-647-16,-7-6-382 0</inkml:trace>
  <inkml:trace contextRef="#ctx0" brushRef="#br3" timeOffset="41628.27">8051 13683 3041 0,'0'0'46'0,"0"0"21"15,24-1 1-15,-24 1 4 0,0 0-1 0,25 1 2 16,-25-1 1-16,24 0-2 15,-24 0-1-15,28 2 4 0,-14-2-3 0,-14 0 3 0,32 2-12 16,-15-2 0-16,-17 0-12 16,34 0-13-16,-18 0-33 0,-16 0-32 0,30-2-50 15,-17 0-57-15,-13 2-62 16,24-3-85-16,-24 3-182 0,18-4-425 0,-12 0-265 0</inkml:trace>
  <inkml:trace contextRef="#ctx0" brushRef="#br3" timeOffset="42048.15">8467 13571 2723 0,'0'0'-46'0,"0"0"-1"16,0 0 0-16,2-15-6 16,-2 15 8-16,0 0 3 0,0 0-1 0,0 0 5 0,6-13 9 15,-6 13 7-15,0 0-1 0,0 0 11 0,21-6-7 16,-21 6 9-16,20 0 8 15,-20 0 11-15,22 2 18 0,-22-2 0 0,30 4 12 0,-15 0-4 16,-2-1 6-16,-13-3 5 16,25 8 6-16,-17-3-2 0,-8-5 12 0,14 14 7 15,-14-14 17-15,0 15 14 16,0-15 18-16,0 0 9 0,-14 26 11 0,14-26-1 0,-12 19 0 16,6-9-7-16,-3 0-11 15,9-10-14-15,-8 19-11 0,8-19-12 0,-2 19-7 16,2-19-9-16,6 23-3 0,2-7-11 0,1-1-6 15,1 2-4-15,1-1-6 16,2 3-2-16,-3 1 0 0,-2-5-5 0,2 4-5 0,-4-5-1 16,0 4 1-16,-2-3 1 15,0-1-5-15,-4-14 1 0,-2 27-2 0,2-27-1 16,-12 24-3-16,6-14-2 16,-6 2-7-16,2-5-21 0,-2 1-31 0,12-8-37 0,-24 14-54 15,18-10-64-15,-3 2-52 16,9-6-99-16,-19 6-174 0,19-6-421 0,-13 2-375 15</inkml:trace>
  <inkml:trace contextRef="#ctx0" brushRef="#br3" timeOffset="42508.09">8837 13340 2784 0,'0'0'-110'0,"8"-10"48"0,-8 10 15 16,10-11 35-16,-10 11-5 16,0 0 17-16,18-8 15 0,-18 8 2 0,15-3 5 15,-15 3 0-15,0 0 5 16,0 0 30-16,32 8 14 0,-32-8 21 0,12 9 12 0,-12-9 19 16,6 14 6-16,-6-14 7 15,3 16 5-15,-3-16 4 0,0 0 9 0,-7 27 7 16,7-27 8-16,-10 19 1 0,10-19 20 0,-11 17-23 15,7-7-18-15,4-10-16 0,-6 13-19 16,6-13-5-16,0 0-14 0,0 20-15 0,0-20-27 16,0 0-45-16,17 14-58 15,-7-12-71-15,-2 0-88 0,-8-2-83 0,24 0-245 0,-12 0-72 16,-12 0 21-16,0 0-318 16,28-2-293-16</inkml:trace>
  <inkml:trace contextRef="#ctx0" brushRef="#br3" timeOffset="49988.09">15195 13198 439 0,'0'0'89'16,"0"0"-37"-16,0 0-18 0,0 0-23 0,0 0-2 16,0 0-5-16,0 0-6 15,0 0-7-15,0 0 3 0,0 0-1 0,0 0 3 0,0 0-1 16,0 0 3-16,0 0 13 0,0 0 13 0,0 0 9 15,0 0 6-15,0 0-4 16,0 0 0-16,0 0-4 0,0 0-11 0,0 0-13 0,0 0-14 16,0 0-13-16,0 0-15 15,0 0-31-15,0 0-26 0,0 0-115 0,0 0 67 16</inkml:trace>
  <inkml:trace contextRef="#ctx0" brushRef="#br3" timeOffset="50078.09">15155 13190 599 0,'0'0'46'15,"0"0"28"-15,0 0-4 0,0 0-3 0,0 0-7 0,0 0-8 16,0 0-9-16,0 0-13 15,0 0-5-15,-21 5-25 0,21-5-21 0,0 0-36 16,0 0-80-16,0 0-145 16,0 0 91-16</inkml:trace>
  <inkml:trace contextRef="#ctx0" brushRef="#br3" timeOffset="50757.9">15204 13166 844 0,'0'0'27'0,"0"0"13"15,0 0 1-15,0 0-9 0,0 0-1 0,0 0-8 16,0 0 4-16,0 0-10 0,0 0 1 0,0 0-7 15,0 0-6-15,0 0-3 0,0 0-1 16,0 0-1-16,0 0 0 0,0 0 0 0,0 0 9 16,0 0 11-16,0 0-3 15,0 0 2-15,0 0-10 0,0 0-11 0,0 0-26 16,-39 13-35-16,39-13-62 0,0 0-197 16,0 0 104-16</inkml:trace>
  <inkml:trace contextRef="#ctx0" brushRef="#br3" timeOffset="50888.25">15132 13179 1011 0,'0'0'68'0,"0"0"-5"16,-24 3 13-16,24-3 5 16,0 0 5-16,0 0 1 0,0 0-9 0,0 0 6 15,0 0-31-15,0 0-30 16,0 0-43-16,-15-1-43 0,15 1-71 0,0 0-133 0,0 0-134 16,0 0 128-16</inkml:trace>
  <inkml:trace contextRef="#ctx0" brushRef="#br3" timeOffset="51028.28">15040 13182 1112 0,'0'0'25'16,"-24"4"15"-16,24-4-1 15,0 0-4-15,-16 4-6 0,16-4-3 0,0 0 2 16,0 0-2-16,0 0-13 16,0 0-16-16,0 0-28 0,-23 0-28 0,23 0-54 0,0 0-77 15,0 0-132-15,0 0 102 16</inkml:trace>
  <inkml:trace contextRef="#ctx0" brushRef="#br3" timeOffset="51188.19">14911 13213 1045 0,'0'0'71'0,"0"0"-1"0,-12 11-2 15,12-11-18-15,0 0-12 0,0 0-14 0,0 0-8 16,-14 7-18-16,14-7-18 0,0 0-25 0,-6 5-35 15,6-5-55-15,0 0-225 16,0 0 114-16</inkml:trace>
  <inkml:trace contextRef="#ctx0" brushRef="#br3" timeOffset="51348.78">14748 13269 1025 0,'-19'9'-9'0,"19"-9"6"0,0 0 5 0,-14 5-9 15,14-5 7-15,0 0-2 0,-16 6 2 0,16-6 2 16,0 0-8-16,-10 4-15 0,10-4-30 16,0 0-79-16,0 0-137 0,-20 0 88 0</inkml:trace>
  <inkml:trace contextRef="#ctx0" brushRef="#br3" timeOffset="51507.83">14550 13333 802 0,'0'0'36'16,"-18"7"10"-16,18-7-3 0,0 0-18 15,0 0-11-15,-13 8-28 0,13-8-29 0,0 0-28 16,-9 2-44-16,9-2-125 16,0 0 78-16</inkml:trace>
  <inkml:trace contextRef="#ctx0" brushRef="#br3" timeOffset="51678.06">14414 13392 849 0,'0'0'105'15,"0"0"-21"-15,-13 7-13 16,13-7-13-16,0 0 0 0,-15 10-3 0,15-10-5 16,0 0 5-16,-12 5-26 15,12-5-8-15,0 0-14 0,-15 7-31 0,15-7-24 0,0 0-28 16,0 0-65-16,0 0-238 0,-19 5 122 0</inkml:trace>
  <inkml:trace contextRef="#ctx0" brushRef="#br3" timeOffset="51848.08">14229 13511 1181 0,'0'0'63'0,"-8"8"-9"0,8-8-8 0,0 0-12 0,-13 14-13 16,13-14-6-16,0 0-1 15,-8 11-17-15,8-11-16 0,0 0-26 0,-11 10-25 16,11-10-51-16,0 0-72 16,-12 9-129-16,12-9 102 0</inkml:trace>
  <inkml:trace contextRef="#ctx0" brushRef="#br3" timeOffset="51978.28">14077 13669 1025 0,'0'0'75'15,"-11"11"-15"-15,11-11-4 16,0 0-18-16,-8 11-17 0,8-11-37 16,0 0-38-16,0 0-118 0,-13 10-167 15,7-9 107-15</inkml:trace>
  <inkml:trace contextRef="#ctx0" brushRef="#br3" timeOffset="52108.29">13949 13813 963 0,'0'0'11'16,"0"0"-8"-16,0 0-10 0,-1 17-36 0,1-17-57 15,0 0-175-15,-10 10 90 16</inkml:trace>
  <inkml:trace contextRef="#ctx0" brushRef="#br3" timeOffset="52297.78">13845 13943 974 0,'-9'11'142'16,"9"-11"10"-16,-7 12-18 0,7-12-13 16,0 0-14-16,-8 13-12 0,8-13-24 0,0 0-21 15,0 0-50-15,-5 17-47 0,5-17-85 0,0 0-189 16,-5 5-116-16,5-5 406 15</inkml:trace>
  <inkml:trace contextRef="#ctx0" brushRef="#br3" timeOffset="52458.03">13771 14112 1272 0,'0'0'34'0,"0"0"16"0,-4 19 0 0,4-19-11 16,0 0-3-16,0 0-11 0,0 0-13 0,-3 16-15 15,3-16-13-15,0 0-21 0,0 10-23 16,0-10-29-16,0 0-47 0,0 0-248 0,0 0 121 16</inkml:trace>
  <inkml:trace contextRef="#ctx0" brushRef="#br3" timeOffset="52618.03">13737 14249 1186 0,'-4'20'37'0,"4"-20"8"16,0 0 0-16,-4 19-9 15,4-19 2-15,0 0-4 0,-3 19-10 0,3-19 8 16,0 0 16-16,-4 15-18 0,4-15-3 16,0 0-15-16,0 0-12 0,-5 19-22 15,5-19-32-15,0 0-48 0,0 12-105 16,0-12-187-16,0 0 124 0</inkml:trace>
  <inkml:trace contextRef="#ctx0" brushRef="#br3" timeOffset="52757.98">13683 14450 1301 0,'0'0'105'0,"-4"11"17"0,4-11-15 0,0 0 1 0,0 0-28 16,-4 19-5-16,4-19-31 15,0 0-24-15,0 0-28 0,0 0-51 0,0 0-58 16,0 0-141-16,4 22-233 16,-4-22 340-16</inkml:trace>
  <inkml:trace contextRef="#ctx0" brushRef="#br3" timeOffset="53037.82">13663 14667 1425 0,'0'0'-7'0,"-9"13"17"16,9-13-7-16,0 0 1 16,0 0-1-16,0 0-3 0,-7 14-18 0,7-14-32 15,0 0-69-15,0 0-162 0,-4 5-40 0,4-5 104 0</inkml:trace>
  <inkml:trace contextRef="#ctx0" brushRef="#br3" timeOffset="53178.07">13616 14750 1004 0,'0'0'68'15,"-11"12"20"-15,11-12-27 0,0 0-12 0,0 0-32 16,0 0-34-16,-10 10-42 0,10-10-66 0,0 0-232 0,0 0 114 15</inkml:trace>
  <inkml:trace contextRef="#ctx0" brushRef="#br3" timeOffset="53287.9">13585 14804 957 0,'0'0'4'0,"0"0"16"0,0 0 15 16,-5 14 1-16,5-14 5 16,0 0-9-16,0 0-2 0,0 0-9 0,0 0-23 15,0 0-56-15,0 0-129 16,0 0-121-16,0 0 100 0</inkml:trace>
  <inkml:trace contextRef="#ctx0" brushRef="#br3" timeOffset="54978.18">15172 16372 932 0,'0'0'40'0,"0"0"6"16,0 0-26-16,0 0-47 0,0 0-77 15,0 0-197-15,-9-9 98 0</inkml:trace>
  <inkml:trace contextRef="#ctx0" brushRef="#br3" timeOffset="55168.24">15163 16363 963 0,'0'0'126'0,"0"0"58"0,0 0 14 16,0 0-15-16,0 0-7 0,0 0-21 0,0 0-14 0,0 0-20 16,0 0-29-16,0 0-44 15,-29 14-47-15,29-14-44 0,0 0-55 0,0 0-80 16,0 0-168-16,0 0-207 0,0 0 261 0</inkml:trace>
  <inkml:trace contextRef="#ctx0" brushRef="#br3" timeOffset="55308.03">14998 16386 1699 0,'-23'3'80'0,"23"-3"20"0,0 0-4 0,-17 2-29 15,17-2-43-15,0 0-38 0,0 0-20 0,-23 0-28 16,23 0-36-16,0 0-90 15,0 0-349-15,-23-5 282 0</inkml:trace>
  <inkml:trace contextRef="#ctx0" brushRef="#br3" timeOffset="55608.27">14456 16341 1572 0,'-22'3'-7'0,"22"-3"-3"16,0 0-34-16,-12-6-68 0,12 6-124 0,-11-4-145 15,11 4 121-15</inkml:trace>
  <inkml:trace contextRef="#ctx0" brushRef="#br3" timeOffset="55748.05">14274 16275 1287 0,'0'0'112'0,"0"0"-8"16,-22-5-49-16,22 5-46 15,-14-4-44-15,8 0-40 0,6 4-48 0,-16-6-41 0,16 6-219 16,0 0 122-16</inkml:trace>
  <inkml:trace contextRef="#ctx0" brushRef="#br3" timeOffset="55907.95">14070 16186 1148 0,'-25'-6'36'0,"25"6"1"0,0 0-13 0,-13-7-22 16,13 7-23-16,-8-5-35 0,8 5-60 15,0 0-232-15,-8-9 113 0</inkml:trace>
  <inkml:trace contextRef="#ctx0" brushRef="#br3" timeOffset="56082.19">13928 16092 1170 0,'0'0'181'0,"0"0"16"0,0 0-23 15,-15-11-32-15,15 11-31 16,0 0-23-16,0 0-20 0,-10-10-18 0,10 10-44 15,0 0-35-15,-6-8-38 0,6 8-52 16,0 0-110-16,-7-11-330 0,7 11 253 16</inkml:trace>
  <inkml:trace contextRef="#ctx0" brushRef="#br3" timeOffset="56275.19">13811 15979 1695 0,'-13'-18'41'16,"13"18"5"-16,-6-12-6 0,6 12-16 0,0 0 1 15,-9-15-3-15,9 15-1 0,-8-12-13 16,8 12-6-16,0 0-17 0,0 0-7 16,-4-19-4-16,4 19-5 0,0 0-3 0,0 0 6 15,0-19-10-15,0 19 0 0,-2-11-7 16,2 11-2-16,0 0-8 0,0-19-21 16,0 19-13-16,0-16-32 0,0 16-38 15,-2-16-201-15,2 16 114 0</inkml:trace>
  <inkml:trace contextRef="#ctx0" brushRef="#br3" timeOffset="56397.98">13756 15757 1089 0,'0'0'85'0,"-8"-20"42"16,8 20 10-16,0 0 30 0,-6-15-31 16,6 15 3-16,0 0-10 0,-7-15-10 0,7 15-13 15,0 0-16-15,-6-19-32 0,6 19-43 16,0 0-33-16,-1-18-42 0,1 18-26 16,-6-16-35-16,3 9-62 0,3 7-117 15,-9-18-224-15,5 10 297 0</inkml:trace>
  <inkml:trace contextRef="#ctx0" brushRef="#br3" timeOffset="56538.01">13656 15540 1481 0,'-11'-18'8'0,"11"18"31"0,0 0 20 15,-8-11 21-15,8 11 16 0,0 0 5 0,0 0-6 16,0 0-12-16,-10-15-10 0,10 15-12 16,0 0-40-16,0 0-32 0,-11-11-31 15,11 11-36-15,0 0-40 0,-11-10-95 0,11 10-343 0,-10-9 255 16</inkml:trace>
  <inkml:trace contextRef="#ctx0" brushRef="#br3" timeOffset="56678.09">13530 15385 1552 0,'0'0'-4'0,"0"0"11"0,-8-13-7 16,8 13-17-16,0 0-23 15,-9-14-15-15,9 14-11 0,-5-11-3 0,5 11-28 16,0 0-67-16,-9-21-180 0,9 21 109 0</inkml:trace>
  <inkml:trace contextRef="#ctx0" brushRef="#br3" timeOffset="57017.81">13501 14911 1310 0,'-4'-25'196'0,"4"25"-18"0,0 0-55 0,0 0-47 0,-2-20-22 16,2 20-11-16,0 0 2 15,0 0-4-15,-3-18-33 0,3 18-19 16,0 0-27-16,0 0-28 0,0-18-39 16,0 18-99-16,0 0-327 0,0-12 290 0</inkml:trace>
  <inkml:trace contextRef="#ctx0" brushRef="#br3" timeOffset="58157.93">13612 14912 1761 0,'0'0'139'0,"0"0"-5"0,0 0-10 15,0 0-20-15,0 0-13 16,0 0-16-16,0 0-12 0,0 0-21 0,0 0-46 16,0 0-43-16,0 0-51 15,0 0-27-15,0 0-61 0,0 0-101 0,0 0-283 0,-13 33 232 16</inkml:trace>
  <inkml:trace contextRef="#ctx0" brushRef="#br3" timeOffset="58297.87">13564 15012 1699 0,'0'0'21'15,"0"0"33"-15,-7 17 0 0,7-17-5 0,-6 11 11 16,6-11-1-16,-5 16-17 16,5-16-14-16,-6 10 1 0,6-10-14 0,0 0-30 15,-7 20-23-15,7-20-28 0,-3 17-25 16,3-17-56-16,0 0-88 0,-2 22-256 0,2-22 342 15</inkml:trace>
  <inkml:trace contextRef="#ctx0" brushRef="#br3" timeOffset="58428.24">13533 15272 1457 0,'0'0'46'0,"0"0"31"0,-3 23-12 16,3-23-7-16,0 0-3 15,0 20-8-15,0-20-6 0,0 0-13 0,6 16-27 0,-6-16-43 16,6 8-76-16,-6-8-162 0,4 8-185 0,-4-8 373 15</inkml:trace>
  <inkml:trace contextRef="#ctx0" brushRef="#br3" timeOffset="58597.89">13587 15505 1366 0,'0'0'47'15,"-2"17"-3"-15,2-17-2 0,0 0-18 0,0 0-24 16,0 19-15-16,0-19-26 16,2 8-41-16,-2-8-103 0,0 0-208 0,0 0 125 0</inkml:trace>
  <inkml:trace contextRef="#ctx0" brushRef="#br3" timeOffset="60017.92">14164 13475 1163 0,'0'0'37'0,"0"0"12"0,0 0 8 0,0 0-12 16,0 0-4-16,0 0 2 16,0 0-12-16,0 0-4 0,0 0-4 0,0 0 1 0,0 0 3 15,0 0-14-15,0 0 1 16,0 0 9-16,0 0 2 0,0 0 13 0,0 0 28 16,0 0 8-16,0 0 23 15,11-9 11-15,-11 9 12 0,0 0 8 0,0 0 4 0,0 0-5 16,0 0-1-16,0 0-6 0,0 0-16 0,0 0-6 15,0 0-7-15,0 0 2 16,0 0 0-16,0 0 6 0,0 0-4 16,0 0 3-16,0 0-3 0,0 0-1 15,0 0-1-15,0 0 0 0,0 0 1 0,0 0-3 0,0 0 2 16,0 0-3-16,0 0-5 16,-11 56-5-16,11-56-8 0,-6 17-6 0,6-17-4 15,-4 20-9-15,4-20-2 16,-8 22 25-16,5-9-6 0,3-13-3 0,-8 28-3 0,4-14-5 15,-1 0-23-15,3 2-2 0,2-16 4 0,-9 27-2 16,4-12-2-16,5-15-2 16,-4 26 2-16,1-16-7 0,3-10 1 0,-6 23 1 0,6-23-2 15,-5 19-7-15,5-19 0 16,-7 15 4-16,7-15-10 0,-6 16 0 0,6-16-3 16,-5 13 3-16,5-13 4 15,-4 16-8-15,4-16 8 0,0 0-2 0,-7 19-3 0,7-19-1 16,-5 11 3-16,5-11-7 0,0 0 6 0,-6 15-4 15,6-15-2-15,0 0 2 16,0 0-5-16,-7 16-12 0,7-16-10 0,0 0-14 0,0 0-8 16,-4 11-22-16,4-11-29 15,0 0-46-15,0 0-56 0,0 0-63 0,0 0-54 16,0 0-151-16,0 0-141 0,0 0-11 16,0 0-276-16,-14-33-262 0</inkml:trace>
  <inkml:trace contextRef="#ctx0" brushRef="#br3" timeOffset="61427.99">14162 13533 2596 0,'0'0'-81'0,"0"0"19"16,0 0 9-16,0 0 7 0,11-17-9 16,-11 17-7-16,0 0 3 0,0 0-1 0,0 0 0 15,0 0-8-15,18-8 13 0,-18 8 3 16,0 0 9-16,0 0 12 0,0 0 21 15,15-6 13-15,-15 6 7 0,0 0 21 0,0 0 3 0,13-7 11 16,-13 7 5-16,0 0-4 16,15-10-6-16,-15 10-7 0,0 0 2 0,15-10-5 15,-15 10-8-15,10-9-5 16,-10 9 3-16,0 0 13 0,15-11 4 0,-15 11 17 0,0 0-3 16,13-8 12-16,-13 8 2 15,0 0 10-15,0 0 6 0,10-7-2 0,-10 7 1 16,0 0-11-16,0 0-6 0,0 0-4 0,0 0-7 0,0 0-2 15,13-10 0-15,-13 10 2 16,0 0-5-16,0 0 4 0,0 0 5 0,0 0 8 16,0 0 1-16,0 0 5 15,0 0 8-15,0 0 3 0,0 0 10 0,0 0 2 16,0 0 2-16,0 0 2 0,0 0 0 16,0 0 1-16,0 0-7 0,0 0-5 0,0 0-8 15,0 0-10-15,0 0 1 16,0 0-10-16,0 0-8 0,-9 42-3 0,9-42 0 15,-11 13 3-15,11-13 29 0,-11 16-7 0,11-16 5 0,-18 17-13 16,13-8-1-16,-2 3-1 16,-2-3-8-16,1 2-26 0,-3 1-3 0,1-1-2 15,3 1 5-15,-1 1-6 0,-1-2 3 16,-1 1-3-16,3 1 0 0,1-1 0 0,-2 2-6 16,-2-1 4-16,10-13-4 15,-13 22-2-15,10-14-1 0,3-8-1 0,-13 19 2 16,8-9-2-16,5-10-3 0,-7 15 0 0,7-15 6 0,-8 17 3 15,8-17 1-15,-10 12-1 16,10-12-3-16,-8 13 0 0,8-13 1 0,0 0-5 16,-9 16 0-16,9-16-3 0,-5 14-1 15,5-14 3-15,0 0-8 0,-4 18 7 0,4-18-5 16,-5 13 2-16,5-13-1 16,0 0-1-16,-4 17-2 0,4-17 1 0,0 0 0 0,-5 15 0 15,5-15-1-15,0 0 2 0,0 0 5 0,0 0-3 16,-4 16-2-16,4-16 1 15,0 0 1-15,0 0-4 0,0 0-1 0,0 0 5 16,0 0-4-16,0 0 12 0,0 0-2 16,0 0-2-16,0 0-4 0,25-38 2 0,-25 38-6 15,11-22 2-15,-5 9-4 16,4 0 0-16,-4-3-4 0,-2 1 2 0,3-2 3 0,0 2-3 16,4-4 2-16,-6 3 1 15,4 1-5-15,1-2 2 0,-4 3 0 0,2-1 1 16,-1 0 1-16,5 2-1 0,-3 0-1 0,-1-1 0 0,-3 2-2 15,-5 12 2-15,18-20-3 16,-11 11 3-16,-7 9 1 0,13-16-2 0,-13 16 3 16,7-15 0-16,-7 15 0 15,11-12-2-15,-11 12 2 0,9-9-4 0,-9 9-1 0,0 0 2 16,0 0 1-16,9-16-3 16,-9 16-1-16,0 0 1 0,0 0 1 0,7-9 0 15,-7 9 1-15,0 0-1 0,0 0 4 16,0 0-2-16,0 0-1 0,0 0 4 0,0 0-4 15,0 0 2-15,0 0-2 0,0 0 6 0,0 0-5 16,-20 41 2-16,11-31 4 16,9-10-5-16,-14 23-1 0,5-9 2 0,0 1 2 0,1-2-3 15,-2 0 2-15,3 3-2 16,-1-3 0-16,-1 1-2 0,-1 0 0 0,4-4-14 16,-1 3-24-16,7-13-27 0,-10 20-36 15,2-11-40-15,5-2-53 0,3-7-62 0,-8 13-55 16,1-8-127-16,7-5-167 0,-11 7 10 0,11-7-398 15,-11 3-468-15</inkml:trace>
  <inkml:trace contextRef="#ctx0" brushRef="#br3" timeOffset="62577.77">14063 13518 2942 0,'-11'-14'-157'0,"11"14"17"0,0 0 21 16,-11-11 18-16,11 11 26 0,0 0 26 0,-9-11 27 15,9 11 21-15,0 0 14 16,0 0 20-16,-8-13 11 0,8 13 11 0,0 0 12 0,0 0 11 16,0 0 9-16,0 0 11 15,0 0 11-15,0 0 4 0,-6-14 8 0,6 14 5 16,0 0-5-16,0 0 2 16,0 0-1-16,0 0-6 0,0 0-6 0,0 0-1 0,0 0-6 15,0 0-2-15,0 0-4 0,0 0-1 0,0 0-5 16,0 0-2-16,0 0-3 15,23 36 8-15,-23-36 9 0,13 14-17 0,-6-3-6 0,-7-11-12 16,13 21-3-16,-4-11-7 16,0 1-6-16,0 0-7 0,-4 2-6 15,6-1-2-15,-2-1-8 0,0 1 0 16,0-3 0-16,3 2-3 0,0-1-1 0,0 2-6 0,-1-5 3 16,0 3 3-16,1-4-22 15,-12-6 11-15,20 15-4 0,-12-8-1 0,-8-7 5 16,12 10-2-16,-12-10 3 0,13 12-1 0,-13-12 4 0,12 8-16 15,-12-8 9-15,0 0 4 16,13 9-4-16,-13-9 5 0,0 0-12 16,9 9 8-16,-9-9 1 0,0 0-1 15,0 0 1-15,0 0-2 0,0 0-3 0,0 0-19 0,0 0 2 16,0 0 2-16,0 0-2 16,0 0 5-16,0 0-1 0,0 0 1 0,0 0 1 15,-56-13 0-15,43 5-3 16,-3 0 3-16,4-1-5 0,-1 0 5 0,-1 2 0 0,3 0 1 15,-1-2-5-15,12 9 4 0,-23-16 0 0,14 7 0 16,-3-1 7-16,12 10-3 16,-18-17-1-16,9 9 0 0,9 8-2 0,-15-15-1 0,15 15 8 15,-10-15-4-15,10 15 3 16,-11-11 6-16,11 11-1 0,-11-12 4 0,11 12 1 16,0 0 0-16,-10-15 1 15,10 15-4-15,0 0-1 0,-8-11-1 0,8 11-1 0,0 0 2 16,0 0-4-16,-9-12 2 0,9 12-3 0,0 0 1 15,0 0-2-15,0 0 3 16,0 0-6-16,0 0 2 0,0 0 1 0,0 0 3 16,-8-13-2-16,8 13-1 0,0 0 1 15,0 0-1-15,0 0 0 0,0 0 3 0,0 0-3 16,0 0-2-16,0 0 4 16,0 0-3-16,0 0-1 0,0 0 1 0,0 0-3 0,38 29 6 15,-38-29-6-15,15 12-1 0,-15-12 1 0,14 16 3 16,-3-6-2-16,-3-1 0 15,2 2 2-15,-2-2-3 0,-1 3 3 0,3-1-2 0,-4 2 1 16,1-1-1-16,4 2 0 16,-1-3 3-16,-2 3-3 0,-1-3 4 15,6 0-3-15,-6 1-2 0,2-3 0 16,-1 5 4-16,0-5-5 0,1 3 3 0,0-3-2 0,-9-9 1 16,11 16-2-16,-11-16 1 15,11 14 0-15,-6-4 2 0,-5-10-4 0,11 15 5 16,-11-15-3-16,9 16 1 0,-9-16 0 0,7 13-3 0,-7-13 4 15,9 13 1-15,-9-13-2 16,9 13 1-16,-9-13 4 0,6 11-3 16,-6-11-2-16,0 0 6 0,7 13-7 0,-7-13-2 15,0 0 0-15,0 0 3 0,7 13-2 0,-7-13 1 16,0 0-3-16,0 0 3 16,0 0-1-16,0 0 2 0,9 12-1 0,-9-12 0 0,0 0 0 15,0 0 1-15,0 0 0 0,0 0-4 0,0 0-18 16,0 0-31-16,7 7-52 15,-7-7-93-15,0 0-113 0,0 0-240 0,0 0-75 16,0 0 22-16,0 0-431 0,0 0-541 16</inkml:trace>
  <inkml:trace contextRef="#ctx0" brushRef="#br3" timeOffset="64898">13892 15917 2965 0,'0'0'-187'0,"0"0"36"0,0 0 29 16,0 0 25-16,0 0 14 15,0 0 5-15,0 0 6 0,0 0 14 0,0 0-12 16,-15-28 5-16,15 28 0 0,0 0 4 0,0 0 4 0,0 0-2 15,0 0 4-15,0 0 10 16,0 0 9-16,0 0 16 0,18-23 13 0,-18 23 19 16,0 0 16-16,0 0 19 15,0 0 21-15,0 0 28 0,11-12 1 0,-11 12 8 0,0 0 2 16,0 0-13-16,0 0-4 16,0 0-12-16,0 0-5 0,9-10-15 0,-9 10 1 15,0 0-11-15,0 0-8 0,0 0-13 0,0 0-11 16,13-6-12-16,-13 6 1 0,0 0-8 15,0 0 0-15,0 0-2 0,0 0 11 0,0 0-4 16,0 0 18-16,0 0 1 16,0 0 6-16,0 0 9 0,0 0-3 0,0 0 3 15,0 0-11-15,0 0-33 0,18-4-22 16,-18 4-44-16,0 0-30 0,0 0-27 16,0 0-29-16,0 0-42 0,0 0-44 15,0 0-379-15,0 0 159 0</inkml:trace>
  <inkml:trace contextRef="#ctx0" brushRef="#br3" timeOffset="64953.06">13946 15834 1718 0,'0'0'-58'0,"0"0"15"0,0 0-7 15,0 0-36-15,0 0-94 16,0 0-245-16,0 0 135 0</inkml:trace>
  <inkml:trace contextRef="#ctx0" brushRef="#br3" timeOffset="66168.09">14043 15953 1207 0,'0'0'5'0,"0"0"20"0,0 0 1 16,0 0 14-16,0-42-4 15,0 42 10-15,0 0 11 0,0 0 7 0,9-12 12 0,-9 12 6 16,0 0 14-16,0 0 8 0,11-10 14 0,-11 10 15 15,0 0 16-15,0 0 12 16,7-13 7-16,-7 13 7 0,0 0-2 0,0 0-3 16,0 0-5-16,0 0-7 0,11-9-12 15,-11 9-13-15,0 0-17 0,0 0-9 0,0 0 0 16,0 0 0-16,0 0-5 16,0 0-1-16,0 0 2 0,0 0-2 0,0 0 15 0,0 0-10 15,0 0-3-15,0 0-9 0,0 0-3 0,-18 50 1 16,11-42-7-16,7-8-5 15,-11 13-1-15,11-13-3 0,-13 16-3 0,5-8-8 0,8-8-8 16,-12 17-5-16,12-17-7 16,-11 14-2-16,3-5-5 0,8-9-2 0,-9 18-5 15,9-18-4-15,-13 15-3 16,8-6-1-16,5-9 0 0,-11 18 1 0,11-18-1 0,-11 15-1 16,11-15-3-16,-9 13 1 15,9-13 3-15,-12 15-2 0,4-7 1 16,8-8-2-16,-7 13-5 0,7-13-2 0,-9 12 1 0,9-12-2 15,-9 12-1-15,9-12-1 0,-6 11-2 16,6-11-2-16,0 0 2 0,-7 11 0 0,7-11-1 16,0 0-1-16,0 0 0 15,-10 11 0-15,10-11-4 0,0 0-1 0,0 0 0 0,0 0-2 16,0 0-2-16,0 0-1 16,0 0 3-16,0 0-1 0,0 0 1 0,0 0 0 15,0 0-2-15,0 0-1 0,28-45-1 0,-20 32-1 16,0 1 0-16,2-2-2 0,-1-1-2 15,1 1 1-15,-2-5 2 0,1 2-1 0,-2-2 4 16,3 1-1-16,-2 0-1 16,-2 1 2-16,1 0 1 0,1 4 2 0,-2-1 0 0,1-1 1 15,1 3 0-15,-8 12 0 16,10-18 1-16,-5 8 2 0,-5 10-3 0,6-15 0 16,-6 15-2-16,9-11 1 15,-9 11-1-15,0 0 0 0,11-12 1 0,-11 12 2 0,0 0 2 16,0 0-1-16,0 0 0 0,0 0 2 0,0 0-2 15,0 0 2-15,0 0-2 16,0 0 3-16,-13 50-1 0,13-50-1 0,-11 21-2 16,2-8 3-16,1-1 2 0,0 2 0 15,-3 0 2-15,-1 3-4 0,3-3 1 0,-4 3 2 16,2-2-4-16,-1 2-1 16,2 1 2-16,-2-3 0 0,-1 2-2 0,3 0 3 0,-3 0-1 15,6-1-3-15,-5-1 1 0,2 0 1 0,1-1 0 16,-1 0-1-16,2 0-1 15,-3 1 1-15,2-2 0 0,1-1-1 0,0 1-1 16,2-1-8-16,6-12-3 0,-14 18 1 16,14-18-3-16,-11 15-2 0,11-15-4 0,-5 12-6 15,5-12-5-15,-8 10-8 16,8-10-2-16,0 0-8 0,0 0-14 0,0 0-20 0,0 13-29 16,0-13-47-16,0 0-73 15,0 0-69-15,0 0-137 0,0 0-143 16,0 0-27-16,0 0-435 0,0 0-564 0</inkml:trace>
  <inkml:trace contextRef="#ctx0" brushRef="#br3" timeOffset="67667.82">13908 15945 3118 0,'-11'-17'-99'0,"11"17"53"0,0 0 44 0,0 0 20 16,-11-10 23-16,11 10 18 0,0 0 21 0,0 0 14 15,0 0 13-15,-11-9 10 16,11 9 3-16,0 0 3 0,0 0-8 0,0 0-1 16,0 0-4-16,0 0-2 0,0 0-3 15,0 0-7-15,0 0 5 0,0 0-11 0,0 0-11 16,0 0-6-16,0 0-2 16,-14-10-10-16,14 10-6 0,0 0-9 0,0 0-3 0,0 0-5 15,0 0-1-15,0 0-7 0,0 0-3 0,0 0-1 16,0 0-3-16,0 0-6 15,0 0 0-15,0 0-4 0,0 0 4 0,-19-1-6 0,19 1 3 16,0 0-6-16,0 0 4 16,0 0-7-16,-15-9 6 0,15 9-9 0,0 0 1 15,0 0-2-15,0 0 2 16,-13-6-1-16,13 6 0 0,0 0 2 0,0 0 0 0,0 0 4 16,0 0-7-16,0 0-2 15,0 0 5-15,0 0 2 0,0 0 1 16,-8-14-6-16,8 14 7 0,0 0-2 0,0 0 6 0,0 0 0 15,0 0 4-15,0 0 14 0,0 0 4 16,0 0-7-16,0 0-8 0,0 0 3 0,0 0-1 16,-4-15-6-16,4 15 4 15,0 0-8-15,0 0 4 0,0 0 2 0,0 0-4 16,0 0 5-16,0 0 10 0,0 0-2 16,0 0 0-16,0 0-4 0,0 0-5 0,0 0 1 15,0 0-4-15,27 42-1 0,-20-35 1 16,-7-7-4-16,14 22 2 0,-3-12-2 15,-1 2-2-15,3-2-2 0,-2 1 1 0,2 1 1 0,-2-1-5 16,0 0-2-16,1 2 0 16,-1-2 0-16,0 0 2 0,-1 0-16 15,0-1 0-15,-3 2 4 0,-7-12-1 0,16 20 3 16,-5-12-3-16,-3 1 3 0,-8-9 0 0,13 14-4 16,-7-6 5-16,-6-8-1 15,11 10 2-15,-11-10-1 0,9 11 1 0,-9-11 0 16,9 7 2-16,-9-7 0 0,0 0-1 15,11 11 0-15,-11-11 1 0,0 0-1 0,0 0-1 16,10 9 3-16,-10-9 1 0,0 0-1 16,0 0 3-16,0 0 1 0,0 0-1 0,0 0-1 15,0 0 1-15,0 0-2 0,0 0-1 0,0 0 0 16,0 0 2-16,0 0-2 16,0 0-1-16,-63-20-1 0,53 10 2 0,-3-1-2 15,-3 0-1-15,5-3 1 0,-5 1 1 16,1 1-4-16,4 1 3 0,-5 2 0 0,3-1-5 15,-1 1 5-15,1-1 1 0,-2 2 0 0,3 1 4 16,12 7-5-16,-23-14 4 0,14 8-2 16,9 6 1-16,-19-11-1 0,19 11-3 0,-14-10 5 15,14 10-3-15,-14-8 0 16,14 8 2-16,-12-7 1 0,12 7 0 0,0 0-3 16,-16-8 6-16,16 8-2 0,0 0 3 15,0 0 0-15,-13-9 2 0,13 9-1 16,0 0-1-16,0 0 2 0,0 0-1 0,-9-11 6 0,9 11-4 15,0 0-1-15,0 0 0 0,0 0-1 16,0 0-1-16,0 0-3 0,0 0 7 0,0 0-4 16,0 0 0-16,0 0 1 15,0 0-1-15,0 0 1 0,0 0-2 0,0 0 0 16,0 0-2-16,0 0 2 0,0 0 0 16,47 19-1-16,-35-14 0 0,-12-5-2 0,20 14-1 15,-8-4 1-15,1-3 0 0,-3 0 1 0,2 2-1 16,-1 0 0-16,1-1 0 0,-3 0-3 15,2-1 3-15,0 3-2 0,0-3-1 0,-11-7 2 16,11 17-1-16,-3-9 0 16,-8-8 1-16,11 15 0 0,-5-6 2 0,-6-9 1 15,11 15-2-15,-11-15-1 0,14 17-1 16,-10-9 1-16,-4-8-1 0,11 16-3 0,-11-16 7 16,10 13-2-16,-10-13-3 15,11 11 4-15,-11-11-3 0,10 14 3 0,-10-14-2 0,10 8-1 16,-10-8 1-16,11 13-2 0,-11-13 3 0,9 9-4 15,-9-9 2-15,10 10 0 16,-10-10-1-16,0 0 1 0,8 13-1 0,-8-13 3 16,0 0 0-16,11 9-2 0,-11-9 2 15,0 0 1-15,14 10-3 0,-14-10 1 0,0 0 0 16,0 0-4-16,9 8 3 16,-9-8 1-16,0 0 0 0,0 0-2 0,0 0 3 0,0 0 2 15,11 9-3-15,-11-9-1 0,0 0 4 0,0 0 1 16,0 0 4-16,0 0-1 15,0 0 1-15,11 9 3 0,-11-9 4 0,0 0 1 16,0 0 3-16,0 0 6 0,0 0-1 16,0 0-3-16,13 9 2 0,-13-9-2 0,0 0-2 15,0 0-2-15,0 0-1 16,0 0 1-16,13 5-12 0,-13-5-22 0,0 0-40 0,0 0-60 16,0 0-111-16,0 0-144 15,0 0-210-15,0 0-25 0,0 0 12 16,0 0-543-16,0 0-778 0</inkml:trace>
  <inkml:trace contextRef="#ctx0" brushRef="#br0" timeOffset="74718.28">14355 13613 1979 0,'0'0'-65'15,"0"0"22"-15,0 0 12 16,0 0 11-16,0 0 7 0,0 0 11 16,0 0 14-16,0 0 17 0,0 0 5 15,0 0 3-15,0 0 5 0,0 0-10 0,0 0 7 0,0 0-1 16,0 0-7-16,0 0-7 0,0 0-2 0,0 0-2 15,0 0-7-15,0 0-11 16,0 0-1-16,0 0-34 0,0 0-28 0,0 0-64 0,0 0-112 16,0 0-316-16,0 0 259 15</inkml:trace>
  <inkml:trace contextRef="#ctx0" brushRef="#br0" timeOffset="74877.95">14369 13618 1680 0,'0'0'23'0,"0"0"1"0,0 0-3 16,0 0-6-16,0 0-4 16,0 0-3-16,0 0 2 0,0 0-2 0,0 0-12 0,7 16-21 15,-7-16-23-15,0 0-35 16,6 3-53-16,-6-3-123 0,0 0-148 0,0 0 129 16</inkml:trace>
  <inkml:trace contextRef="#ctx0" brushRef="#br0" timeOffset="75018.16">14495 13655 1261 0,'13'7'71'15,"-13"-7"3"-15,0 0-9 0,0 0-21 0,0 0-19 0,0 0-25 16,0 0-34-16,18 0-27 16,-18 0-50-16,0 0-132 0,15-5-116 0,-15 5 115 15</inkml:trace>
  <inkml:trace contextRef="#ctx0" brushRef="#br0" timeOffset="75168.1">14681 13661 1128 0,'0'0'93'0,"0"0"16"0,0 0-14 16,0 0-17-16,11 7-2 0,-11-7-23 0,0 0-25 16,0 0-6-16,0 0-27 15,0 0-25-15,16 0-40 0,-16 0-76 0,0 0-148 16,0 0-80-16,13-7 120 0</inkml:trace>
  <inkml:trace contextRef="#ctx0" brushRef="#br0" timeOffset="75307.8">14824 13666 1221 0,'0'0'90'0,"0"0"8"16,0 0-18-16,12 6 11 0,-12-6-32 0,0 0 1 15,0 0-42-15,0 0-22 0,0 0-29 0,18 3-32 16,-18-3-51-16,0 0-103 15,13-3-197-15,-13 3 129 0</inkml:trace>
  <inkml:trace contextRef="#ctx0" brushRef="#br0" timeOffset="75438.05">14993 13659 1158 0,'0'0'-12'0,"0"0"5"16,0 0 0-16,19 2 8 15,-19-2 15-15,0 0 9 0,0 0 10 0,19 0-7 16,-19 0 1-16,0 0-11 0,0 0-25 0,20-2-51 15,-20 2-72-15,0 0-227 16,18-4 113-16</inkml:trace>
  <inkml:trace contextRef="#ctx0" brushRef="#br0" timeOffset="75607.74">15220 13636 1211 0,'0'0'145'0,"15"1"17"15,-15-1-11-15,0 0-8 0,0 0-7 0,0 0-5 16,0 0 4-16,19 4-8 15,-19-4-19-15,0 0-13 0,0 0-9 16,0 0-15-16,0 0-26 0,0 0-35 0,0 0-42 16,19 2-56-16,-19-2-48 0,0 0-63 0,0 0-143 15,0 0-280-15,15-6 163 16</inkml:trace>
  <inkml:trace contextRef="#ctx0" brushRef="#br0" timeOffset="75727.84">15362 13636 1911 0,'0'0'47'0,"0"0"-12"16,0 0-14-16,0 0-61 0,0 0-54 0,0 0-121 15,0 0-320-15,0 0 283 0</inkml:trace>
  <inkml:trace contextRef="#ctx0" brushRef="#br0" timeOffset="82738.25">15703 13531 1442 0,'0'0'-57'0,"0"0"21"16,0 0-2-16,0 0 9 0,0 0-4 0,0 0 5 16,0 0-2-16,0 0-15 0,0 0-19 15,-8-15-32-15,8 15-32 0,0 0-157 0,0 0 92 16</inkml:trace>
  <inkml:trace contextRef="#ctx0" brushRef="#br0" timeOffset="82818.07">15695 13516 776 0,'0'0'15'15,"0"0"16"-15,0 0 9 0,0 0 7 0,0 0-2 0,0 0-2 16,0 0-15-16,0 0-26 15,0 0-43-15,0 0-85 0,0 0-159 0,0 0 92 16</inkml:trace>
  <inkml:trace contextRef="#ctx0" brushRef="#br0" timeOffset="83627.97">15656 13563 787 0,'0'0'0'0,"0"0"13"0,0 0 12 0,0 0 8 16,0 0 21-16,0 0 11 16,0 0-6-16,0 0 10 0,0 0 2 0,0 0-10 15,0 0 6-15,0 0-6 0,0 0 4 0,0 0 9 0,0 0-1 16,0 0 0-16,0 0 0 15,0 0 9-15,0 0 0 0,17-36 16 0,-17 36 10 16,0 0 14-16,0 0 4 16,0 0 9-16,0 0 7 0,0 0 5 0,0 0-3 0,0 0-1 15,0 0-4-15,0 0-9 16,0 0-5-16,9-11-10 0,-9 11-8 0,0 0-4 16,0 0-9-16,0 0-5 15,0 0-6-15,0 0-9 0,0 0-3 0,0 0-8 0,0 0-9 16,0 0 1-16,0 0 1 0,0 0-3 0,0 0-4 15,0 0-8-15,0 0-3 16,0 0-3-16,0 0-4 0,0 0-4 0,0 0-3 16,-19 46-3-16,19-46-1 0,-5 15-2 15,5-15-2-15,-4 15 0 0,4-15-2 0,-4 13-1 16,4-13-4-16,0 0 0 16,-2 20-2-16,2-20-2 0,0 0-2 0,0 0 3 15,-4 16 2-15,4-16-3 0,0 0-2 0,0 0 1 0,0 0-1 16,0 0-1-16,0 0-1 15,4 20 4-15,-4-20-3 0,0 0 0 0,0 0-2 16,0 0 3-16,0 0-3 16,0 0 1-16,0 0-2 0,32-12 2 0,-32 12 4 0,0 0-5 15,15-19-2-15,-15 19 2 16,8-13 0-16,-8 13 2 0,8-14-2 0,-8 14 7 16,8-11-6-16,-8 11 2 15,0 0-1-15,10-13-6 0,-10 13 2 0,0 0 1 0,0 0 2 16,10-10-3-16,-10 10 2 0,0 0 0 0,0 0 0 15,0 0-1-15,0 0 2 16,0 0-1-16,0 0 0 0,30 12 0 0,-30-12 2 16,0 0 0-16,17 7-1 0,-17-7-1 15,0 0 1-15,16 4 1 0,-16-4 0 0,16 2 8 16,-16-2 6-16,0 0 7 16,22-2 15-16,-22 2-3 0,0 0 7 0,0 0 0 15,24-7-1-15,-24 7 27 0,8-8-9 0,-8 8 1 0,0 0-11 16,11-15-17-16,-11 15 9 15,6-12-5-15,-6 12-2 0,0 0-7 0,6-17-7 16,-6 17-28-16,0 0-21 0,2-14-33 16,-2 14-41-16,0-8-48 0,0 8-67 0,0 0-50 15,0 0-77-15,0 0-154 16,0 0-106-16,0 0 23 0,0 0-255 0,0 0-175 16</inkml:trace>
  <inkml:trace contextRef="#ctx0" brushRef="#br0" timeOffset="84217.78">15991 13657 2391 0,'0'0'-73'15,"0"0"28"-15,0 0 6 16,0 0 31-16,0 0 25 0,0 0 4 0,0 0 20 16,0 0 16-16,0 0 9 15,-19 23-3-15,19-23-3 0,0 0-2 0,-7 15 7 0,7-15 0 16,0 0-5-16,-6 16-3 0,6-16 2 0,0 0-6 15,-4 16 6-15,4-16-3 16,0 0 4-16,-4 14 2 0,4-14 0 0,0 0 1 16,0 0-2-16,0 0-2 0,-6 13 2 15,6-13 3-15,0 0 2 0,0 0-7 0,0 0-6 16,0 0-5-16,0 0-6 16,0 0-5-16,0 0-1 0,0 0-6 0,0 0-3 15,0 0 1-15,0 0-8 0,0 0 10 0,31-32 10 16,-31 32 6-16,15-18 0 0,-6 9 1 15,-9 9-2-15,12-15-4 0,-4 4-4 0,-8 11 1 16,16-10-4-16,-16 10-4 16,10-12 0-16,-10 12-5 0,0 0 3 0,17-7 8 0,-17 7 3 15,0 0 6-15,0 0 6 16,0 0-7-16,0 0-5 0,27 15 7 0,-27-15-1 16,9 14-5-16,-9-14 6 15,10 20-14-15,-6-12-5 0,-4-8-3 0,10 19-8 0,-10-19-11 16,6 15-21-16,-6-15-29 15,6 16-35-15,-6-16-41 0,4 11-58 0,-4-11-54 16,4 8-67-16,-4-8-160 0,0 0-114 16,2 9-352-16,-2-9-335 0</inkml:trace>
  <inkml:trace contextRef="#ctx0" brushRef="#br0" timeOffset="84907.81">16287 13704 2842 0,'0'0'-49'0,"0"0"41"16,0 0 22-16,0 0 17 0,0 0 17 0,0 0 15 16,0 0 6-16,9 33-1 15,-9-33 7-15,0 0-1 0,2 25 4 0,-2-25 3 0,0 18-11 16,0-18 4-16,4 19-3 0,-4-19-4 0,4 15-6 15,-4-15-8-15,3 16-4 16,-3-16 0-16,0 0-1 0,4 17 9 0,-4-17-8 0,0 0-9 16,0 0-1-1,0 0-8-15,0 0-2 0,0 0-2 0,0 0-11 0,0 0-7 16,0 0 1-16,0 0-3 16,28-40-7-16,-22 25-7 0,-4-2-3 0,4-2-8 0,-2-3 2 15,0-1-5-15,3-3 3 0,-3 2 1 0,0 0 5 16,3 1-3-16,-3 1 0 15,-2 1 5-15,2 0-4 0,-2 2 7 0,0-1-1 16,1-2 1-16,-1 2 3 0,-2 1-1 16,2 1 7-16,0 0 4 0,0 2 5 0,-2 16 5 15,2-29 3-15,0 15 5 16,-2 14 0-16,2-21-1 0,-2 21 2 0,4-18-6 16,-4 18-1-16,4-18 0 0,-4 18-6 15,0 0 3-15,5-19-3 0,-5 19 1 0,0 0-3 16,5-17-2-16,-5 17 1 15,0 0-2-15,8-15-2 0,-8 15 0 0,10-7 1 16,-10 7-3-16,13-9 2 0,-13 9-5 0,17-5 5 0,-17 5-1 16,25-2-4-16,-25 2 4 15,28-3-2-15,-14 3 0 0,6 0 2 0,-1-3-3 16,2 3 0-16,-21 0 0 16,41-1 1-16,-23 1-4 0,3 0 2 0,-1-3 2 0,0 3-1 15,2-1-2-15,1-1 1 0,-2 0 1 0,0-2-2 16,3 2 2-16,-4 0 1 15,2 0 5-15,-3-2 8 0,-2 3-2 0,0-3 4 16,-17 4 6-16,32-2 1 0,-20-1-1 16,-12 3-2-16,22-3-1 0,-22 3-2 0,21-3-1 15,-21 3-3-15,16-3-2 16,-16 3-10-16,0 0-13 0,24-1-32 0,-24 1-39 16,0 0-58-16,17-2-59 0,-17 2-59 15,0 0-133-15,0 0-181 0,0 0-315 0,0 0-260 16</inkml:trace>
  <inkml:trace contextRef="#ctx0" brushRef="#br0" timeOffset="85270.02">16620 13649 2591 0,'0'0'-101'0,"0"0"28"0,0 0 27 16,0 0 22-16,0 0 21 0,8 23 10 15,-8-23 18-15,0 0 11 0,0 0 13 0,4 11 8 16,-4-11 6-16,0 0-5 0,0 0 10 15,0 25 3-15,0-25 3 0,0 0 3 16,2 22 0-16,-2-22-1 0,0 0-5 16,2 17-5-16,-2-17-7 0,0 0-7 0,2 15-10 15,-2-15 0-15,0 0-12 0,0 0-26 0,0 0-40 16,2 17-62-16,-2-17-32 16,0 0-44-16,0 0-78 0,0 0-164 0,2 7-316 0,-2-7 0 15</inkml:trace>
  <inkml:trace contextRef="#ctx0" brushRef="#br0" timeOffset="85608.11">16799 13698 2265 0,'0'0'46'16,"0"0"23"-16,0 0 18 15,0 0 11-15,0 0 10 0,0 0-9 0,0 0-5 16,0 0-15-16,0 0-5 0,21-7-7 16,-21 7-6-16,0 0 3 0,0 0 4 0,24-2 8 15,-24 2 4-15,16 0 2 16,-16 0-5-16,0 0-7 0,26 2-7 0,-26-2-7 15,0 0-6-15,25 0-8 0,-25 0-5 0,0 0-16 0,20 2-26 16,-20-2-39-16,0 0-41 16,14 2-46-16,-14-2-53 0,0 0-52 0,12 0-137 15,-12 0-504-15,0 0-243 16</inkml:trace>
  <inkml:trace contextRef="#ctx0" brushRef="#br0" timeOffset="86147.88">17054 13592 2556 0,'0'0'-93'15,"0"0"26"-15,0 0 18 0,0 0 21 0,0 0 17 0,0 0 24 16,0 0 10-16,0 0-9 16,0 0 5-16,0 0-11 0,4-25 3 0,-4 25-4 15,0 0-5-15,0 0 9 16,16-4-10-16,-16 4-1 0,0 0 9 0,24 3-3 0,-24-3 2 16,0 0 16-16,27 3-4 15,-27-3 2-15,18 6 5 0,-18-6 12 0,14 6 0 16,-14-6 8-16,0 0-3 0,6 13 13 0,-6-13 10 15,0 0 11-15,0 0-6 0,-8 27 3 16,8-27 0-16,-10 13-3 0,10-13-6 0,-11 13-12 16,11-13-2-16,-7 14-6 15,7-14 0-15,-8 14-11 0,8-14 0 0,0 0-5 16,0 16-3-16,0-16-5 0,0 0-1 16,10 21-1-16,-10-21-2 0,16 18-2 0,-8-9-3 15,0 2 0-15,1-3-1 0,-2 3-1 0,-1 2 3 16,-6-13 12-16,8 22 11 15,-8-22 8-15,0 22 5 0,0-22 2 0,-6 24 1 0,0-9-2 16,-1-4-4-16,7-11-6 16,-13 21-4-16,7-9-2 0,6-12-8 0,-15 16-7 15,8-8-18-15,7-8-30 16,-12 14-35-16,12-14-42 0,-10 11-55 0,10-11-45 0,-7 9-48 16,7-9-129-16,-8 6-547 15,8-6-340-15</inkml:trace>
  <inkml:trace contextRef="#ctx0" brushRef="#br0" timeOffset="86577.68">17312 13462 2751 0,'0'0'-81'0,"0"0"19"15,0 0 4-15,4-17 4 16,-4 17 14-16,0 0 16 0,0 0 3 0,4-15 18 0,-4 15 9 16,0 0-9-16,0 0 8 15,11-12-1-15,-11 12 5 0,0 0 17 0,10-7-3 16,-10 7 17-16,0 0 4 0,0 0 12 0,0 0 8 15,20-6-1-15,-20 6-2 0,0 0 4 16,0 0 8-16,0 0-3 0,0 0 5 16,0 0 5-16,0 0 7 0,0 0 10 15,12 23 10-15,-12-23 7 0,0 0 9 0,0 0 3 16,0 0 0-16,-10 29-1 0,10-29-7 16,0 0-4-16,0 0-15 0,-4 19-3 0,4-19-19 15,0 0-3-15,0 0-11 0,8 15-8 0,-8-15-25 16,12 7-40-16,-12-7-66 15,0 0-79-15,26 4-81 0,-16-4-119 0,-10 0-213 0,17 0-23 16,-17 0-268-16,0 0-213 16</inkml:trace>
  <inkml:trace contextRef="#ctx0" brushRef="#br0" timeOffset="88548.15">14252 13731 2484 0,'0'0'-73'0,"0"0"30"0,0 0 11 15,0 0 17-15,0 0 35 0,0 0 4 0,0 0 19 16,0 0 1-16,0 0 7 16,0 0-1-16,0 0 0 0,0 0-2 0,0 0-6 0,0 0-5 15,0 0-14-15,7-17-55 0,-7 17-81 0,0 0-151 16,0 0-468-16,0 0-2 15</inkml:trace>
  <inkml:trace contextRef="#ctx0" brushRef="#br0" timeOffset="91477.72">14206 13786 2042 0,'0'0'-62'16,"0"0"38"-16,0 0 27 0,0 0 33 0,0 0 21 15,0 0 28-15,0 0 23 16,0 0 15-16,0 0 12 0,0 0 19 0,0 0 6 16,0 0 3-16,0 0-6 0,0 0 0 15,0 0-8-15,0 0-5 0,0 0-13 0,0 0-11 16,0 0-17-16,0 0-8 0,0 0-12 0,0 0-7 15,0 0-18-15,0 0-25 16,0 0-43-16,0 0-48 0,0 0-60 0,0 0-63 0,0 0-57 16,0 0-96-16,0 0-157 15,23 9-380-15,-23-9-236 0</inkml:trace>
  <inkml:trace contextRef="#ctx0" brushRef="#br0" timeOffset="91657.76">14206 13982 2461 0,'0'0'-111'0,"0"0"34"0,-2 25 18 0,2-25 4 15,0 0 5-15,0 0 9 16,0 21 1-16,0-21-3 0,0 0-7 0,-2 20-13 0,4-13-18 16,-2-7-25-16,2 13-31 15,-2-13-45-15,2 14-261 0,-2-14 398 0</inkml:trace>
  <inkml:trace contextRef="#ctx0" brushRef="#br0" timeOffset="91727.68">14223 14143 1282 0,'2'19'7'0,"-2"-19"10"16,0 0 0-16,-2 23-4 0,2-16-24 0,0-7-41 16,0 13-79-16,0-13-244 15,0 0 119-15</inkml:trace>
  <inkml:trace contextRef="#ctx0" brushRef="#br0" timeOffset="91857.9">14227 14337 1188 0,'-2'17'97'15,"2"-17"14"-15,0 0-14 0,0 19-13 0,0-19-24 0,0 0-32 16,0 19-28-16,0-19-33 16,2 10-36-16,-2-10-51 0,0 0-67 0,0 0-224 15,0 0 131-15</inkml:trace>
  <inkml:trace contextRef="#ctx0" brushRef="#br0" timeOffset="91928.04">14238 14444 1146 0,'0'0'-32'0,"-4"25"-14"0,4-25-22 16,-2 7-27-16,2-7-6 0,-5 10-166 0</inkml:trace>
  <inkml:trace contextRef="#ctx0" brushRef="#br0" timeOffset="92017.76">14227 14486 776 0,'0'0'33'16,"-4"22"14"-16,4-22 15 0,0 0 1 0,-2 15-6 0,2-15 0 16,0 0 1-16,-5 18-11 15,5-18-3-15,0 0-8 0,-5 19-3 0,5-19-12 16,0 0-25-16,-2 17-28 16,1-12-52-16,1-5-108 0,0 0-144 0,-2 14 106 0</inkml:trace>
  <inkml:trace contextRef="#ctx0" brushRef="#br0" timeOffset="92148.03">14196 14675 1126 0,'0'0'137'0,"0"20"28"0,0-20-19 0,0 0-10 0,2 20-16 15,-2-20-2-15,0 0-14 16,2 16-28-16,-2-16-28 0,0 0-66 0,0 0-85 16,2 16-217-16,-2-16-236 0,0 0 255 15</inkml:trace>
  <inkml:trace contextRef="#ctx0" brushRef="#br0" timeOffset="92687.89">14056 15193 1720 0,'0'0'74'0,"0"0"19"0,0 0 2 0,0 0 13 0,0 0 11 15,0 0-6-15,0 0-9 16,0 0-15-16,0 0-7 0,0 0-9 0,16-10-7 0,-16 10-6 16,0 0 3-16,0 0-11 15,29 0-14-15,-29 0 2 0,0 0-10 0,0 0-37 16,25 2-51-16,-25-2-54 0,13 2-56 0,-13-2-127 0,11-2-447 15,-11 2-17-15</inkml:trace>
  <inkml:trace contextRef="#ctx0" brushRef="#br0" timeOffset="96647.73">14319 15063 2073 0,'0'0'-98'16,"0"0"31"-16,0 0 20 0,0 0 19 16,-13-16 4-16,13 16 15 0,0 0 11 0,0 0 6 15,-14-7 28-15,14 7 10 0,0 0 21 16,0 0 20-16,0 0-1 0,0 0 11 15,0 0-5-15,0 0-7 0,0 0-3 0,0 0-2 0,0 0-11 16,0 0-4-16,0 0-11 16,0 0 3-16,0 0 2 0,0 0 3 0,0 0-6 15,0 0 5-15,0 0-9 16,0 0 2-16,23-19-13 0,-23 19 0 0,0 0-5 0,0 0-6 16,25 0-2-16,-25 0-5 15,0 0-4-15,0 0 1 0,0 0-3 0,29 8 2 16,-29-8 1-16,0 0-3 0,7 14 8 0,-7-14 2 0,0 0 7 15,-2 18 4-15,2-18 6 16,0 0 6-16,-15 25 9 0,15-25-3 0,-13 19-3 16,7-11-10-16,6-8-2 15,-12 19-2-15,7-10-4 0,5-9-2 16,-6 18-5-16,6-18-4 0,-7 21-1 16,7-21-2-16,-2 18-1 0,2-18-4 0,2 21 5 0,-2-21-7 15,7 22-5-15,-5-9 3 0,-2-13-1 16,2 25 3-16,-2-10 10 0,0-15 5 0,0 30 6 15,-4-13 11-15,2-1-3 0,-3 0 7 0,-2 0-4 16,-2-1-1-16,2 3-6 16,-1-3-5-16,-4-1-2 0,4-2-3 0,-1 2-6 15,-1-3-11-15,2 0-25 0,1 1-32 16,7-12-44-16,-14 15-61 0,14-15-62 0,-5 15-51 16,1-11-96-16,4-4-172 15,0 0-401-15,0 0-341 0</inkml:trace>
  <inkml:trace contextRef="#ctx0" brushRef="#br0" timeOffset="97467.77">14501 15125 2743 0,'0'0'-72'0,"0"0"44"0,-10-18 9 16,10 18 16-16,0 0 17 0,0 0 15 0,0 0 12 15,0 0 6-15,0 0 2 0,0 0 1 0,0 0 1 16,0 0 5-16,0 0 7 15,0 0 2-15,0 0 2 0,0 0-1 0,0 0-3 0,-14 34-5 16,14-34-2-16,0 0-6 16,2 25-1-16,-2-25-4 0,2 19-10 0,-2-19 1 15,2 19-2-15,-2-19-3 16,4 18-4-16,-4-18-4 0,6 19-1 16,-6-19-3-16,2 16-4 0,-2-16 2 0,6 15-4 15,-6-15-2-15,7 11 2 0,-7-11-10 0,0 0-3 16,11 7-3-16,-11-7 1 0,0 0-2 0,0 0-1 0,0 0 0 15,0 0 3-15,0 0-6 16,29-23 4-16,-24 13-1 0,-5 10 5 0,11-20 5 16,-7 12 8-16,-4 8 7 15,7-18 5-15,-7 18 9 0,11-18 3 0,-11 18 0 0,8-13-4 16,-8 13-4 0,0 0-4-16,8-10 1 0,-8 10-5 0,0 0-1 0,0 0-1 15,0 0-3-15,0 0 0 0,0 0 0 0,0 0-5 16,32 17-1-16,-32-17 1 0,11 11-3 15,-11-11 2-15,9 13-3 0,-9-13 1 0,11 11-1 16,-11-11 0-16,12 8 4 16,-12-8 12-16,0 0 17 0,10 11 6 0,-10-11-4 15,0 0-2-15,0 0-2 0,0 0-8 16,0 0-1-16,0 0 0 0,0 0-3 0,21-26 0 16,-21 26 0-16,7-17 5 15,-7 17 2-15,4-16 0 0,-4 16-4 0,6-15 4 16,-6 15-12-16,4-14-7 0,-4 14-19 0,0 0-29 0,5-16-42 15,-5 16-43-15,0 0-64 16,0 0-40-16,4-9-58 0,-4 9-144 0,0 0-135 16,0 0-341-16,0 0-286 15</inkml:trace>
  <inkml:trace contextRef="#ctx0" brushRef="#br0" timeOffset="97957.71">14811 15271 2736 0,'0'0'-62'0,"0"0"20"16,0 0 1-16,0 0 9 15,0 20 24-15,0-20 23 0,0 0 16 0,0 0 11 16,5 14-7-16,-5-14 8 0,0 0-2 0,0 0 0 0,0 21 9 15,0-21 9-15,0 0 9 16,0 21 7-16,0-21 6 0,0 0 9 0,-2 21-3 16,2-21-6-16,0 0-5 15,0 21-9-15,0-21-8 0,0 0-7 0,-3 15-5 0,3-15 1 16,0 0-9-16,0 0-1 16,0 0-5-16,0 18 3 0,0-18 0 0,0 0-3 15,0 0-7-15,0 0-3 0,0 0-3 0,0 0-2 16,0 0-1-16,0 0-5 0,0 0 1 15,0 0-2-15,20-49-3 0,-17 40 1 0,-3 9-3 16,12-23 0-16,-9 13 0 16,-3 10 6-16,12-16 10 0,-6 8 3 0,-6 8-6 15,9-16 10-15,-9 16 6 0,11-7 13 16,-11 7 12-16,0 0 8 0,18-5 1 0,-18 5 9 16,0 0 4-16,0 0-2 15,23 11-9-15,-23-11-8 0,11 9-8 0,-11-9-2 16,10 16-12-16,-10-16-18 0,11 14-37 0,-7-8-60 0,-4-6-94 15,11 14-93-15,-7-10-187 16,-4-4-144-16,5 9 23 0,-5-9-323 0,0 0-274 16</inkml:trace>
  <inkml:trace contextRef="#ctx0" brushRef="#br0" timeOffset="99407.88">15311 14868 2556 0,'0'0'-142'0,"0"0"29"0,0 0 9 0,0 0 8 15,0 0 13-15,0 0 7 16,0 0 17-16,0 0 12 0,0 0 13 0,0 0 18 15,0 0 16-15,0 0 0 0,0 0 10 0,0 0-2 0,0 0-2 16,0 0-1-16,0 0 0 16,0 0-3-16,0 0 8 0,0 0-2 0,0 0 3 15,-18-23-13-15,18 23-20 16,0 0-18-16,0 0-11 0,0 0-10 0,0 0-4 0,0 0-12 16,-7-2-11-16,7 2-21 15,0 0-30-15,0 0-253 0,0 0 124 0</inkml:trace>
  <inkml:trace contextRef="#ctx0" brushRef="#br0" timeOffset="99557.91">15273 14821 1218 0,'0'0'88'0,"0"0"17"16,0 0-10-16,0 0-21 0,0 0-7 0,0 0-24 0,0 0-20 15,0 0-26-15,-8-10-35 0,8 10-32 0,0 0-48 16,0 0-62-16,0 0-244 15,0 0 422-15</inkml:trace>
  <inkml:trace contextRef="#ctx0" brushRef="#br0" timeOffset="99985.32">15362 14866 1244 0,'0'0'19'0,"0"0"5"0,0 0-13 0,0 0-22 16,0 0-39-16,0 0-80 15,0 0-234-15,0 0 117 0</inkml:trace>
  <inkml:trace contextRef="#ctx0" brushRef="#br0" timeOffset="100317.71">15316 14873 1105 0,'0'0'43'16,"0"0"21"-16,0 0-4 15,0 0 10-15,0 0 14 0,0 0 10 0,0 0 10 0,0 0 4 16,0 0 1-16,0 0 1 16,0 0-15-16,0 0-13 0,0 0-5 0,0 0-12 15,0 0-4-15,0 0-19 0,0 0-21 0,0 0-38 16,0 0-42-16,-17-10-31 0,17 10-50 15,0 0-102-15,0 0-346 0,0 0 208 0</inkml:trace>
  <inkml:trace contextRef="#ctx0" brushRef="#br0" timeOffset="100447.95">15295 14853 1702 0,'0'0'56'0,"0"0"40"0,0 0 19 0,0 0-7 16,0 0-21-16,0 0-8 15,0 0-7-15,-14-13-11 0,14 13-6 0,0 0-31 0,0 0-44 16,0 0-53-16,-5-14-41 0,5 14-66 0,0 0-99 15,0 0-292-15,-5-12 231 16</inkml:trace>
  <inkml:trace contextRef="#ctx0" brushRef="#br0" timeOffset="100578">15267 14804 1702 0,'0'0'16'16,"0"0"26"-16,-16-12 16 0,16 12 4 0,0 0 14 16,0 0 17-16,0 0 12 0,0 0 9 0,0 0-6 15,0 0-9-15,0 0-12 0,0 0-16 0,-18-7-16 0,18 7-35 16,0 0-61-16,0 0-42 15,-11-9-37-15,11 9-36 0,-6-7-45 0,6 7-34 16,0 0-360-16,-8-7 196 16</inkml:trace>
  <inkml:trace contextRef="#ctx0" brushRef="#br0" timeOffset="100747.8">15195 14753 1664 0,'0'0'-39'0,"0"0"29"15,0 0 9-15,-13-10-1 16,13 10 4-16,0 0-4 0,0 0 9 0,0 0 14 16,-10-13-1-16,10 13 12 15,0 0-9-15,0 0-2 0,0 0 4 0,-9-15-23 0,9 15-12 16,0 0-2-16,0 0-2 0,-8-16 0 0,8 16 6 15,0 0 2-15,-11-12 4 16,11 12 10-16,0 0 9 0,-12-12 4 0,12 12-4 16,0 0-8-16,-11-12-20 15,11 12-27-15,-6-6-35 0,6 6-39 0,-5-10-50 0,5 10-284 16,0 0 397-16</inkml:trace>
  <inkml:trace contextRef="#ctx0" brushRef="#br0" timeOffset="100857.64">15094 14630 1285 0,'0'0'28'0,"0"0"31"15,0 0 29-15,0 0 22 0,-13-15 5 0,13 15 12 16,0 0-2-16,0 0 11 0,-12-10 3 15,12 10-15-15,0 0-11 0,-11-9-18 0,11 9-21 16,0 0-40-16,-9-10-46 16,9 10-47-16,-4-5-44 0,4 5-45 0,0 0-78 0,-11-12-438 15,11 12 102-15</inkml:trace>
  <inkml:trace contextRef="#ctx0" brushRef="#br0" timeOffset="101338.05">15006 14541 1966 0,'-16'-11'-2'0,"16"11"29"0,0 0 0 0,-13-7-11 16,13 7-1-16,0 0-3 0,0 0-7 0,-13-10-6 0,13 10 1 15,0 0-18-15,-11-11-14 16,11 11-14-16,-6-5-9 0,6 5-18 0,-6-8-20 16,6 8-23-16,-8-9-18 15,8 9 2-15,-9-9 27 0,9 9 42 0,-10-10 49 0,10 10 32 16,0 0 10-16,-13-14 10 16,13 14-3-16,0 0-1 0,-12-13-11 0,12 13 6 15,0 0 0-15,-10-13 8 0,10 13-3 0,0 0 0 0,-8-12 10 16,8 12-9-16,0 0 5 15,-6-12 3-15,6 12-1 0,0 0-8 0,0 0-3 16,-9-18-8-16,9 18-6 16,0 0-16-16,-9-12-4 0,9 12 0 0,0 0-9 0,-16-11 6 15,16 11-3-15,-13-8 6 16,13 8 5-16,-16-9-7 0,16 9 3 0,-16-9 1 16,16 9-8-16,-15-8-4 15,15 8-10-15,-12-7-6 0,5 0-13 0,7 7-4 16,0 0 11-16,-18-13 21 0,18 13 16 0,0 0 13 0,-13-12 20 15,13 12 13-15,-8-10 15 16,8 10 21-16,0 0 16 0,-16-11 3 0,16 11-1 16,-10-8-5-16,10 8-2 15,0 0-19-15,-13-9-6 0,13 9-10 0,0 0-9 0,-13-13-11 16,13 13-9-16,0 0-6 16,-10-14-6-16,10 14 0 0,0 0 2 0,-11-9-4 15,11 9-9-15,0 0 15 0,-11-13 2 0,11 13 2 0,0 0-5 16,-11-11-2-16,11 11-4 15,0 0-25-15,-8-13-24 0,8 13-45 0,0 0-38 16,-10-14-31-16,6 8-39 16,4 6-52-16,-7-13-421 0,7 13 109 0</inkml:trace>
  <inkml:trace contextRef="#ctx0" brushRef="#br0" timeOffset="101878.11">14575 14118 1948 0,'-9'-17'5'0,"9"17"38"0,0 0 27 0,-6-15 3 16,6 15 17-16,0 0-1 15,0 0 4-15,-10-17-8 0,10 17-4 0,0 0-12 0,0 0-4 16,-5-12-2-16,5 12-10 0,0 0-11 0,-8-11-6 15,8 11-19-15,0 0-21 16,0 0-15-16,-11-16-37 0,11 16-15 0,0 0 0 16,-12-12 0-16,12 12 7 0,0 0 6 15,-9-14 5-15,9 14 17 0,-8-12 13 0,8 12 15 16,0 0 11-16,-14-15 17 16,14 15 9-16,-9-10 3 0,9 10 13 0,-7-11-3 15,7 11-8-15,-9-12 2 0,9 12 1 0,0 0-7 0,-13-14 3 16,13 14-1-16,-9-12 7 15,9 12 13-15,0 0 10 0,-10-16 6 0,10 16 8 16,-8-11-1-16,8 11 3 16,-11-9-3-16,11 9 3 0,0 0-6 0,-16-16-4 0,16 16-8 15,-9-9-5-15,9 9-6 16,0 0-5-16,-17-11-6 0,17 11-5 0,-12-12-1 16,12 12-6-16,0 0-3 15,-13-13-2-15,13 13-3 0,-12-12-1 0,12 12-2 0,-7-10 0 16,7 10 7-16,-13-11 7 0,13 11 4 0,-14-11-1 15,14 11 2-15,-13-11 5 16,13 11-5-16,-16-12-5 0,16 12 1 0,-11-7-5 0,11 7-1 16,-12-10-3-16,12 10 0 15,0 0-4-15,-17-14-3 0,17 14 0 0,-11-9-2 16,11 9-3-16,0 0 1 16,-12-10 0-16,12 10 5 0,0 0 4 0,-13-9 2 0,13 9 2 15,0 0-1-15,0 0-5 0,-14-10 2 0,14 10-3 16,0 0-1-16,0 0-3 15,-11-8-1-15,11 8-2 0,0 0-1 0,0 0-1 16,0 0-5-16,0 0-5 0,-16-8-15 16,16 8-32-16,0 0-39 0,0 0-60 0,0 0-64 15,0 0-67-15,0 0-148 16,0 0-147-16,0 0-287 0,0 0-218 0</inkml:trace>
  <inkml:trace contextRef="#ctx0" brushRef="#br0" timeOffset="110248.06">14903 14392 2422 0,'0'0'-134'15,"0"0"24"-15,0 0 8 0,0 0 8 0,0 0 12 0,0 0 2 16,0 0 3-16,0 0 11 16,0 0 14-16,0 0 7 0,0 0 18 0,0 0 12 15,0 0 12-15,0 0 15 0,0 0 8 0,0 0 3 0,0 0 9 16,0 0 6-16,0 0-1 15,0 0-9-15,0 0 5 0,0 0-5 0,19-39 0 16,-19 39-2-16,0 0 0 16,6-14 1-16,-6 14-6 0,0 0 0 0,9-13 5 15,-9 13-2-15,0 0 0 0,8-11 13 16,-8 11-12-16,0 0 3 0,8-14-2 16,-8 14 5-16,0 0-3 0,0 0-6 15,9-13 0-15,-9 13-3 0,0 0-10 0,0 0-3 16,13-9-4-16,-13 9-16 0,0 0-13 0,0 0-2 0,0 0-6 15,16-6-4-15,-16 6 1 16,0 0 6-16,0 0 0 0,15-5 1 0,-15 5 6 16,0 0 8-16,0 0 1 15,0 0-2-15,20-2 15 0,-20 2-4 0,0 0-2 0,0 0 4 16,0 0-2-16,0 0-1 16,0 0 5-16,0 0 0 0,25 0-1 0,-25 0-2 15,0 0 3-15,0 0 6 0,0 0 2 0,0 0 5 16,0 0 2-16,0 0 0 15,18 2-6-15,-18-2 7 0,0 0-6 0,0 0-1 16,0 0 2-16,0 0-3 0,0 0 3 16,20 1-5-16,-20-1 5 0,0 0 15 0,0 0-15 15,0 0 16-15,0 0 9 16,0 0-4-16,0 0 1 0,0 0 8 0,14 4-7 0,-14-4-1 16,0 0 10-16,0 0-14 15,0 0 1-15,0 0-1 0,16 7-6 0,-16-7 1 16,0 0-4-16,0 0 4 0,0 0-8 0,0 0 0 0,0 0 7 15,10 8-14-15,-10-8 3 16,0 0 3-16,0 0 5 0,0 0-10 0,0 0-10 16,0 0 21-16,0 0 9 15,0 0 5-15,0 0-1 0,11 7 4 0,-11-7-1 16,0 0-1-16,0 0-1 0,0 0 3 16,0 0-3-16,0 0-2 0,0 0-3 0,15 8-4 15,-15-8 0-15,0 0-4 0,0 0-1 0,0 0-1 16,12 5-7-16,-12-5 5 15,0 0-6-15,0 0 3 0,13 8-2 0,-13-8 1 0,0 0-4 16,0 0 4-16,0 0-8 16,12 10 1-16,-12-10-1 0,0 0 3 15,0 0-2-15,12 8-1 0,-12-8 4 16,0 0-3-16,12 5-6 0,-12-5 11 0,0 0-6 0,0 0 1 16,17 8-4-16,-17-8 8 15,0 0-7-15,0 0 4 0,16 6 0 0,-16-6 1 16,0 0 1-16,12 5-3 0,-12-5 0 0,0 0 0 15,0 0-4-15,14 8 7 0,-14-8-7 16,0 0 1-16,0 0 2 0,18 5-1 0,-18-5-1 16,10 6 5-16,-10-6-5 15,0 0-1-15,18 5 0 0,-18-5-1 0,14 7 1 16,-14-7 1-16,14 3-4 0,-14-3 7 16,15 6-5-16,-15-6 2 0,17 6-2 0,-17-6 1 15,19 3 0-15,-19-3-3 0,22 5-1 0,-13-2 4 16,-9-3-4-16,20 6 0 15,-20-6 0-15,19 6-3 0,-19-6 5 0,19 5-1 0,-19-5 1 16,20 7 3-16,-20-7-4 16,20 5 1-16,-20-5 4 0,22 6-4 0,-22-6 0 15,21 4-1-15,-11 1 1 16,-10-5 2-16,26 6-3 0,-14-2 0 0,-12-4 3 0,28 4-1 16,-13 2-1-16,-1-3 4 15,1 1-8-15,2-1 5 0,-1 2 2 0,0-2-11 16,0 2 2-16,2-5-6 0,-18 0 1 0,31 9 5 15,-13-5-2-15,0-3 3 0,-2 4 8 16,3-4-10-16,-3 0 7 0,2 2-6 0,0-1 4 16,0 0-8-16,0 2 4 15,-1-2 8-15,3-1 0 0,-2 1-2 0,2 0 1 16,-2 0-2-16,2-1-1 0,1 2 2 16,0-2 1-16,0-1-2 0,0 2 2 0,0 0-1 15,0 0-3-15,1 0 5 0,-1-2 0 0,-2 0 1 16,2 2 1-16,1-2-2 15,-4 0 1-15,2 0 3 0,0 2 0 0,-20-2 8 0,37 0-4 16,-19 0 4 0,2-2-4-16,-2 2 3 0,-18 0-4 0,35 0 2 15,-17-2-6-15,2 0-2 0,1 0 6 16,-2 0-1-16,-19 2-2 0,40-2-1 0,-19 1 2 0,1-2-2 16,-2 2-2-16,2-1 9 15,-3 0 4-15,3 0 6 0,-4 1-2 0,1-1 4 16,0-1-2-16,0 2 1 0,-19 1-10 0,34-7 1 15,-17 5 2-15,0-3-6 0,2 2 3 16,-2-2 1-16,2-1-6 0,-3 3 5 0,6-2-6 16,-3-2 1-16,3 4-2 15,0-2-2-15,2-3 4 0,-1 2 1 0,1 0-6 16,-2-2 0-16,0 4-1 0,2-4 3 16,-4-1-2-16,1 0 2 0,-1 1-3 0,-4 0 1 15,6 0-5-15,-6-3 6 0,4 0 2 0,-1-1 0 16,-1 3 7-16,2-2-2 15,-3 2-2-15,2-3 5 0,0 1-8 0,0-1 3 0,0 1-5 16,0-1 2-16,0 2-1 16,0-5 0-16,3 4-1 0,-4 0 4 0,2-3 0 15,-2 3 2-15,4-1 4 16,-3-1-2-16,-3 0-1 0,4-1 4 0,-2-1-3 0,2 1 0 16,-3-1-2-16,1 0-3 15,0-2 3-15,0 2-8 0,0-3 7 0,-1 1-4 16,1-2 4-16,0 2-7 0,-2 0 3 0,2-2-2 15,-2 2-1-15,1-1 0 0,-2 1 3 16,0 0 0-16,1-2-2 0,0 3-4 0,-2 0 5 16,1-4 2-16,0 4 1 15,-2-3 3-15,-1-1-2 0,4 4 0 0,-4-4 0 16,-2 2 2-16,6 0-3 16,-6-1-1-16,5 1-4 0,-5 2 0 0,1-1 0 0,0 1 1 15,-3 3 1-15,2-2 3 0,2 1 0 0,-2 2 2 16,-2-2-2-16,3 0 6 15,-1 3 1-15,-1-2 0 0,2 1 3 0,-5 1 8 0,-6 11-6 16,14-22 8-16,-4 13-4 16,-10 9 2-16,10-15-5 0,-10 15 1 15,10-12-5-15,-10 12 3 0,6-11-5 16,-6 11-3-16,0 0-1 0,11-15 0 0,-11 15 2 16,0 0-1-16,0 0 1 0,3-13-4 15,-3 13-2-15,0 0 3 0,0 0-2 0,0 0-1 16,0 0 2-16,0 0-2 0,-26-8 4 0,26 8-2 15,0 0-1-15,0 0 4 16,-36 6 2-16,36-6 1 0,-21 6 0 0,21-6-3 0,-21 6 1 16,8-3 1-16,13-3 0 15,-17 6 4-15,17-6 5 0,-15 5 2 0,15-5-1 16,-12 8-1-16,12-8 3 16,0 0 2-16,-20 7 0 0,20-7-6 0,0 0 1 0,-12 8-2 15,12-8-4-15,0 0-1 0,0 0 1 0,-15 8-2 16,15-8-2-16,0 0 1 15,0 0-2-15,0 0 0 0,0 0 2 0,-12 10-4 16,12-10 1-16,0 0-1 0,0 0 2 16,0 0-1-16,0 0 0 0,0 0 0 0,0 0-3 15,-14 5 5-15,14-5-3 16,0 0-2-16,0 0 4 0,0 0 0 0,0 0-3 16,0 0-2-16,0 0 2 0,0 0-2 15,0 0 2-15,0 0 1 0,0 0-1 0,0 0 1 16,0 0 3-16,0 0 4 0,0 0 5 0,0 0 0 15,0 0 2-15,0 0-4 16,0 0 1-16,0 0-5 0,0 0-1 0,0 0 0 0,0 0-1 16,0 0-4-16,0 0 2 15,0 0-4-15,0 0 1 0,0 0-3 0,43-27 2 16,-43 27-3-16,19-7 1 16,-19 7 1-16,21-10-2 0,-11 7 0 0,-10 3-2 0,22-8 2 15,-22 8-3-15,19-8 1 0,-9 3 1 0,-10 5-3 16,22-6 0-16,-22 6 2 15,16-8-1-15,-16 8 0 0,18-5 1 0,-18 5-1 16,12-4 2-16,-12 4 0 0,0 0-1 16,15-6-1-16,-15 6-2 0,0 0 0 0,0 0 2 15,17-4 1-15,-17 4 4 16,0 0-5-16,0 0 0 0,0 0 1 0,0 0 2 16,0 0 3-16,11 22 7 0,-11-22 9 15,0 15-2-15,0-15 5 0,-2 20-3 0,2-20-1 16,-5 23 1-16,5-23-5 0,-2 25 0 0,2-25 1 15,0 27-3-15,0-27 0 16,2 25-4-16,0-14-17 0,-2-11-26 0,7 19-33 0,-7-19-41 16,6 17-51-16,-6-17-57 15,10 11-41-15,-10-11-62 0,0 0-127 0,9 7-118 16,-9-7-290-16,0 0-204 16</inkml:trace>
  <inkml:trace contextRef="#ctx0" brushRef="#br0" timeOffset="110777.91">18423 12921 2394 0,'0'0'-118'0,"0"0"33"0,0 0 22 0,0 0 26 0,0 0 22 16,0 0 12-16,-19-2 21 15,19 2 22-15,0 0 13 0,0 0 20 0,0 0 15 16,0 0 2-16,0 0 5 0,0 0-1 0,0 0-3 15,0 0 0-15,0 0-8 0,0 0 0 16,0 0-7-16,0 0-6 0,0 0-6 0,60 4-9 16,-60-4-5-16,20 0-4 15,-20 0-7-15,20 0-3 0,-20 0-9 16,20-2-23-16,-20 2-25 0,22-3-40 0,-22 3-48 16,21-3-45-16,-13 2-56 0,-8 1-135 0,14-10-441 15,-14 10-89-15</inkml:trace>
  <inkml:trace contextRef="#ctx0" brushRef="#br0" timeOffset="111007.88">18518 12809 2229 0,'-14'-8'-112'15,"14"8"20"-15,0 0 9 0,0 0 21 0,0 0 15 16,0 0 14-16,0 0 22 0,0 0 16 0,-16-6 24 15,16 6 2-15,0 0 10 16,0 0 2-16,0 0 10 0,0 0-5 0,0 0-5 0,0 0-5 16,0 0 7-16,0 0-26 15,0 0-16-15,0 0-18 0,43-7-20 0,-43 7-20 16,21-2-34-16,-21 2-27 16,27-5-69-16,-13 0-358 0,2 2 272 0</inkml:trace>
  <inkml:trace contextRef="#ctx0" brushRef="#br0" timeOffset="111697.94">18834 12562 1567 0,'0'0'-4'16,"0"0"28"-16,0 0 6 15,0 0 7-15,0 0 14 0,0 0 4 0,0 0-5 16,-9-14-1-16,9 14-3 16,0 0 31-16,0 0 7 0,0 0 14 0,0 0 12 15,0 0 15-15,0 0 9 0,0 0 3 16,0 0-7-16,-28 25-14 0,28-25-11 0,-6 15-9 15,6-15-8-15,-4 17-3 0,4-17-8 0,-2 21-4 16,2-21-6-16,-2 23-10 16,2-23-2-16,2 23-6 0,-2-23-9 0,4 22 6 0,0-9-12 15,-4-13-3-15,11 18 0 16,-4-9-3-16,-7-9-2 0,12 16-5 0,-4-11 0 16,-8-5-3-16,17 12-2 15,-17-12 1-15,16 6-9 0,-16-6 5 0,0 0-1 0,20-2-4 16,-20 2 2-16,0 0 0 0,20-14-4 0,-20 14 1 15,10-11 1-15,-10 11 7 16,8-12 8-16,-8 12 0 0,0 0 2 0,11-15-5 0,-11 15-6 16,0 0 0-16,0 0 0 15,0 0 1-15,0 0 0 0,0 0-6 0,0 0 1 16,0 0-2-16,0 0 0 16,0 0 1-16,0 0-1 0,0 0-1 0,0 0 1 0,0 0-6 15,11 29 4-15,-11-29 0 0,0 0 0 0,15 7-2 16,-15-7 3-16,0 0-2 15,16 2 1-15,-16-2 2 0,0 0 8 0,0 0 5 16,28-7 2-16,-28 7 0 0,15-10 3 16,-15 10 5-16,15-13 3 0,-7 4 3 15,-8 9 4-15,15-25 2 0,-9 11-2 16,0 0-6-16,1 4 3 0,-7 10-3 0,11-29-4 16,-7 16-2-16,2 1-9 15,-2-1 4-15,-4 13-1 0,6-19-4 0,-6 19-5 0,7-17-19 16,-7 17-29-16,5-16-39 0,-5 16-56 0,4-13-70 15,-4 13-74-15,0-9-135 16,0 9-180-16,0 0-391 0,0 0-433 0</inkml:trace>
  <inkml:trace contextRef="#ctx0" brushRef="#br0" timeOffset="112257.94">19173 12575 2894 0,'0'0'-145'0,"0"0"19"0,0 0 23 16,0 0 17-16,2 15 25 15,-2-15 24-15,0 0 8 0,0 19 12 0,0-19 9 0,0 17 2 16,0-17 17-16,0 0 7 0,0 27 4 0,0-27 16 15,0 19 0-15,0-19 9 16,0 19 2-16,0-19-1 0,0 16-2 0,0-16 4 16,0 0-10-16,0 20 7 0,0-20 4 15,0 0 4-15,0 16 15 0,0-16 10 0,0 0 7 16,0 0-2-16,0 0-12 16,0 0-7-16,0 0-6 0,0 0-1 0,0 0-4 15,0 0-4-15,0 0-3 0,0 0-1 0,0 0-3 0,0 0-8 16,0 0-4-16,0 0-2 15,28-32-2-15,-28 32-4 0,10-17-2 0,-10 17-3 16,10-16-2-16,-10 16-6 16,11-14 3-16,-11 14-3 0,8-11 4 0,-8 11-5 15,11-12 5-15,-11 12 0 0,0 0 2 16,8-13-2-16,-8 13 0 0,0 0-2 0,11-10 1 16,-11 10 0-16,0 0 0 15,0 0 1-15,0 0 8 0,0 0 18 0,0 0 16 0,0 0 15 16,0 0 10-16,0 0 14 0,24 21 16 0,-24-21-2 15,2 16 6-15,-2-16-14 16,2 18-13-16,-2-18-8 0,2 20-11 0,-2-20-6 0,2 18 0 16,-2-18-15-16,2 16-28 15,0-7-67-15,-2-9-65 0,0 0-98 0,2 19-101 16,0-11-263-16,-2-8-29 16,0 0 23-16,0 0-303 0,-12 21-254 0</inkml:trace>
  <inkml:trace contextRef="#ctx0" brushRef="#br0" timeOffset="125927.8">32005 10514 2529 0,'0'0'-121'15,"4"-22"28"-15,-4 22 7 0,0 0 21 0,4-17 16 16,-4 17 22-16,0 0 26 0,8-17 17 0,-8 17 23 15,4-12 10-15,-4 12 16 16,0 0 6-16,6-15 21 0,-6 15 6 0,0 0 0 0,0 0 2 16,0 0-3-16,4-15-7 15,-4 15 3-15,0 0 8 0,0 0 1 0,0 0-9 16,0 0-6-16,0 0-5 16,0 0-10-16,0 0-7 0,0 0-1 0,-34 38-5 0,28-27-4 15,6-11-5-15,-10 24-2 0,3-12-1 0,2 4-1 16,5-16 2-16,-4 29 0 15,2-16 0-15,0 3-1 0,2-16-4 0,0 26-5 16,0-26-4-16,2 25-2 0,2-12-7 16,3-2-1-16,0 1-7 0,-7-12-17 15,14 21-4-15,-4-12-14 0,-1-1-6 16,-9-8-7-16,19 11 3 0,-10-5-5 0,-9-6 6 16,21 4 1-16,-21-4 2 15,17 2 1-15,-17-2 1 0,0 0 4 0,20-12 0 0,-20 12 6 16,0 0 4-16,12-15-5 0,-12 15 8 0,0 0 9 15,4-19-3-15,-4 19 12 16,0 0 3-16,0 0 4 0,0 0 3 0,0 0 2 16,0 0-6-16,0 0 1 0,0 0 1 15,0 0-2-15,0 0-1 0,0 0-1 0,0 0-1 16,0 0-5-16,0 0 0 16,0 0-8-16,0 0-1 0,0 0-6 0,6 40-2 0,-6-40-6 15,13 6 3-15,-13-6 2 0,17 5 3 0,-17-5-1 16,0 0 1-16,23-2 9 15,-23 2 3-15,0 0 3 0,22-15 9 0,-16 8 7 16,-6 7 6-16,10-21 8 0,-6 7 2 16,0 1 0-16,-4 13 1 0,7-27-2 0,-5 12-1 15,0 0-6-15,-2 15-3 16,2-28-4-16,-2 15-3 0,0 13-4 0,3-25-8 16,-3 25-13-16,0-19-22 15,0 19-32-15,0-17-50 0,0 17-62 0,0 0-64 0,0 0-95 16,-5-20-186-16,5 20-77 0,0 0-257 0,0 0-188 15</inkml:trace>
  <inkml:trace contextRef="#ctx0" brushRef="#br0" timeOffset="126757.81">32532 10705 2484 0,'0'0'-41'0,"0"0"48"0,-8-30 24 0,8 30 8 15,0 0 3-15,-14-11 11 16,14 11 8-16,-16-8 12 0,16 8 5 0,-16-6 4 16,16 6-1-16,-20-4 5 15,20 4-4-15,-23 3 8 0,23-3 5 0,0 0-10 0,-34 5 2 16,34-5-5-16,-16 8-11 16,7-1-4-16,9-7-6 0,-15 14-4 0,15-14-6 15,-9 17-5-15,5-7 0 0,4-10-10 0,-2 18-2 0,2-18-3 16,0 19-6-16,0-19-2 15,6 20 0-15,-6-20-3 0,7 16-3 0,-7-16-4 16,10 16 0-16,-3-8-1 16,-7-8 0-16,13 9-4 0,-13-9 4 0,12 7-2 0,-12-7-2 15,0 0 2-15,20 6-3 16,-20-6 2-16,0 0-2 0,0 0-1 0,0 0 2 16,27-9-4-16,-27 9-1 15,10-10 1-15,-10 10 0 0,11-15 0 0,-11 15-3 0,9-20 0 16,-5 7 2-16,2 0-1 0,-2 0-3 0,-4 13 3 15,6-32-1-15,-4 14 4 16,0 0 3-16,-2-1 0 0,0-3 5 0,3 2 2 16,-6-1 1-16,1-3-1 15,0 1-2-15,0-5 0 0,-2 2-4 0,2 0 1 0,0 0-1 16,-2 2 3-16,-2-2 3 16,1 2 1-16,3 1 2 0,-2 4 5 0,0 2 3 15,2 0 1-15,-3-1 6 0,5 18 20 0,-4-26-3 0,4 26-7 16,-2-23-3-16,2 23-9 15,-4-19 1-15,4 19-2 0,-3-15-3 0,3 15-4 16,0 0-2-16,-2-18-7 16,2 18 6-16,0 0 1 0,0 0 7 0,0 0 5 15,0 0 0-15,0 0 7 0,0 0-2 16,0 0-14-16,0 0 4 0,0 0 22 0,0 0-4 16,7 67 9-16,-5-49 4 15,0 0 3-15,0 3 0 0,2 0-2 0,-1 3-4 0,1 2-4 16,0-3-3-16,0 4-6 0,-2-3-1 0,3 1-5 15,1 0-3-15,-2-3-5 16,2 5-1-16,-2-4-3 0,4 0-4 0,-2 0-5 0,0-4-9 16,-2-2-21-16,2-2-29 15,0 1-50-15,-1-3-59 0,-1-4-79 0,1 1-83 16,-1 0-185-16,-4-10-127 16,0 0 28-16,6 18-454 0,-6-18-582 0</inkml:trace>
  <inkml:trace contextRef="#ctx0" brushRef="#br0" timeOffset="127977.96">31084 10858 3115 0,'0'0'-181'15,"0"0"11"-15,0 0 9 16,0 0 13-16,0 0 21 0,0 0 32 16,0 0 34-16,0 0 21 0,0 0 37 15,0 0 19-15,-27-8 25 0,27 8 29 0,0 0 25 0,0 0 12 16,0 0 3-16,0 0-1 16,0 0-2-16,0 0-7 0,0 0-12 0,-2-17-3 15,2 17-5-15,0 0-2 0,0 0 4 0,0 0-9 0,0 0-4 16,0 0-1-1,0 0-5-15,0 0 0 0,0 0 6 0,0 0-4 0,33-7 1 16,-33 7-1-16,0 0-1 16,0 0 1-16,24 15 2 0,-24-15 0 0,6 13-3 0,-6-13 4 15,2 17-3-15,-2-17-1 16,0 0 6-16,-12 29 4 0,2-18 4 0,0-1 8 16,-2 2 31-16,-2 2 7 15,-2 0-24-15,0 0-5 0,-1-2-2 0,2 2-11 16,-2 1-10-16,2-2-10 0,0 1-12 0,5-1-20 0,-1-1-45 15,1-3-42-15,1 1-55 16,9-10-70-16,-15 17-75 0,7-11-66 0,8-6-171 16,-18 5-99-16,10-5-11 0,8 0-284 15,0 0-264-15</inkml:trace>
  <inkml:trace contextRef="#ctx0" brushRef="#br0" timeOffset="128127.87">30973 10681 3287 0,'0'0'253'16,"12"-13"-1"-16,-12 13-61 16,8-10-47-16,-8 10-44 0,0 0-25 0,14-9-34 15,-14 9-69-15,0 0-96 0,8-10-106 16,-8 10-182-16,0 0-191 0,0 0-293 0,0 0-276 16</inkml:trace>
  <inkml:trace contextRef="#ctx0" brushRef="#br0" timeOffset="128497.78">30706 10786 2896 0,'0'0'83'0,"0"0"-5"0,0 0-3 16,0 0-10-16,0 0-6 16,0 0-1-16,0 0-1 0,0 0-6 0,0 0-5 15,0 0-3-15,0 0-4 0,27-40-4 0,-27 40-3 0,15-4 3 16,-15 4 1-1,0 0 5-15,0 0-6 0,27 4-2 0,-27-4 0 0,0 0 0 16,14 13-8-16,-14-13 1 16,4 13-2-16,-4-13-3 0,0 0 0 0,-2 23-5 0,2-23 1 15,0 0-3-15,-14 21-1 16,14-21 1-16,-10 10 1 0,10-10 8 0,-14 7 10 16,14-7 11-16,-18 6 14 15,18-6 7-15,0 0 4 0,-25-2-2 0,25 2-3 0,0 0-7 16,-24-14-8-16,24 14-3 0,-12-15-4 0,6 4-5 15,0-3-8-15,-4 2-9 16,6-6-11-16,0 1-12 0,0-4-14 0,2 2-22 16,0 0-37-16,0-2-46 0,2 0-57 15,0 2-56-15,2-2-97 0,-2 4-166 0,2 0-483 16,-2 17-440-16</inkml:trace>
  <inkml:trace contextRef="#ctx0" brushRef="#br0" timeOffset="128697.5">30969 10269 3013 0,'0'0'77'0,"0"0"38"0,0 0-14 0,0 0-12 16,0 0-13-16,0 0-10 15,0 0-9-15,0 0-7 0,0 0-15 0,-30 50-33 0,19-33-46 16,-2 4-57-16,-2 0-44 0,-1 4-49 0,-4-1-51 15,2 3-132-15,-4-3-419 16,-5 9-105-16</inkml:trace>
  <inkml:trace contextRef="#ctx0" brushRef="#br0" timeOffset="129367.92">30252 10733 2387 0,'0'0'24'0,"0"0"37"0,0 0 0 16,0 0-3-16,0 0 3 0,0 0 1 0,0 0 15 16,0 0 11-16,0 0 6 15,0 0 12-15,0 0 4 0,-52 28 6 0,39-21 6 16,-1 3 10-16,-4-1 9 0,0 1 3 0,-4 1-3 0,1 1-4 15,-3-3-4-15,0 3-11 16,-2-3-5-16,1 1 25 0,-1-1-8 0,0-1-15 16,-1-2-10-16,2 1-19 15,-2-3-8-15,-1-2-4 0,4-1-6 0,-1 2-5 0,3-3-22 16,2 0-1-16,0 0 5 16,20 0 1-16,-37 0 5 0,37 0 1 0,-26-3-4 15,26 3 0-15,-18 0-3 0,18 0-5 0,0 0-8 0,-26-1 0 16,26 1-5-16,0 0-2 15,0 0-4-15,-21-2-3 0,21 2-2 0,0 0-1 16,0 0-1-16,0 0-3 16,-13 7 0-16,13-7-1 0,0 0-2 0,0 0-2 15,0 0-1-15,4 28-1 0,-4-28 0 16,0 0-2-16,2 24-1 0,-2-24 0 0,2 23 0 16,-2-23 1-16,-2 25-3 15,0-10 2-15,0 0-1 0,2-15-1 0,-7 29-1 0,3-14 1 16,0 0-2-16,-2-1 0 0,-2 1 3 0,-2-2-1 15,2 2 0-15,-2-1-2 16,-3 0 3-16,2-3 0 0,-1 0 0 0,-3 2 0 16,0-3 2-16,-2-3 3 0,3 1 3 15,-4 0 3-15,2-2 3 0,-1-5 1 16,-3 2 5-16,20-3 3 0,-32-3 4 16,16-1 0-16,16 4 0 0,-32-9-6 0,15 2-3 0,3 0-1 15,0-2-2-15,4 0 0 0,-2 1-2 0,12 8 0 16,-18-20-3-16,12 10 1 15,0-2-5-15,6 12-12 0,-7-23-20 0,7 23-27 0,2-24-36 16,1 8-41-16,3-1-59 16,-2-2-91-16,5-2-80 0,-1 0-197 0,5-2-76 15,-3 0 34-15,8-1-516 16,-4-3-710-16</inkml:trace>
  <inkml:trace contextRef="#ctx0" brushRef="#br0" timeOffset="129527.73">29656 10526 3666 0,'6'-19'119'0,"-6"19"16"15,0 0-19-15,0 0-14 0,0 0-30 0,0 0-23 0,8-11-31 16,-8 11-55-16,0 0-83 16,0 0-103-16,0 0-187 0,0 0-175 0,0 0-299 15,0 0-256-15</inkml:trace>
  <inkml:trace contextRef="#ctx0" brushRef="#br0" timeOffset="129972.8">28939 10610 2654 0,'-18'3'35'0,"18"-3"27"16,0 0-1-16,-19 5-12 0,19-5-5 0,0 0-4 0,-11 11 8 15,11-11 3-15,0 0 5 16,-6 17-13-16,6-17 3 0,-2 13-4 0,2-13-5 16,-4 16-2-16,4-16 1 15,0 0-3-15,-5 19 7 0,5-19-1 0,-6 13 5 0,6-13-2 16,-10 10 2-16,10-10 5 16,-13 8 0-16,13-8 1 0,-17 3 6 0,17-3 3 15,0 0 7-15,-31-3 12 0,31 3 5 0,-18-6 7 16,18 6 5-16,-18-6-3 0,18 6 3 15,-18-6-2-15,18 6 5 0,-18-3 1 0,18 3 24 16,0 0-1-16,-28-3-7 16,28 3-6-16,-21 6-11 0,21-6-9 0,-20 12-7 15,10-6-13-15,0 1-4 0,10-7-6 16,-21 21-10-16,14-12-5 0,-1 5-2 0,-2 0-2 16,0 1-3-16,4-2 6 15,-5 6-1-15,3-4 1 0,-2 2-2 0,-2 0 3 0,0 1-15 16,0-3-1-16,-1-1-5 0,2 0-3 0,-4 0-25 15,5-3-42-15,-3 1-58 16,-2-7-89-16,5 1-117 0,-4-2-196 0,1 0-100 16,2-2 0-16,11-2-503 0,0 0-708 15</inkml:trace>
  <inkml:trace contextRef="#ctx0" brushRef="#br0" timeOffset="130127.73">28458 11230 3454 0,'16'5'0'16,"-16"-5"29"-16,19 0-7 16,-19 0-28-16,0 0-15 0,36-12-6 0,-18 7-30 0,-4-3-30 15,2-1-27-15,5-1-45 16,-5-1-72-16,2-2-138 0,-2-3-388 0,1 1-42 16</inkml:trace>
  <inkml:trace contextRef="#ctx0" brushRef="#br0" timeOffset="130367.64">28438 10340 2321 0,'0'0'176'0,"-8"-14"29"15,8 14-13-15,0 0-29 0,0 0-18 0,-8-9 8 0,8 9 21 16,0 0-9-16,0 0-15 15,0 0-14-15,0 0-22 0,-2 48-10 0,2-31-11 16,0 0-17-16,0 4-10 16,0-2-32-16,-2 1-49 0,2 2-65 15,-2 1-82-15,0 1-60 0,-4-1-87 0,2 2-157 16,-2-2-499-16,0 0-405 0</inkml:trace>
  <inkml:trace contextRef="#ctx0" brushRef="#br0" timeOffset="131742.95">27941 10555 2790 0,'0'0'-108'0,"4"-29"56"0,-4 29 27 0,0 0 17 0,0 0 7 16,0 0 1-16,0 0 3 16,0 0 12-16,0 0 0 0,0 0 16 0,0 0 5 15,0 0 13-15,0 0 6 0,0 0 14 0,0 0 4 16,0 0 4-16,0 0-3 0,0 0-3 15,0 0-9-15,0 0-9 0,0 0-2 0,0 0-7 16,0 0-6-16,0 0 1 16,0 0-7-16,0 0-6 0,0 0-1 0,0 0 0 15,0 0 3-15,0 0 2 0,0 0 6 16,0 0 11-16,0 0 6 0,0 0 3 0,0 0 0 16,0 0 2-16,0 0-4 15,0 0 0-15,0 0 2 0,0 0 0 0,0 0-1 16,0 0-1-16,0 0 2 0,0 0-4 0,0 0-6 0,0 0-1 15,0 0-12-15,0 0 1 16,0 0-3-16,0 0-6 0,0 0 3 0,0 0-8 16,0 0-1-16,0 0 2 15,0 0 0-15,0 0 1 0,0 0-1 0,0 0 0 0,0 0-3 16,0 0 0-16,0 0-4 16,0 0 1-16,0 0-2 0,0 0-2 0,0 0 1 15,0 0-2-15,0 0 1 0,0 0-1 0,0 0 5 16,0 0-4-16,0 0 3 0,0 0-1 15,0 0 0-15,0 0-1 0,0 0 4 0,0 0-7 16,0 0 2-16,0 0-5 16,0 0 3-16,0 0 3 0,0 0 3 0,0 0 12 15,0 0 25-15,0 0 6 0,0 0-1 16,0 0-8-16,0 0 4 0,0 0-4 0,0 0 1 16,0 0-2-16,0 0 5 15,0 0-9-15,0 0-5 0,0 0 7 0,0 0-12 16,-17 39-1-16,17-39-5 0,-19 15 0 0,7-4-4 15,-1 1-3-15,-2 1-6 0,-3 2 4 16,0 0-1-16,-6 4-3 0,1-1-2 0,-2-1 0 16,-4 0 1-16,3-2-4 0,-1 0 1 15,-3 0-3-15,1-1 0 0,-4 0-1 0,1-1-2 16,1-3 0-16,0-1-5 16,3-2-3-16,-3-1-3 0,2-2 3 0,0-1-6 15,-1-3 4-15,1-1-2 0,0-1 0 0,-1-4 3 16,6 0 3-16,-2-3-4 0,3 1 1 15,2-1 6-15,0-1 7 0,4 5 7 0,1-3 7 16,5 2 5-16,11 6-2 0,-25-10 0 16,16 7-5-16,9 3-5 0,0 0 3 0,-24 2-3 15,24-2 0-15,0 0-2 16,-19 15-3-16,15-5 1 0,4-10-3 0,-11 24-1 16,4-8 1-16,0-1 0 0,2 0-5 15,-3 0 5-15,-1 4-2 0,-1 1-1 0,-1-4 1 16,1 2 0-16,-6-1 0 0,5 0-1 0,-3-4 2 15,1 1-4-15,4-3-5 0,-1-1-30 16,10-10-33-16,-15 15-45 0,15-15-59 0,-14 8-76 16,7-4-65-16,7-4-113 15,0 0-173-15,0 0-25 0,0 0-471 0,-10-27-667 16</inkml:trace>
  <inkml:trace contextRef="#ctx0" brushRef="#br0" timeOffset="131977.88">26940 10445 3576 0,'10'-3'41'16,"-10"3"0"-16,28-5-6 0,-13 3-15 0,3-2-11 0,1 0-1 15,3 0 1 1,-4 1-23-16,2-1-32 0,-2 0-49 0,2 2-46 0,-2-4-75 16,-2 1-175-16,-3 1-476 15,-4-1-224-15</inkml:trace>
  <inkml:trace contextRef="#ctx0" brushRef="#br0" timeOffset="132117.63">27014 10267 3158 0,'0'0'241'0,"-12"-13"-29"0,12 13-35 16,0 0-41-16,-9-12-34 16,9 12-29-16,0 0-41 0,0 0-84 0,-4-13-102 15,4 13-127-15,0 0-238 0,-11-2-423 16,11 2-363-16</inkml:trace>
  <inkml:trace contextRef="#ctx0" brushRef="#br0" timeOffset="132387.58">26596 10656 3057 0,'0'0'93'0,"0"0"-1"0,0 0-12 0,15 12-15 16,-15-12-4-16,11 9-5 16,-11-9 4-16,10 13 3 0,-10-13 3 15,4 15-2-15,-4-15 4 0,3 20 9 0,-3-20 12 0,-3 21 12 0,3-21 12 16,-8 19-1-16,2-8-1 15,6-11 0-15,-17 18 9 0,10-13 8 0,7-5 0 16,-14 8-5-16,14-8-30 16,0 0-11-16,0 0-21 0,0 0-19 0,0 0-35 0,-15-17-38 15,15 17-51-15,0 0-68 16,0 0-84-16,20-29-76 0,-13 23-165 0,-7 6-114 16,9-8-18-16,-9 8-263 15,0 0-227-15</inkml:trace>
  <inkml:trace contextRef="#ctx0" brushRef="#br0" timeOffset="136347.84">21183 10475 2554 0,'0'0'15'15,"-6"-13"71"-15,6 13 15 0,0 0-4 0,-9-12 5 16,9 12 8-16,0 0 12 0,0 0 15 0,-10-11 1 0,10 11-6 15,0 0-8-15,0 0-7 16,0 0-6-16,0 0-6 0,-20-2-5 0,20 2 1 16,0 0 1-16,0 0-1 15,-18 22-7-15,18-22 6 0,-13 19-8 0,5-5-2 0,1 1-3 16,-1 1-2-16,-1 3-8 16,-1 0-11-16,4 2-3 0,0-4-9 0,0 2-3 15,2-2-10-15,2 0-5 0,2-17 0 0,0 29-6 0,2-14-3 16,2-1-3-16,4-3 0 15,0 0-8-15,0-1 0 0,-8-10-3 0,19 13 0 16,-8-7-7-16,-11-6-3 0,19 6 3 16,-19-6-3-16,18-2-4 0,-18 2 2 0,0 0-1 15,24-16 0-15,-16 7 0 16,1-1 0-16,-9 10 6 0,11-17-1 0,-11 17 2 16,8-16 0-16,-8 16-5 0,9-11-1 15,-9 11 4-15,0 0-2 0,8-9-2 0,-8 9 1 16,0 0 0-16,0 0 2 0,0 0-8 0,0 0 8 15,0 0-1-15,26 27-2 0,-18-20 0 16,-8-7-3-16,14 14 2 0,-2-7 4 16,-12-7 0-16,18 14-4 0,-7-9 6 15,-11-5 9-15,19 8 0 0,-19-8 5 0,19 3 7 16,-19-3-1-16,20-1 1 0,-20 1 6 16,0 0 0-16,22-15 0 0,-15 8 0 0,-1-7 1 15,-6 14-3-15,9-29-7 0,-5 14 3 0,-2-1-6 16,0 0-1-16,-2 16-7 0,2-31-19 15,0 17-35-15,-2 4-33 0,0-4-45 0,0 14-65 16,-2-19-87-16,-2 7-80 16,4 12-170-16,-6-10-78 0,6 10-7 0,-11-7-388 15,11 7-464-15</inkml:trace>
  <inkml:trace contextRef="#ctx0" brushRef="#br0" timeOffset="136957.7">21632 10723 3086 0,'0'0'35'15,"0"0"44"-15,-9-29 5 0,9 29 2 0,0 0 7 0,-10-9 6 0,10 9 11 16,0 0 1-16,-21-2-4 15,21 2-9-15,0 0-7 0,0 0-13 0,-28 17-3 16,28-17-5-16,-10 15-5 16,10-15-8-16,-8 17-9 0,6-5-1 0,2-12-5 0,-7 21-4 15,7-21-4-15,-3 21 2 16,3-21-8-16,3 21-5 0,-3-21 0 0,0 0-8 16,2 22 4-16,-2-22-4 15,5 13-6-15,-5-13-2 0,0 0 2 0,10 8-6 0,-10-8-1 16,0 0-7-16,0 0-1 0,0 0-4 0,0 0 6 15,0 0-5-15,34-21 2 16,-34 21 0-16,8-21 5 0,-2 7-2 0,1-2-2 16,-3-3 3-16,2-4 4 0,1 0 5 15,1-4 7-15,-1-1 9 0,1-3 11 0,-2 3 11 16,0 0 3-16,-2 1 10 16,4-3 0-16,-2 5 4 0,0-2-19 0,0 2 6 0,-2 2 12 15,1 4 4-15,-1 0 5 0,0 2 19 0,1 1-6 16,-5 16-5-16,4-24-13 15,-4 24-8-15,2-18-6 0,-2 18-2 0,0 0-5 0,0 0-2 16,0 0-4-16,0 0-1 16,0 0 9-16,0 0 4 0,-13 48 6 0,9-32 5 15,2 2 2-15,0 3-1 16,2-2-5-16,-3 4-6 0,3-2-6 0,3 2-4 0,-3-2-5 16,4 4-5-16,-2-2-2 15,2-2-8-15,1-2-15 0,-1 0-23 16,-2 0-24-16,2-4-37 0,1 2-41 0,-1-3-51 0,-2-5-75 0,2 3-67 15,-4-12-145-15,2 15-136 16,-2-15-21-16,0 13-536 0,0-13-809 0</inkml:trace>
  <inkml:trace contextRef="#ctx0" brushRef="#br0" timeOffset="137417.58">22047 10671 3700 0,'0'0'-27'0,"0"0"22"0,0 0 8 0,0 0 14 16,0 0 20-16,0 0 21 16,0 0 16-16,0 0 8 0,0 0 8 0,0 0-4 0,0 0 0 15,0 0-15-15,0 0-7 0,0 0-9 0,0 0-4 16,0 0-5-16,0 0-3 15,0 0 1-15,38 14-5 0,-38-14 5 0,26 1 7 16,-26-1 33-16,29 3 3 0,-9-2-25 16,-4 1-3-16,1 0-4 0,-17-2-4 0,34 3-7 15,-17 0-4-15,-4-2-14 16,-13-1-16-16,30 3-28 0,-18-3-26 0,0 0-43 0,-12 0-45 16,20-4-42-16,-20 4-60 15,13-3-52-15,-13 3-114 0,0 0-160 0,0 0-34 16,0 0-235-16,0 0-162 0</inkml:trace>
  <inkml:trace contextRef="#ctx0" brushRef="#br0" timeOffset="137667.86">22098 10539 2572 0,'0'0'48'0,"-9"-9"28"0,9 9 5 15,0 0-3-15,0 0 6 0,-12-9 1 0,12 9 17 16,0 0 13-16,0 0 15 15,0 0 16-15,-16-8 5 0,16 8 4 0,0 0 4 0,0 0 2 16,0 0-14-16,0 0-9 16,0 0-14-16,0 0-7 0,0 0-18 0,0 0-11 15,50 1-14-15,-50-1-21 16,31 3-30-16,-31-3-34 0,30 0-41 16,-14-3-44-16,-16 3-53 0,28 0-55 0,-15 3-42 15,-13-3-72-15,19-3-145 0,-19 3-123 0,13 3-292 16,-13-3-247-16</inkml:trace>
  <inkml:trace contextRef="#ctx0" brushRef="#br0" timeOffset="149277.68">22659 10454 2526 0,'-6'-19'-97'16,"6"19"36"-16,0 0 28 15,0 0 9-15,-7-19 21 0,7 19 13 0,0 0 16 16,0 0 6-16,0 0-5 0,-4-19 7 16,4 19-1-16,0 0-3 0,0 0-6 0,-7-14 2 15,7 14 2-15,0 0 3 16,0 0 11-16,0 0 11 0,-12-11 15 0,12 11 12 0,0 0 12 16,0 0 5-16,0 0-1 15,0 0 8-15,-23 3-6 0,23-3-6 0,0 0-3 16,0 0-8-16,-20 24-7 0,14-14-1 0,6-10-3 15,-8 18-3-15,4-4-2 0,-1-1-2 16,5-13-2-16,-9 29 0 0,7-15-5 0,2 2 3 16,0-16-5-16,-2 33-3 15,0-18-4-15,2-15-4 0,4 30-5 0,-2-17-2 16,3-1-4-16,2 1-5 0,-7-13-5 16,10 17 2-16,-4-9-5 0,-6-8 0 0,10 14-6 15,-10-14-3-15,12 5-4 0,-12-5-2 0,0 0-4 16,0 0 4-16,27-2-6 15,-27 2 2-15,0 0-5 0,15-17 4 0,-15 17 1 0,10-12 1 16,-10 12-1-16,9-11 5 16,-9 11-3-16,8-9 4 0,-8 9-1 0,0 0 5 15,0 0 1-15,0 0 2 16,12-8 0-16,-12 8 4 0,0 0-4 0,0 0-3 0,0 0-1 16,24 15 0-16,-24-15-2 15,13 6-1-15,-13-6 0 0,13 7 2 0,-13-7 3 16,14 4 3-16,-14-4 2 0,0 0 4 0,25 0 9 0,-25 0 4 15,0 0 4-15,26-4 13 16,-26 4-3-16,15-9-2 0,-15 9 4 16,15-13-6-16,-15 13-2 0,15-17-3 15,-9 5 2-15,-2-1-34 0,-4 13-2 0,9-20-6 0,-9 20-17 16,6-19-22-16,-4 6-44 16,-2 13-72-16,0-16-91 0,0 16-118 0,-4-18-222 15,4 18-18-15,-4-9-369 0,4 9-425 0</inkml:trace>
  <inkml:trace contextRef="#ctx0" brushRef="#br0" timeOffset="149777.68">22962 10671 2901 0,'0'0'-17'0,"16"-21"35"0,-16 21 9 16,0 0-5-16,0 0-5 15,0 0 1-15,0 0 13 0,0 0 16 0,0 0 18 16,0 0 11-16,0 0 3 16,0 0 4-16,0 0-3 0,0 0 2 0,0 0 8 15,0 0 4-15,0 0 3 0,0 0 2 0,-8 40-1 0,8-40-2 16,0 0-6-16,-8 23 2 15,8-23-10-15,-5 13-6 0,5-13-11 0,0 0-2 16,-4 18-9-16,4-18-4 0,0 0-4 16,0 0-7-16,-4 15-2 0,4-15-1 0,0 0-10 15,0 0-2-15,0 0-2 16,0 0-1-16,0 0-5 0,0 0-2 0,0 0-1 16,0 0-2-16,0 0-3 0,25-36 1 15,-17 26-1-15,-8 10 6 0,14-17 3 0,-8 10 6 16,-6 7-3-16,8-12 2 0,-8 12 5 0,0 0 10 15,15-8 14-15,-15 8 3 16,0 0 5-16,0 0-2 0,0 0-7 0,19 25-4 0,-19-25-1 16,4 19-10-16,-2-7-3 15,-2-12 3-15,5 22-11 0,-3-10-5 0,-2-12-28 16,6 21-41-16,-4-14-52 16,-2-7-75-16,6 16-89 0,-6-16-156 0,7 7-188 0,-7-7 16 15,0 0-428-15,0 0-520 0</inkml:trace>
  <inkml:trace contextRef="#ctx0" brushRef="#br0" timeOffset="150367.79">23266 10662 3204 0,'17'9'-64'16,"-17"-9"3"-16,0 0 3 15,10 18 8-15,-10-18 20 0,8 15 31 0,-8-15 26 16,4 19 23-16,-2-9 7 0,-2-10 15 0,2 25-1 15,-2-25 16-15,2 24 1 0,0-11 0 16,-2-13-2-16,6 23-6 0,-4-12-6 0,-2-11-8 16,4 20-2-16,-4-20-6 15,5 13-2-15,-5-13-9 0,8 9-8 0,-8-9-4 16,0 0-7-16,0 0-3 0,19 4-6 16,-19-4-1-16,0 0-1 0,0 0-1 15,19-25-2-15,-13 10-1 0,-1 0 0 0,2-8-4 0,-1-2 0 16,0-3-1-16,0-5 0 15,0-3-1-15,1-2 0 0,0 0-1 0,-1 1 3 0,-2 0 1 16,0 1 0-16,-2-3 12 16,3 1 2-16,-1 1-8 0,0 1 1 0,-2 3-3 15,0 2 5-15,4-3-1 16,-4 3 1-16,5 3-1 0,-2-1 4 0,-1 1-1 0,2 3-1 16,2-1-2-16,0 4 0 0,0 3 0 0,-2 2 8 15,0 0 3-15,2 1 0 16,-1 4-1-16,1-2-2 0,1 3-2 0,-9 11 5 0,19-21 3 15,-7 13 3-15,2-2-3 16,0 3 3-16,3-1-8 0,2 1 2 0,4 0-1 16,1 0 1-16,3 1 1 15,3 2 7-15,2-1 3 0,6 1 1 0,2 0 4 0,5-2-1 16,-1 1 0-16,9-1 3 16,2 1-19-16,-1 1 10 0,4-2-5 0,-3 2-3 15,0-1-2-15,-7 2-9 0,-1 0 4 0,-3-1-7 16,-1 2 1-16,-3-2-1 0,-4 3-2 15,-4 1-3-15,-3-3-21 0,-3 3-20 0,-2-2-25 16,-6 2-38-16,2 0-46 16,-5 0-58-16,-1 2-65 0,-14-2-106 0,16 0-220 0,-16 0-13 15,0 0-390-15,0 0-453 16</inkml:trace>
  <inkml:trace contextRef="#ctx0" brushRef="#br0" timeOffset="150747.49">23759 10616 2902 0,'0'0'-96'16,"0"0"46"-16,-8 15 30 0,8-15 32 0,0 0 34 15,-4 15 23-15,4-15 33 16,0 0 16-16,-2 23 8 0,2-23 2 0,0 0-2 0,-2 25-5 16,2-25-5-16,0 19 4 0,0-19 3 0,0 20-9 15,0-20-6-15,0 22-11 16,0-22-11-16,0 20-6 0,0-20-15 0,2 16-4 0,-2-16-3 15,2 17-8-15,-2-17-7 16,0 0-14-16,2 19-25 0,-2-19-36 0,0 0-48 16,2 15-62-16,-2-15-65 15,0 0-84-15,6 8-206 0,-6-8-106 0,0 0-277 0,0 0-248 16</inkml:trace>
  <inkml:trace contextRef="#ctx0" brushRef="#br0" timeOffset="151007.77">24003 10685 2677 0,'0'0'-6'16,"0"0"27"-16,0 0 10 15,23-4 13-15,-23 4 15 0,0 0 29 0,0 0 22 16,26-3-4-16,-26 3-9 0,0 0-13 0,23 0-5 0,-23 0-5 15,21 0 2-15,-21 0-1 16,25 3 4-16,-9-3-6 0,-16 0-10 0,29 2-5 16,-14 0-10-16,-15-2-7 15,29 1-24-15,-15 2-35 0,-14-3-54 0,24 1-64 0,-11 1-77 16,-13-2-118-16,17 2-636 16,-17-2-412-16</inkml:trace>
  <inkml:trace contextRef="#ctx0" brushRef="#br0" timeOffset="151527.81">24477 10567 2955 0,'4'-16'-41'16,"-4"16"13"-16,0 0-2 0,0 0-1 16,11-12-7-16,-11 12 4 0,13-9 2 15,-13 9 7-15,13-7 0 0,-13 7 6 16,19-6-4-16,-19 6 12 0,19-6 22 0,-19 6 3 16,25-1 6-16,-9 1 12 0,-16 0 10 0,27 1 6 15,-27-1 6-15,28 3 1 0,-14 2 7 0,-2-1 10 0,-12-4 19 16,20 10 6-16,-15-1 0 15,-5-9 0-15,5 19 2 0,-5-19 3 0,-10 22 0 16,1-8-3-16,-4 3 1 16,-1-2-2-16,-4 2-4 0,2 1 4 0,-2-1-5 15,5-1-8-15,-5 0-7 0,5 3-9 16,0-2-3-16,3 1-13 0,2-2-2 0,2 0-7 16,4 1-10-16,2 2 0 15,2 0-6-15,6-2-4 0,0 6 0 0,0 0-3 0,5 0-3 16,-2 0 1-16,-1 0 21 0,0 1 14 15,-3-1 2-15,-3 2-9 0,0-2 18 16,-4 0-3-16,-2-2-3 0,-4 1 9 0,-3-1 1 16,-7 0-8-16,1-2-10 0,-4-1-6 15,-1-1-18-15,4-6-23 0,-2 3-34 0,0-3-45 16,1-3-53-16,2-3-72 16,2-1-74-16,1-6-111 0,12 2-182 0,-22-2-21 0,22 2-425 15,-14-10-500-15</inkml:trace>
  <inkml:trace contextRef="#ctx0" brushRef="#br0" timeOffset="151957.83">24877 10161 3090 0,'0'0'-71'0,"5"-19"20"0,-5 19-11 16,0 0 12-16,8-14-3 16,-8 14 6-16,0 0 18 0,15-13 9 0,-15 13 12 15,13-6 1-15,-13 6 7 0,17-8 19 0,-17 8 15 0,18-4 12 16,-18 4 8-16,21-1 2 15,-21 1 5-15,0 0 10 0,23 0 11 0,-23 0 20 16,0 0 18-16,15 13 7 16,-15-13 3-16,5 17-3 0,-5-17 2 0,-5 21-2 0,5-21-1 15,-10 31 7-15,5-15 3 16,-1-1 7-16,-2-1 2 0,2 2 2 0,-1-3-9 16,1 0-12-16,0-1-11 15,6-12-14-15,-7 20-10 0,7-20-7 0,0 20-11 0,0-20-11 16,9 16-27-16,1-7-55 0,3-2-50 0,3-1-68 15,-3 0-99-15,1-5-106 16,0 4-251-16,1-4-34 0,-2-1 26 0,-13 0-308 0,0 0-302 16</inkml:trace>
  <inkml:trace contextRef="#ctx0" brushRef="#br3" timeOffset="159117.53">2461 15019 2488 0,'0'0'89'0,"0"0"33"0,0 0 5 0,11 12-11 16,-11-12-4-16,0 0 9 15,0 0-1-15,0 0 3 0,0 0 2 0,0 0 3 16,15 5-3-16,-15-5-5 16,0 0-7-16,0 0-3 0,0 0-1 0,26 0-2 0,-26 0 5 15,0 0-5-15,21 2-19 0,-21-2-19 0,23 0-7 16,-23 0-8-16,23 0-4 15,-23 0-6-15,28 0-3 0,-16 2-9 0,-12-2-10 16,28 0-24-16,-28 0-30 0,25 3-36 16,-25-3-44-16,24-3-55 0,-24 3-51 0,16-2-58 15,-16 2-137-15,4-6-175 16,-4 6-364-16,0 0-378 0</inkml:trace>
  <inkml:trace contextRef="#ctx0" brushRef="#br3" timeOffset="159337.76">2519 14885 3000 0,'0'0'-1'15,"4"-24"1"-15,-4 24 4 0,0 0-3 0,10-11 1 16,-10 11 6-16,0 0 28 16,13-7 18-16,-13 7 15 0,0 0 10 0,19-7-3 15,-19 7 8-15,0 0 3 0,23-3 2 0,-23 3-6 0,24 1-9 16,-24-1-10-16,23-1-15 15,-23 1-29-15,27 0-44 0,-27 0-47 0,30 0-19 16,-15-3-73-16,-15 3-62 16,26 0-131-16,-16-1-541 0,-10 1-277 0</inkml:trace>
  <inkml:trace contextRef="#ctx0" brushRef="#br3" timeOffset="159727.73">3206 14892 2842 0,'0'0'57'0,"0"0"7"0,0 0-4 15,0 0-4-15,0 0 1 16,0 0 5-16,0 0 13 0,0 0 15 0,6 19 7 16,-6-19 7-16,0 0-1 0,0 0-3 0,20 1-10 0,-20-1-7 15,0 0-5-15,25 4-9 16,-25-4-11-16,24 0-2 0,-24 0-12 0,25 2-11 15,-10 0-21-15,-15-2-13 0,25 0-31 16,-25 0-30-16,28 2-41 0,-16-1-46 0,-12-1-56 16,26 0-57-16,-26 0-127 15,26 3-544-15,-16-6-343 0</inkml:trace>
  <inkml:trace contextRef="#ctx0" brushRef="#br3" timeOffset="160337.45">4004 14630 2658 0,'11'-12'-119'0,"-11"12"41"0,11-7 31 16,-11 7 21-16,0 0 11 0,8-11 10 15,-8 11 16-15,0 0 15 0,0 0 22 0,0 0 13 16,0 0 9-16,0 0 7 16,0 0 21-16,0 0 18 0,-23-18 5 0,23 18 7 15,0 0 4-15,-30 7 7 0,30-7 4 0,-23 9-1 0,10-3-6 16,-1 3-9-16,0 1-11 15,2 0-17-15,-1 4-2 0,-1 2-7 0,3 1-4 16,0 1-10-16,1 1-7 16,2-1-9-16,0 1-4 0,4-1-2 0,0 1-12 15,2 1-4-15,4-2-1 0,-4 1-9 16,4-1 1-16,0-2 1 0,2 1-9 0,1 0-1 16,0-3 6-16,1-1-10 0,0-2 2 0,2 1-9 15,-8-12-7-15,15 13-10 16,-4-7-10-16,-11-6-8 0,17 4-9 0,-17-4-10 0,16 1-5 15,-16-1-9-15,0 0-1 16,20-11 4-16,-20 11 3 0,12-15 3 0,-8 4 4 16,-4 11 4-16,5-21 7 15,-5 21 5-15,2-21 5 0,-2 21 4 0,-5-23 7 0,5 23 2 16,-10-20 11-16,0 11 8 16,10 9 12-16,-22-16 3 0,12 7 9 0,-3 4-6 15,13 5 0-15,-23-11-5 0,23 11 4 0,-19-7-10 16,19 7-1-16,-18-7-11 0,18 7-28 15,-12-6-42-15,12 6-57 0,0 0-73 0,-14-6-83 16,14 6-181-16,-5-6-156 16,5 6-239-16,0 0-208 0</inkml:trace>
  <inkml:trace contextRef="#ctx0" brushRef="#br3" timeOffset="160647.93">4131 14830 2556 0,'6'18'92'0,"-6"-18"44"0,0 0-2 16,0 0-18-16,0 0-8 0,16 5-11 15,-16-5-7-15,0 0 4 0,23-2-9 0,-23 2-2 16,23 0-10-16,-23 0-6 16,25 0-10-16,-25 0-6 0,28-1-12 0,-11-1-8 15,-17 2-15-15,34-4-18 16,-17 4-27-16,-2-4-24 0,-15 4-38 0,26-3-39 0,-26 3-38 16,22-4-43-16,-15 0-78 15,-7 4-608-15,8-11-280 0</inkml:trace>
  <inkml:trace contextRef="#ctx0" brushRef="#br3" timeOffset="160847.45">4267 14743 3030 0,'0'0'149'16,"0"0"-8"-16,0 0-5 0,0 0 2 16,0 0 6-16,0 0 1 0,0 0-5 0,0 33-6 15,0-33-16-15,2 22-14 0,-2-22-8 0,5 27-11 16,-3-12-35-16,-2-15-3 15,2 28-14-15,-2-11-39 0,0-17-60 0,0 30-71 0,2-15-81 16,-2-15-95-16,-2 24-183 16,0-11-95-16,-3-1-282 0,5-12-239 0</inkml:trace>
  <inkml:trace contextRef="#ctx0" brushRef="#br3" timeOffset="161137.75">4131 15163 2780 0,'0'0'99'0,"0"0"8"15,0 0-7-15,0 0-10 0,0 0-8 0,36-23 1 0,-36 23 6 16,18-5 1-16,-18 5-10 16,18-1-8-16,-18 1-6 0,23-4-13 0,-23 4-8 15,28-2-22-15,-15 0-36 16,-13 2-47-16,27 0-62 0,-10-1-58 0,-4-2-67 0,-13 3-174 16,25-1-441-16,-11 1-214 15</inkml:trace>
  <inkml:trace contextRef="#ctx0" brushRef="#br3" timeOffset="162247.45">4733 14969 2563 0,'0'0'24'0,"0"0"44"0,0 0 7 0,0 0-8 15,0 0 2-15,0 0 21 0,0 0 30 16,0 0 20-16,0 0 18 0,0 0 4 16,0 0 2-16,0 0-5 0,0 0 0 0,0 0-18 15,4 58-18-15,-4-41-8 16,0 2-12-16,0 2-12 0,0-2-10 0,2 3-8 0,-2 0-6 16,2-2-8-16,-2 2-5 15,0 0-3-15,0-3-10 0,0 1 2 0,-2 1-9 16,0-5 1-16,0 2 0 0,-2-1-4 0,-3-2-2 0,-3-2-6 15,-1 1-1-15,0-5-7 16,-5 1 0-16,0-2-14 0,0-1-23 0,-1-4-36 16,17-3-63-16,-34 0-80 15,19-3-81-15,15 3-149 0,-27-15-161 0,14 4 2 0,2-4-320 16,1-5-305 0</inkml:trace>
  <inkml:trace contextRef="#ctx0" brushRef="#br3" timeOffset="162457.53">4790 14641 2932 0,'0'0'221'0,"8"-11"13"0,-8 11-27 0,0 0-24 16,9-15-22-16,-9 15-19 15,8-10-20-15,-8 10-5 0,0 0-20 0,0 0-9 16,0 0-23-16,9-12-8 0,-9 12-39 0,0 0-63 0,0 0-74 15,0 0-91-15,0 0-120 16,0 0-210-16,0 0-79 0,0 0-233 0,0 0-199 16</inkml:trace>
  <inkml:trace contextRef="#ctx0" brushRef="#br3" timeOffset="163687.77">5103 14923 2449 0,'0'0'-55'15,"0"0"29"-15,4-20 17 0,-4 20 15 0,0 0 29 16,3-17 18-16,-3 17 27 15,0 0 14-15,4-16 5 0,-4 16 7 0,0 0-4 0,0 0 11 16,0 0 19-16,0 0 14 16,0 0 16-16,0 0 9 0,0 0 4 0,0 0-5 15,0 0-3-15,0 0-20 16,-38 29-20-16,30-16-39 0,0 2-2 0,2-1-9 0,2 2-8 16,0-1-11-16,0-1 2 15,0 2-12-15,4-16-1 0,-2 27-12 0,2-27 2 16,2 25-3-16,-2-25-10 0,10 17-12 0,-4-9-12 15,-6-8-18-15,20 7-10 0,-20-7-7 16,20 4-9-16,-20-4 3 0,26-6 0 0,-26 6 4 16,27-11 5-16,-13 4 6 15,-4-1 1-15,-10 8 7 0,21-15 3 0,-21 15 4 16,15-11 0-16,-15 11 2 0,10-7 1 16,-10 7 2-16,0 0 2 0,0 0 1 0,0 0-3 15,0 0 4-15,0 0 2 0,0 0-2 16,0 0 2-16,0 0 0 0,21 15 1 15,-21-15 0-15,11 7-1 0,-11-7 0 0,0 0 4 0,21 11 3 16,-21-11 5-16,18 3 1 16,-18-3 7-16,20-2-4 0,-20 2 4 0,22-3 2 15,-22 3 0-15,19-9 4 16,-19 9-2-16,18-16-6 0,-8 4-2 0,-4-2-1 0,-2 1 0 16,0-2-6-16,-4 15-16 15,6-28-25-15,-6 14-36 0,0 14-57 0,-2-24-67 16,0 14-65-16,2 10-128 0,-6-15-174 0,6 15-57 0,0 0-219 15,0 0-169-15</inkml:trace>
  <inkml:trace contextRef="#ctx0" brushRef="#br3" timeOffset="164277.91">5617 15036 2432 0,'0'0'-29'0,"0"0"40"0,0 0 10 0,0 0-1 0,0 0 9 16,-12-20 8-16,12 20 28 15,0 0 10-15,0 0 12 0,-26 3 4 0,26-3 1 16,0 0 3-16,-25 12 5 0,25-12-2 0,-17 12-9 0,9-5-2 15,8-7-7-15,-13 16-3 16,7-9-2-16,6-7-1 0,-7 18-3 0,7-18 1 16,-2 17-9-16,2-17-3 15,0 0-5-15,5 26-3 0,-5-26-6 0,10 11 3 0,-10-11-13 16,13 9 0-16,-13-9-3 16,12 6 1-16,-12-6-4 0,17 2-5 0,-17-2-1 15,0 0-7-15,0 0-4 0,31-9-2 16,-31 9-5-16,14-12-5 0,-6 5-1 0,-8 7 0 15,13-26 1-15,-7 12-5 0,-2-4 1 0,3-2-3 16,-1-5 2-16,-1-2-1 16,-1-4-2-16,0-1 1 0,-2-4 2 0,0-3-1 15,0 2 6-15,2-1 7 0,-2 0 8 16,0 5 12-16,0 0 1 0,0 5 1 0,4-1 10 16,-4 1-9-16,2 5 8 15,0 2 8-15,-2 2 7 0,2 3-8 0,-4 16-4 16,4-21 15-16,-4 21 12 0,6-11 9 0,-6 11 22 0,0 0-4 15,0 0-5-15,0 0 1 16,0 48-5-16,-2-27 3 0,0 4-1 0,0 3-7 16,0 4-7-16,0-1-8 15,0 2-7-15,0-1-6 0,2 0-12 0,0 0-19 0,2 3-25 16,2 2-41-16,-2-9-55 16,0 1-76-16,2-3-98 0,-2-7-134 15,3 0-211-15,-3-1 12 0,0-5-514 0,-2-13-727 0</inkml:trace>
  <inkml:trace contextRef="#ctx0" brushRef="#br3" timeOffset="182127.53">30262 14354 1789 0,'0'0'279'0,"0"0"-110"0,0 0-38 16,0 0-24-16,0 0-1 15,8-9-1-15,-8 9 9 0,0 0-10 0,0 0 11 0,0 0 12 16,0 0 3-16,0 0 8 16,0 0 5-16,0 0 0 0,0 0-7 0,0 0-4 15,0 0-8-15,0 0-16 16,0 0-4-16,0 0-11 0,0 0-13 0,0 0-7 0,0 0-1 16,0 0-14-16,0 0-5 15,0 0-3-15,0 0-9 0,-28 34-2 0,28-34-5 16,-17 11-4-16,17-11-3 0,-17 9-3 0,7-4 2 15,10-5-4-15,-19 8 1 16,19-8-3-16,-22 7-5 0,22-7-4 0,-23 2 1 0,23-2 0 16,-21 0-2-16,21 0-2 15,-19 0 3-15,19 0-4 0,0 0 0 0,-26-2 4 16,26 2-1-16,0 0 5 16,-20-4-5-16,20 4 2 0,0 0-1 0,0 0 3 0,-22 0-8 15,22 0 1-15,0 0 0 0,0 0 0 0,-21 6-1 16,21-6-4-16,-13 7 0 15,13-7 5-15,-13 11 1 0,13-11-4 0,-12 8 2 16,12-8-1-16,-14 7 1 0,14-7-5 16,-18 11 7-16,18-11-7 0,-14 7-1 0,14-7 4 15,-13 7 0-15,13-7-5 16,0 0 4-16,-17 8 5 0,17-8-7 0,0 0 6 16,-13 7 0-16,13-7-3 0,0 0-1 15,0 0 3-15,-16 5 1 0,16-5 1 0,0 0-22 16,0 0 2-16,0 0 2 0,-18 3 1 0,18-3 4 15,0 0 2-15,-16 6 7 16,16-6 2-16,-14 8 5 0,14-8-3 0,-14 14 0 16,3-7-2-16,11-7 1 0,-17 17 3 15,8-8-7-15,9-9 4 0,-16 16-3 0,16-16 1 16,-13 14 2-16,13-14-2 16,-11 11-1-16,11-11 0 0,-10 9 1 0,10-9-4 0,0 0 6 15,0 0-3-15,0 0-4 0,0 0 1 0,0 0 1 16,0 0-3-16,0 0 1 15,0 0 0-15,-19-28 7 0,19 28 4 0,-2-16 13 16,2 16 17-16,-6-13 9 0,6 13 0 16,0 0 2-16,0 0 4 0,-16-13-1 0,16 13-1 15,0 0 0-15,-22 0-6 16,22 0-7-16,0 0-2 0,-26 5-5 0,26-5-5 16,-17 8-2-16,17-8-4 0,-17 10 0 0,17-10-5 0,-13 7-2 15,13-7-3 1,-10 8-1-16,10-8-6 0,0 0-4 0,-13 9 0 0,13-9-2 15,0 0 2-15,0 0-2 16,-13 6 5-16,13-6 1 0,0 0 2 0,0 0 7 0,0 0 5 16,0 0-3-16,0 0 1 15,0 0-3-15,-29-15 2 0,29 15 1 0,-17-10 4 16,6 5 7-16,11 5 7 16,-21-8 4-16,21 8 7 0,-25-4 4 0,25 4 4 0,-28 6 1 15,13 0 1-15,3 1-7 0,-3 5-6 0,2 1-1 16,1 4-5-16,0 2 0 15,0 1-7-15,6 5-3 0,0-2-5 0,3 1 0 0,1 0-7 16,2-1-15-16,0 0-25 16,2-1-39-16,1 0-51 0,-1-3-46 0,2-1-77 15,4-3-88-15,0-2-153 16,2-2-119-16,-4-4-22 0,-6-7-642 0,14 12-1093 0</inkml:trace>
  <inkml:trace contextRef="#ctx0" brushRef="#br3" timeOffset="182287.48">29425 15019 4333 0,'0'0'128'16,"7"12"6"-16,-7-12-28 0,0 0-24 0,8 13-13 16,-8-13-1-16,10 7 3 15,-10-7-2-15,13 7-7 0,-13-7-11 0,21 1-16 16,-21-1-14-16,26 2-32 0,-13-4-44 16,3 1-58-16,-16 1-72 0,34-11-74 0,-17 4-123 15,0-1-193-15,0-3-10 0,0-2-342 0,-2-3-332 16</inkml:trace>
  <inkml:trace contextRef="#ctx0" brushRef="#br3" timeOffset="182497.57">29434 13999 3209 0,'-6'-7'190'16,"6"7"-22"-16,-12-13-14 0,12 13-11 0,0 0-5 0,-2-16-5 15,2 16-7-15,0 0-14 16,0 0-19-16,30-13-26 0,-20 10-42 0,-10 3-35 16,30-4-46-16,-11 2-56 15,1 0-73-15,-4 0-75 0,0 2-146 0,0-2-188 0,-3-2-299 16,0 3-271-16</inkml:trace>
  <inkml:trace contextRef="#ctx0" brushRef="#br3" timeOffset="182947.7">28989 14180 2832 0,'0'0'33'0,"0"0"13"15,-11 14 1-15,11-14 14 0,0 0 20 0,0 21 12 16,0-21 6-16,0 0-3 0,7 25-10 0,-7-25-13 0,4 17-3 15,-4-17-7-15,4 16-7 16,-4-16-4-16,2 16-4 0,-2-16-1 0,3 15 3 16,-3-15-1-16,0 0 5 15,0 0 2-15,-9 22 5 0,9-22 4 0,-13 5-1 0,13-5 0 16,0 0-3-16,-24 3 1 16,24-3-1-16,-21 0 4 0,21 0-1 0,0 0 3 15,-24-3 8-15,24 3 4 0,-20 0 1 0,20 0 5 16,0 0 0-16,-25 6 3 0,25-6-5 15,-17 8-4-15,17-8-10 0,-15 9-5 0,15-9-6 16,-14 13-5-16,14-13-5 16,-14 18-4-16,6-6-4 0,0 0-2 0,1 4 7 15,-2-1 5-15,2 4 1 0,-4 1 7 16,2-2 10-16,-2 6 2 0,0-4-3 0,-1 1-5 16,-3 2-8-16,3-3-6 15,-5 5-5-15,-2-3-13 0,0 1-34 0,-2-4-32 16,0 2-58-16,-3-5-76 0,-1 2-93 0,1-6-104 0,1 0-219 15,0 0-15-15,0-1 14 16,2-2-505-16,-1 4-670 0</inkml:trace>
  <inkml:trace contextRef="#ctx0" brushRef="#br3" timeOffset="183107.58">28303 15036 3526 0,'8'11'168'0,"2"-2"7"0,-3 1-10 0,4-3-24 0,0 4-24 16,4-4-11-16,2 0-8 0,1-2-9 15,2-1-16-15,3-3-28 0,-2-1-48 0,2-1-51 16,2-3-59-16,4-1-61 16,-2-3-48-16,-5-3-70 0,0-2-139 0,0-3-157 15,-6-3-276-15,-1-3-220 0</inkml:trace>
  <inkml:trace contextRef="#ctx0" brushRef="#br3" timeOffset="183307.56">28624 13944 2801 0,'-4'-11'240'0,"-1"3"17"0,5 8-35 16,0 0-16-16,0 0 11 15,0 0-16-15,0 0-13 0,0 0-13 0,-15 42-18 0,13-23-17 16,-3 8-20-16,2 0-18 16,1 1-27-16,1 5-43 0,-1-3-46 0,-3 1-69 15,2 5-83-15,0 0-91 0,-3-2-155 0,-3-1-192 16,-1 0 23-16,-2-4-332 0,0 0-312 15</inkml:trace>
  <inkml:trace contextRef="#ctx0" brushRef="#br3" timeOffset="183777.83">28299 14590 3021 0,'0'0'100'0,"0"0"-5"0,0 0-10 15,0 0-11-15,0 0 15 16,0 0 19-16,-30 6 4 0,30-6-2 0,-12 19-5 0,3-8-2 15,-1 3-6-15,-4 3 2 16,0 1-2-16,0 1 4 0,-4 5-1 0,-3-1-6 16,-1 4 22-16,-1-3-9 15,-2 7-14-15,-4-3-6 0,-1 6-3 0,0-3-8 0,0 3-6 16,-3 1-5-16,1-1 0 16,-8 10-5-16,4-6-2 0,2-5-8 0,2-4-5 15,1 5-4-15,0-4-4 0,-1 2-3 0,-2-4-3 16,3 3-3-16,-3 0-2 0,-1-4-3 15,-1 1 5-15,0-3 4 0,-1-2 5 0,-1 0 3 16,0-4 5-16,3-4-3 16,-1-2 3-16,-3-1-5 0,3-5 0 0,-2-1-8 0,2-4 0 15,-2-2-6-15,-7-6-15 16,-7-2 1-16,3-1-2 0,-3-2 1 0,5-1 7 16,-2 3 17-16,6-2 11 15,4 3 9-15,2-1-1 0,1 1-1 0,6 1-7 0,5 0-1 16,-1 0-9-16,6 5-4 0,2-3-7 0,2 4-4 15,16 1-7-15,-22-4-8 16,22 4-6-16,0 0-5 0,0 0-1 0,0 0 4 0,0 0-4 16,0 0-1-16,0 0-12 15,54 15-23-15,-27-11-26 0,-1-3-37 0,8 2-35 16,0-6-45-16,2 2-64 16,8 0-54-16,-2-7-70 0,8-2-137 0,2 0-76 0,-2-7-25 15,1 0-434-15,-5-3-570 0</inkml:trace>
  <inkml:trace contextRef="#ctx0" brushRef="#br3" timeOffset="185367.52">27667 14323 3205 0,'0'0'-59'0,"0"0"27"0,0 0 4 0,0 0-8 0,0 0-5 15,0 0 5-15,0 0 5 0,0 0 18 0,5-26 18 16,2 15 10-16,1-2 12 15,-1-3 13-15,5-4 9 0,1 1 11 0,-3-3 16 16,3-1 10-16,2 0 9 0,-3 3 2 16,1-3-6-16,1 2-4 0,-4 0-9 0,0 2-3 15,3 1-11-15,-2 5-5 16,-2 2-5-16,3 1 0 0,0 5-2 0,-12 5 2 16,0 0 1-16,0 0 0 0,0 0-1 15,30 15-5-15,-30-15-2 0,2 22 1 0,-2-7-5 16,0-15-1-16,-6 34 1 0,-3-19 2 0,3 2 5 15,-7-1-10-15,5-2 0 16,-8-1-1-16,0 1-7 0,1-6-3 0,-1-1-2 0,-2-1-8 16,2-5-10-16,16-1-11 15,-34 0-9-15,34 0-7 0,-28-9 3 0,13 4-3 16,3-1 3-16,12 6 7 16,-23-8 6-16,23 8 0 0,-16-6 8 0,16 6 17 0,0 0 3 15,-25 7 5-15,25-7 0 0,-17 16-5 0,8-5-5 16,2 1 3-16,-5 4-5 15,4-4 0-15,-3 3-7 0,1-2 2 0,2 1 4 16,-3 1-5-16,0-1 2 0,-1-3 0 16,0 1-1-16,1-2-4 0,2-1 0 0,-2-1 3 15,11-8-3-15,-18 13-1 16,18-13-2-16,-14 9 2 0,14-9-3 0,-13 8 3 16,13-8 1-16,-11 5-2 0,11-5-2 15,0 0-1-15,-20 4-1 0,20-4-5 0,0 0-4 16,-21 0-2-16,21 0-8 0,0 0-8 0,-32-4-8 15,32 4-2-15,-21-11-2 16,9 6 4-16,12 5 3 0,-19-18 2 0,7 7 3 0,5 0 5 16,7 11 7-16,-11-19 7 15,4 9 6-15,7 10 0 0,-5-18-3 0,5 18 4 16,-4-17-2-16,4 17-2 16,0 0 1-16,2-22-2 0,-2 22-6 0,5-15-3 0,-5 15-6 15,0 0-3-15,9-18 0 0,-9 18-4 0,6-9 2 16,-6 9 2-16,0 0 1 15,7-12 1-15,-7 12 5 0,0 0-3 0,0 0 4 0,0 0 1 16,0 0 0-16,0 0 3 16,17-7-2-16,-17 7 0 0,0 0 1 0,0 0-4 15,0 0-1-15,0 0 1 16,26 7 4-16,-26-7-2 0,0 0 0 16,20 6 4-16,-20-6-1 0,11 6 2 0,-11-6 1 15,0 0 0-15,14 7-1 0,-14-7 5 0,0 0-4 16,0 0 0-16,13 6 4 0,-13-6 1 0,0 0 4 15,0 0 4-15,0 0 6 16,0 0 2-16,-2 19 1 0,2-19 4 0,0 0-2 16,-15 17 0-16,15-17 2 0,-13 15 1 15,5-4-5-15,-3-4-1 0,11-7 2 0,-20 19 2 16,11-10-3-16,-5-1-1 16,3-1-2-16,11-7 1 0,-20 16 5 0,9-10-8 0,11-6 0 15,-17 9-2-15,17-9-1 0,-17 6-3 0,17-6 2 16,0 0-3-16,-21 0 0 15,21 0 0-15,0 0 6 0,0 0 1 0,-25-2 4 0,25 2 0 16,0 0-4-16,0 0 0 16,0 0-4-16,-19 4 3 0,19-4 10 0,0 0-6 15,-14 15 0-15,14-15 3 16,-7 17 1-16,1-6-10 0,-1 3 5 0,7-14-2 0,-16 25-3 16,10-12 2-16,-1-1-5 15,0 1 5-15,-2-4-8 0,0 2 6 0,9-11-3 16,-14 19 0-16,14-19-1 0,-13 9 2 0,13-9-1 15,0 0-2-15,-18 1-5 0,18-1-1 16,0 0 5-16,0 0-3 0,-15-18 2 0,15 18 2 16,0 0-1-16,-7-18 12 15,7 18-5-15,0 0 4 0,-4-15 2 0,4 15-7 16,0 0 0-16,0 0 1 16,0 0 0-16,0 0 0 0,-8-14-1 0,8 14 3 0,0 0-5 15,0 0-1-15,0 0 1 0,0 0 1 0,0 0-2 16,0 0 6-16,-29 23 18 15,29-23 1-15,-7 10-3 0,7-10 5 0,-10 9-9 0,10-9 0 16,0 0-4-16,-19 8-6 16,19-8-4-16,0 0-6 0,0 0-12 0,-19-1-5 15,19 1-2-15,0 0-5 16,-14-16 0-16,14 16 2 0,-5-17-1 0,5 17 12 0,0 0-11 16,0-25 10-16,0 25-4 15,0 0 15-15,9-23 3 0,-9 23 1 0,14-11 15 16,-14 11 7-16,15-8 3 0,-15 8-2 0,16-3 5 0,-16 3 0 15,0 0 3-15,0 0 10 16,25 9 3-16,-25-9 11 0,7 13 1 0,-7-13 1 16,0 0-2-16,-7 27 1 15,7-27-3-15,-16 23-2 0,5-13-6 0,-7 1-4 0,-1 0-11 16,-2-1-2-16,-4 0-1 16,-2-3-5-16,-3-2-2 0,-7 3-3 0,5-6 2 15,-11 2-7-15,0-4 0 0,1 0-3 0,-5-2 0 0,2 0-3 16,-3-2-2-16,4 0-2 15,-1-2-8-15,2 1-16 0,0-3-30 0,3-1-36 16,4 2-36-16,3-3-57 16,6-1-86-16,-3-3-85 0,10 3-192 0,4-4-82 0,2 1 29 15,8-1-544-15,1-5-763 16</inkml:trace>
  <inkml:trace contextRef="#ctx0" brushRef="#br3" timeOffset="185607.45">27166 13443 4144 0,'25'-2'229'0,"-25"2"-33"0,0 0-41 0,19-1-9 16,-19 1-19-16,0 0-10 0,19-3-12 15,-19 3-16-15,0 0-28 0,0 0-34 0,16-1-57 16,-16 1-71-16,0 0-112 16,0 0-142-16,0 0-257 0,0 0 14 0,0 0 25 15,0 0-315-15,-45 36-260 0</inkml:trace>
  <inkml:trace contextRef="#ctx0" brushRef="#br3" timeOffset="185877.58">26944 14930 3279 0,'0'0'285'0,"0"0"-40"0,-2 15-39 16,2-15-22-16,0 0-13 15,19 8-32-15,-19-8-12 0,27-3-15 0,-27 3-16 0,39-3-26 16,-19-1-14-16,7-2-30 16,2-1-23-16,-1-1-33 0,3-3-37 0,0-1-56 15,-1-2-66-15,-1-5-61 16,-4 1-107-16,-3-5-172 0,-2 0-50 0,-4-3-298 0,-3-6-243 16</inkml:trace>
  <inkml:trace contextRef="#ctx0" brushRef="#br3" timeOffset="186057.66">26957 13758 3264 0,'0'0'317'0,"-13"-9"-58"16,13 9-58-16,0 0-43 0,0 0-35 0,0 0-39 15,-11-8-40-15,11 8-67 0,0 0-92 0,-14-2-94 16,14 2-119-16,-17 2-213 0,17-2-429 15,-27 8-416-15</inkml:trace>
  <inkml:trace contextRef="#ctx0" brushRef="#br3" timeOffset="186617.32">26079 13944 2916 0,'0'0'-38'16,"0"0"74"-16,0 0 32 0,0 0 15 0,0 0 5 15,0 0 4-15,0 0 4 0,0 0 2 16,0 0-8-16,-52 25-8 0,39-9-2 16,-1 3-7-16,-1 2 3 0,-1 3 0 15,-2 4-3-15,0 3 2 0,0-2-4 0,-6 9-4 16,3-2-1-16,-1 2-2 0,0 1-5 16,-1 0-1-16,0 0-2 0,-2 0-2 0,6 3-3 15,-4-3-9-15,5-2-4 0,-2 0-2 0,4-4-3 16,-1-3-6-16,1-1-2 15,4-1 0-15,-1-1-5 0,4-8 2 0,-2-1-4 0,1-1-6 16,4-5-15-16,0 0-22 16,6-12-36-16,-10 17-50 0,10-17-57 0,-9 9-50 15,9-9-53-15,0 0-132 16,0 0-159-16,0 0-370 0,0 0-344 0</inkml:trace>
  <inkml:trace contextRef="#ctx0" brushRef="#br3" timeOffset="187107.33">25464 14379 2863 0,'8'-19'6'0,"-8"19"39"0,8-15 10 0,-8 15 14 0,11-14 19 16,-11 14 18-16,9-9 26 16,-9 9 4-16,0 0 6 0,8-11-1 0,-8 11-4 15,0 0-3-15,0 0-11 16,0 0-8-16,0 0-15 0,0 0 2 0,0 0-18 0,0 0-7 16,0 0-9-16,0 0-8 15,0 0-6-15,0 0-16 0,0 0-4 0,0 0-19 16,0 0-12-16,0 0-10 0,0 0-8 0,-19-22-5 15,19 22-2-15,0 0 0 0,0 0 3 16,0 0 3-16,13-20 1 0,-13 20 3 16,0 0 7-16,16-3 8 0,-16 3 8 15,0 0 7-15,0 0 10 0,0 0 7 0,22 22-1 16,-22-22 3-16,4 19 4 0,-4-19 2 16,-2 27 0-16,2-27 34 0,-9 29-5 0,3-10-3 15,-1 1 5-15,-3-1-3 0,0 3 1 16,-3-3-20-16,1 5-1 0,-5 1-7 0,-2 0-4 15,-1-1-7-15,2-2-13 0,-4 1-25 0,3 2-33 16,-2-5-41-16,-1-2-55 16,3-2-74-16,0-1-73 0,0-3-109 0,1-3-168 15,0-3-48-15,1-2-417 0,4 0-519 16</inkml:trace>
  <inkml:trace contextRef="#ctx0" brushRef="#br3" timeOffset="187267.69">25385 14111 3387 0,'6'-9'193'0,"-6"9"2"15,12-9-70-15,-12 9-68 0,5-7-44 0,-5 7-39 0,0 0-33 16,0 0-51-16,7-10-71 16,-7 10-134-16,0 0-666 0,0 0-439 0</inkml:trace>
  <inkml:trace contextRef="#ctx0" brushRef="#br3" timeOffset="187527.76">25230 14415 3064 0,'0'0'-5'0,"-6"15"15"16,6-15 1-16,0 0-18 0,0 0 6 0,0 0 9 16,0 0 22-16,0 0 7 15,0 0 24-15,-21-38 18 0,21 38 18 0,-2-15 8 16,2 15-2-16,0 0-2 0,0 0 5 0,0 0 3 0,0 0 8 15,0 0 4-15,0 0-1 16,0 0 17-16,0 0-14 0,0 0-5 16,0 0-18-16,-7 51-13 0,-3-29-15 15,-1-3 3-15,1 3-14 0,-1-2-29 0,-6 3-29 0,5-5-41 16,-3 1-48-16,-2-1-68 16,3 1-64-16,-3-6-81 0,1-4-160 0,2-2-133 15,-2 0-377-15,1-6-412 0</inkml:trace>
  <inkml:trace contextRef="#ctx0" brushRef="#br3" timeOffset="188127.79">24999 14293 3086 0,'0'0'12'16,"1"-14"5"-16,-1 14-3 0,0 0 0 0,4-18 21 0,-4 18 21 15,0 0 13-15,4-16-2 16,-4 16-9-16,0 0-7 0,11-13-9 0,-11 13-1 16,0 0-3-16,13-9-5 15,-13 9-2-15,0 0-5 0,10-8 1 0,-10 8-4 0,0 0 5 16,0 0 8-16,0 0 9 16,13-8 3-16,-13 8 4 0,0 0 6 0,0 0 8 15,0 0 4-15,0 0 1 0,0 0-3 0,0 0 3 0,0 0-4 16,0 0-4-16,0 0-3 15,0 0-6-15,-45 30-6 0,37-22-3 0,8-8-3 16,-23 17 3-16,10-6-2 16,0-2 4-16,-3 2-1 0,0 3 6 0,2-3 3 0,-3 2 5 15,4-1 22-15,0-1 8 16,1 2-5-16,2-1-3 0,-4 1-3 0,6-1-10 16,-2 1-4-16,1-2-8 15,2 1-8-15,-1-1-3 0,8-11-6 0,-13 21-2 0,7-13-3 16,6-8-2-16,-14 15-2 0,4-8-6 0,10-7-1 15,-16 6 4-15,16-6-2 16,-19 3 5-16,19-3 3 0,0 0 3 16,-28-12 0-16,28 12-1 0,-16-12-1 0,16 12 1 15,-14-11 0-15,14 11 0 0,-12-7-5 0,12 7-4 16,0 0-2-16,-17-4 1 16,17 4 4-16,0 0 0 0,0 0 0 0,-32 14-1 15,24-9-2-15,8-5-3 0,-19 18-4 0,8-9-1 0,-1 2-3 16,0 1-1-16,0-2-5 15,0 6-1-15,-3 1-7 0,0-1-13 0,2 2-19 16,-1-3-20-16,-2 3-23 0,2 1-21 16,-1 0-42-16,0-2-47 0,0 2-69 0,3-2-81 15,-6 1-201-15,6 1-82 16,-2 1 10-16,2-1-510 0,0 0-724 0</inkml:trace>
  <inkml:trace contextRef="#ctx0" brushRef="#br3" timeOffset="188327.82">24323 15287 3598 0,'0'0'123'0,"13"11"38"15,-13-11-19-15,0 0-16 0,18-3-8 0,-18 3-13 16,0 0 22-16,32-11-14 16,-15 3-14-16,4 1-18 0,1-1-26 0,1-3-22 0,2-2-20 15,4 1-32-15,-1-2-33 0,0-4-39 0,-1 2-46 16,-1-2-36-16,-1-4-45 15,-2 0-47-15,-5-5-136 0,-2 0-154 0,-3-3-351 0,-2 0-293 16</inkml:trace>
  <inkml:trace contextRef="#ctx0" brushRef="#br3" timeOffset="188807.7">24331 13981 2774 0,'0'0'35'16,"0"0"48"-16,6-15-2 0,-6 15 15 0,0 0 11 15,0 0 11-15,0 0 20 16,0 0 10-16,0 0 2 0,0 0 7 0,0 0 27 0,0 0 7 16,0 0-35-16,0 0-3 15,0 0-15-15,6 49-16 0,-6-31-19 0,-2 0-9 16,2 3-5-16,0 0-15 16,-2 1-15-16,2 4-33 0,0 0-40 0,0 3-44 0,-2-2-62 15,2-1-78-15,0 4-65 0,-4-2-122 0,2 0-174 16,-2 0-47-16,0 3-322 15,-2-2-339-15</inkml:trace>
  <inkml:trace contextRef="#ctx0" brushRef="#br3" timeOffset="189307.39">24062 14173 2863 0,'0'0'56'0,"0"0"58"0,-4-23-5 16,4 23 2-16,0 0 6 0,0 0 1 0,0 0 5 15,0 0-2-15,0 0-1 16,-32 29-12-16,26-14-6 0,-2 5-9 0,-4 2-3 0,0 3-10 16,2 3 6-16,-1 3-13 15,-2 2-7-15,-2-1-7 0,-3 6-2 0,-2 1-10 16,1 1-2-16,0 1-6 16,0-2-9-16,0 2-13 0,0-5-23 0,0 0-33 0,2-5-40 15,0 0-56-15,3-3-67 0,0-5-68 0,2-5-132 16,0 0-162-16,-2-4-383 15,4-4-375-15</inkml:trace>
  <inkml:trace contextRef="#ctx0" brushRef="#br3" timeOffset="189527.62">23624 14537 3020 0,'2'-19'87'0,"-2"19"37"0,0 0-2 15,0 0-7-15,0 0-3 16,0 0-3-16,0 0 2 0,0 0 3 0,0 0-13 16,0 0-8-16,-26 38-8 0,22-25-13 15,4-13-7-15,-10 26-11 0,6-13-17 0,-2 0-25 16,6-13-35-16,-9 23-42 0,5-14-59 16,4-9-59-16,-9 17-58 0,3-8-102 0,6-9-149 15,-9 11-409-15,9-11-282 0</inkml:trace>
  <inkml:trace contextRef="#ctx0" brushRef="#br3" timeOffset="189687.76">23681 14266 2835 0,'4'-13'171'0,"-4"13"16"15,4-19-33-15,-4 19-58 0,-2-17-63 0,2 17-57 16,0 0-49-16,0-23-56 0,0 23-66 0,0 0-165 15,-10-21-469-15,6 17-159 16</inkml:trace>
  <inkml:trace contextRef="#ctx0" brushRef="#br3" timeOffset="189987.63">23467 14415 2654 0,'-17'8'105'0,"17"-8"8"16,0 0-9-16,-16 2-7 15,16-2 3-15,0 0 21 0,-28-2 25 0,28 2 14 16,-19 0 3-16,19 0-5 0,-17 4-8 16,17-4-16-16,-17 7-8 0,17-7-9 0,-15 13 0 15,15-13-7-15,-8 15 8 16,1-4-10-16,7-11-26 0,-4 24 0 0,2-13-11 16,2-11-5-16,-4 31-6 0,2-18-7 15,0 2-5-15,2-15-11 0,-6 33 0 0,2-18-3 16,-4 0-3-16,2 2-1 0,-2-3 0 0,-5 4-6 15,2-3-3-15,-3 2-6 0,-3-4-10 16,-1 2-40-16,2-4-49 0,-5 3-71 16,2-2-93-16,-2-2-107 0,-1 2-193 15,2 1-54-15,-6 2 14 0,5-1-325 0,-1 1-308 16</inkml:trace>
  <inkml:trace contextRef="#ctx0" brushRef="#br3" timeOffset="190127.62">22860 15101 3153 0,'0'0'206'0,"9"14"-6"15,-9-14-29-15,16 6-21 0,-16-6-12 0,30-3-10 0,-13 1-11 16,4-1-14-16,4-3-30 16,-1-2-39-16,1-1-43 0,-2-1-56 0,7-4-50 15,-3-1-77-15,-1-1-59 16,-3-6-130-16,-1 1-158 0,-4-2-351 0,-2-3-263 0</inkml:trace>
  <inkml:trace contextRef="#ctx0" brushRef="#br3" timeOffset="190537.61">23262 14180 2973 0,'0'0'149'0,"0"0"-3"0,-15-5-22 16,15 5-12-16,0 0-15 0,0 0-12 16,-15 11-7-16,15-11-9 0,-4 13-7 15,4-13-7-15,-2 18-8 0,2-18-3 0,0 19-6 0,-2-10-4 16,2-9-7-16,0 17-3 15,0-17-3-15,0 17-6 0,0-17-2 0,-4 9 1 0,4-9-3 16,0 0 0-16,-13 3-2 16,13-3 6-16,0 0 15 0,0 0 10 0,-34-15 12 15,34 15 9-15,-21-10 8 16,10 3 12-16,11 7 8 0,-21-10 31 0,21 10 4 0,-19-4-4 16,19 4-3-16,-21 2-7 15,21-2-15-15,-21 7-8 0,10 1-7 0,-1 3-12 16,1-1-6-16,-2 2-8 0,1 4-2 0,-2 0-9 0,2 2-3 15,-2 0-2 1,1 1 3-16,0 1 4 0,-2 1 5 0,3-1 4 16,-4-1 5-16,4 3 3 0,-3-1-14 15,2-3-3-15,-1 2-8 0,-1-3-2 0,2 0-22 0,-2 1-38 16,1-2-50-16,-2-4-49 16,-2 2-80-16,3 1-95 0,-7-2-133 0,2 2-154 15,-2 3-26-15,-3 1-550 0,-1 1-835 0</inkml:trace>
  <inkml:trace contextRef="#ctx0" brushRef="#br3" timeOffset="190697.57">22370 15247 3935 0,'0'0'122'0,"16"10"16"16,-16-10-29-16,21 2-30 0,-21-2-17 0,32-5-5 16,-14-1-9-16,4-2-5 15,1-3-19-15,0-3-29 0,-2 1-36 16,1-2-30-16,1-5-38 0,0 1-50 0,-2 1-42 0,1-5-61 0,-6-2-133 15,2-1-149-15,-8-5-320 16,0-2-224-16</inkml:trace>
  <inkml:trace contextRef="#ctx0" brushRef="#br3" timeOffset="190897.62">22631 13880 2872 0,'0'0'254'0,"-4"-14"6"16,4 14-40-16,0 0-25 15,0 0-23-15,0 0-22 0,0 0 0 16,0 0-26-16,0 0-9 0,0 0-10 16,-4 46-15-16,4-27-11 0,-3 8-7 0,3 0-10 0,-2 3-24 15,0 1-26-15,0-2-43 16,0 1-60-16,-2 2-89 0,2-2-79 0,-4 2-186 16,0 3-131-16,-2-3-12 15,2-3-269-15,0-1-208 0</inkml:trace>
  <inkml:trace contextRef="#ctx0" brushRef="#br4" timeOffset="204567.65">31925 15983 1563 0,'-11'-11'383'16,"11"11"-73"-16,0 0-48 15,0 0-15-15,0 0-23 0,-10-10-34 0,10 10-30 16,0 0-20-16,0 0-6 0,0 0-9 15,0 0-6-15,0 0-6 0,0 0-7 0,0 0 0 16,0 0-3-16,0 0-4 0,0 0-9 0,0 0-5 16,0 0-9-16,0 0-6 15,21-19-11-15,-21 19-3 0,0 0-9 0,25 0-2 0,-25 0-7 16,23 0 0-16,-23 0-6 16,26 0-4-16,-26 0-5 0,28 2-8 0,-28-2 0 15,23 2-2-15,-23-2-1 0,21 2 0 16,-21-2-7-16,15 4-2 0,-15-4-2 15,0 0 4-15,12 9 1 0,-12-9-3 0,0 0 1 0,0 0 7 16,-10 27 2-16,10-27 1 16,-17 16-1-16,9-9 8 0,-1 3-4 0,9-10 1 15,-19 21-1-15,11-12 3 16,-1 1-9-16,9-10 0 0,-13 22 0 0,9-12 2 0,4-10-2 16,-2 23-1-16,2-23-2 15,2 22 2-15,2-8 20 0,0 1-12 0,3-2 2 16,2 3-3-16,-1-1-4 0,0 0 1 0,1 1-3 15,-3-1-1-15,1 2 2 16,-1-2-6-16,-2 3 3 0,-1 0 1 0,-3 1-3 0,-3 1-3 16,-1-4 6-16,-2 8-1 15,-3-3 1-15,-2-2 5 0,1 2-9 0,-5-3 2 16,2 1-6-16,-3-1 5 16,0-1 3-16,0 0-3 0,1-2-16 0,2 1-30 0,0-5-29 15,1 0-38-15,2 0-49 0,10-11-56 0,-18 15-70 16,10-10-111-16,2-1-158 15,6-4-50-15,-11 5-374 0,11-5-422 0</inkml:trace>
  <inkml:trace contextRef="#ctx0" brushRef="#br4" timeOffset="205017.31">32338 16270 3019 0,'0'0'-5'0,"0"0"39"0,0 0 37 16,0 0 44-16,0 0 27 15,0 0 20-15,0 0-1 0,0 0-11 0,0 0-12 16,0 0-8-16,0 0-18 0,0 0 4 0,0 0-10 0,0 0 0 15,27-12-11-15,-27 12-10 16,24-4-14-16,-8 1-6 0,0-1-8 0,-16 4-8 16,27-6-9-16,-14 4-23 15,-13 2-23-15,23-4-28 0,-23 4-46 16,16-4-59-16,-16 4-54 0,14-5-59 0,-14 5-79 16,0 0-171-16,2-7-108 0,-2 7-270 0,0 0-251 15</inkml:trace>
  <inkml:trace contextRef="#ctx0" brushRef="#br4" timeOffset="205217.41">32361 16205 2643 0,'0'0'42'0,"0"0"54"0,0 0 41 0,-15-7 34 15,15 7 15-15,0 0 7 16,0 0-7-16,0 0-10 0,0 0 7 0,0 0-26 0,0 0-10 16,0 0-24-16,32-21-15 0,-32 21-8 0,19-5-14 15,-19 5-16-15,22-4-25 16,-22 4-31-16,18-3-39 0,-18 3-44 15,19-4-43-15,-19 4-49 0,19-4-47 16,-8 1-55-16,-11 3-87 0,22-4-164 0,-12 1-438 0,-10 3-379 16</inkml:trace>
  <inkml:trace contextRef="#ctx0" brushRef="#br4" timeOffset="205587.45">32750 15989 2826 0,'0'0'-33'0,"0"0"63"0,7-16 52 0,-7 16 43 0,0 0 28 15,0 0 20-15,0 0 5 16,0 0-8-16,4-12-6 0,-4 12-11 0,0 0-9 16,0 0 17-16,0 0 25 15,0 0-23-15,0 0-4 0,0 0-14 0,0 0-5 16,0 0-9-16,2 45-10 0,-2-45-10 16,0 28-8-16,2-14-14 0,-2-14-7 0,0 29-9 15,3-12-14-15,-3-2-6 0,2 2-8 0,-2-17-7 16,0 27-12-16,0-14-32 15,0-13-50-15,2 24-49 0,-2-24-80 0,-2 26-107 0,-3-16-152 16,-3 1-163-16,-1 0-12 16,-3-1-474-16,-1-1-672 0</inkml:trace>
  <inkml:trace contextRef="#ctx0" brushRef="#br4" timeOffset="-202702.41">13643 14743 3252 0,'0'0'-183'0,"0"0"33"0,0 0 21 0,0 0 21 16,0 0 13-16,0 0 19 16,7-16 6-16,-7 16 32 0,0 0 17 0,0 0 7 15,0 0 14-15,0 0 17 0,0 0 1 0,0 0 14 0,0 0 9 16,0 0 3-16,13-9 20 15,-13 9 23-15,0 0 11 0,0 0 12 16,0 0 6-16,0 0 1 0,0 0 3 16,0 0 4-16,0 0-1 0,0 0-4 0,0 0-5 0,0 0-1 15,12-6-7-15,-12 6-8 16,0 0-5-16,0 0-2 0,0 0-5 0,0 0-1 16,0 0 3-16,0 0-8 15,0 0-1-15,0 0-4 0,0 0-7 0,0 0 6 0,0 0-3 16,0 0 17-16,0 0 3 0,0 0-12 0,0 0-1 15,0 0-4-15,0 0 1 16,0 0 2-16,0 0-2 0,0 0-1 0,0 0 1 0,0 0-5 16,0 0 1-16,0 0-6 15,0 0-5-15,0 0-4 0,0 0-5 0,0 0-5 16,0 0-7-16,0 0-3 16,0 0-2-16,0 0-5 0,0 0-2 0,0 0-2 0,0 0-4 15,0 0 2-15,0 0-6 0,0 0-1 0,0 0 1 16,-30 31-3-16,30-31 0 15,-11 11 0-15,11-11 2 0,-10 10-1 0,10-10-2 0,-10 12-1 16,10-12-3 0,0 0 3-16,-13 13-3 0,13-13 0 0,-10 9 1 15,10-9-1-15,-7 13-1 0,7-13 0 16,-8 10-1-16,8-10 0 0,-9 12-3 0,9-12 2 0,-10 12 0 16,10-12-3-16,-8 13 2 0,8-13 0 0,0 0-2 15,-9 15 0-15,9-15 0 16,0 0-1-16,-10 13 0 0,10-13-2 0,0 0 1 0,-6 9 2 15,6-9-2-15,0 0 3 16,0 0-4-16,0 0 0 0,-9 13 2 0,9-13 0 16,0 0 1-16,0 0-1 15,0 0 0-15,0 0 3 0,0 0-3 0,0 0 2 0,0 0 0 16,0 0 1-16,-6 14 0 16,6-14 0-16,0 0 1 0,0 0 1 0,0 0-2 15,0 0 1-15,0 0-1 0,0 0-1 0,0 0-2 0,0 0 2 16,0 0-1-16,0 0-3 15,0 0 2-15,33-32-2 0,-33 32 1 0,11-17-1 16,-2 10 1-16,-9 7-2 16,16-18-2-16,-7 7 3 0,-1 0-3 0,-8 11 2 0,21-18-2 15,-13 9 0-15,2 1 1 16,-10 8 0-16,15-18 1 0,-8 11-1 0,-7 7 0 16,14-16-1-16,-14 16 1 0,13-13 2 0,-13 13 0 15,10-11-1-15,-10 11 1 0,11-9-3 16,-11 9 3-16,0 0-4 0,8-15 4 0,-8 15-2 15,0 0 0-15,12-8 0 16,-12 8 1-16,0 0-2 0,0 0 1 0,0 0-3 0,0 0 5 16,0 0-2-16,0 0 2 15,0 0 1-15,0 0-1 0,0 0 0 0,0 0 1 16,0 0-1-16,0 0 0 16,0 0-2-16,0 0 1 0,-37 30 0 0,37-30 2 0,-15 13-1 15,7-3 1-15,-2 0 1 0,1-1-5 0,9-9 4 16,-20 19 1-16,11-8 0 15,-2-2-2-15,1 2 3 0,0-2-5 0,10-9 2 0,-16 19 2 16,4-10-2-16,4-1 1 16,8-8 0-16,-16 19-1 0,9-11 0 15,7-8 1-15,-15 15 1 0,15-15-2 16,-12 13 2-16,12-13-1 0,-13 14-4 0,13-14 4 0,-11 10 0 16,11-10-1-16,-8 10 0 15,8-10 1-15,0 0-1 0,-10 14-1 0,10-14 2 16,0 0 1-16,-13 11-5 0,13-11 3 0,0 0 1 15,-8 11 0-15,8-11 0 0,0 0 0 16,-9 12-1-16,9-12 0 0,0 0-9 0,-10 7 3 16,10-7-4-16,0 0-8 15,0 0-14-15,-12 12-14 0,12-12-16 0,0 0-23 0,0 0-19 16,-5 4-29-16,5-4-42 16,0 0-60-16,0 0-51 0,0 0-44 0,0 0-101 15,0 0-109-15,0 0-72 0,0 0-443 0,0 0-593 0</inkml:trace>
  <inkml:trace contextRef="#ctx0" brushRef="#br4" timeOffset="-201309.27">13475 14747 3139 0,'0'0'-166'0,"-3"-21"35"0,3 21 31 0,0 0 10 15,0 0 27-15,0 0 19 0,0 0 23 0,0 0 23 16,0 0 8-16,-5-14 22 0,5 14 5 15,0 0 22-15,0 0 10 0,0 0 10 0,0 0 14 16,0 0 11-16,0 0 2 16,0 0 3-16,-6-17 3 0,6 17 2 15,0 0 3-15,0 0 5 0,0 0 4 16,0 0 0-16,0 0-1 0,0 0 1 0,0 0-5 0,0 0 2 16,0 0-5-16,0 0 6 15,0 0 1-15,0 0-1 0,0 0-6 0,0-19-19 16,0 19-1-16,0 0-10 0,0 0-13 0,0 0-6 0,0 0-1 15,0 0-7-15,0 0-8 16,0 0-1-16,0 0-1 0,0 0 1 16,0 0-1-16,0 0-4 0,0 0-3 15,0 0-4-15,0 0-4 0,0 0-3 0,36 29 0 16,-36-29-5-16,0 0 1 0,12 13-3 16,-12-13-1-16,6 12-1 0,-6-12-5 0,9 13 2 15,-9-13-3-15,6 15-2 0,-6-15-2 0,8 15-4 0,-8-15 0 16,6 16-1-1,-6-16 0-15,5 15-2 0,-5-15 1 0,6 14-1 0,-6-14 0 16,7 15-2-16,-7-15-1 16,5 15 0-16,-5-15 1 0,5 18-1 0,-5-18-2 0,4 11 2 15,-4-11 0-15,0 0-2 16,6 16 2-16,-6-16-4 0,3 12 1 0,-3-12-10 16,0 0 3-16,6 15-1 15,-6-15 1-15,0 0-1 0,8 14 1 0,-8-14 4 0,0 0-3 16,6 11 0-16,-6-11 1 0,0 0 1 0,0 0 2 15,9 17-2-15,-9-17 0 16,6 10 3-16,-6-10-3 0,0 0 2 0,5 13-1 0,-5-13 3 16,0 0-2-16,7 16-2 15,-7-16 2-15,0 0 2 0,7 8-1 0,-7-8 1 16,0 0-3-16,0 0 3 16,6 14-1-16,-6-14-1 0,0 0 3 0,0 0-3 0,0 0 7 15,5 12-3-15,-5-12 4 0,0 0 4 0,0 0 3 16,0 0 3-16,8 12 2 15,-8-12 1-15,0 0 0 0,0 0 0 0,0 0 1 0,0 0-6 16,0 0 1-16,0 0-2 16,8 9 0-16,-8-9-2 0,0 0-4 0,0 0 2 15,0 0-2-15,0 0 1 16,0 0-3-16,0 0-2 0,0 0 2 0,0 0-3 0,9 10 2 16,-9-10-1-16,0 0 1 15,0 0-3-15,0 0 1 0,0 0-2 0,0 0 3 16,0 0-1-16,0 0 1 0,0 0-3 0,0 0 0 15,0 0 0-15,0 0 0 0,0 0 2 16,0 0-1-16,0 0 1 0,0 0 5 0,0 0-3 16,0 0 1-16,0 0 0 15,0 0 2-15,0 0-2 0,0 0 0 0,0 0 2 0,0 0-2 16,0 0 0-16,0 0 1 16,0 0 0-16,0 0-2 0,0 0 0 0,0 0 0 15,0 0-1-15,0 0 0 0,0 0 1 0,0 0-2 16,0 0-1-16,0 0 1 15,0 0-2-15,0 0 0 0,-28-37 0 0,28 37 0 0,-8-17 1 16,8 17-1-16,-9-20-1 16,4 11 1-16,5 9-1 0,-7-21 0 0,1 9 1 0,6 12-3 15,-9-18 1-15,9 18 2 16,-10-17-2-16,10 17 1 0,-8-17-2 0,8 17 2 16,-7-13 2-16,7 13-2 0,-6-17-1 0,6 17 0 15,-8-13 0-15,8 13 2 0,-7-12-1 16,7 12 2-16,0 0-3 0,-8-17 4 15,8 17-1-15,0 0-1 0,-7-15 0 16,7 15-1-16,0 0 1 0,0 0-1 0,-9-13 1 16,9 13 1-16,0 0 0 0,0 0 2 15,0 0-4-15,0 0 2 0,-7-13 0 0,7 13-1 16,0 0 2-16,0 0-2 16,0 0-1-16,0 0 1 0,0 0 0 0,0 0 0 0,-9-13-2 15,9 13 3-15,0 0-1 0,0 0 2 0,0 0 1 16,0 0 0-16,0 0-1 15,0 0 2-15,0 0 0 0,0 0 3 0,0 0-3 16,0 0 2-16,0 0 0 0,0 0 0 16,0 0 1-16,0 0 0 0,0 0-2 0,0 0 0 15,0 0 0-15,0 0 0 16,0 0-1-16,23 44-1 0,-23-44-2 0,6 10-4 16,-6-10-9-16,5 14-22 0,-5-14-33 0,0 0-39 0,6 19-39 15,-6-19-49-15,5 9-63 16,0 0-58-16,-5-9-94 0,2 9-139 0,-2-9-70 15,7 12-590-15,-7-12-943 0</inkml:trace>
  <inkml:trace contextRef="#ctx0" brushRef="#br4" timeOffset="-195219.07">13574 14695 3635 0,'0'0'-252'0,"0"0"23"0,-7-16 24 0,7 16 27 15,0 0 21-15,0 0 18 16,0 0 18-16,0 0 20 0,0 0 9 0,0 0 15 16,0 0 11-16,0 0 7 0,0 0 17 0,0 0 5 0,0 0 21 15,0 0 32-15,0 0 2 16,0 0 21-16,0 0 14 0,0 0 9 0,0 0 14 15,0 0 7-15,0 0 8 16,0 0 10-16,0 0 5 0,0 0 9 0,0 0 7 0,0 0 1 16,0 0 0-16,0 0-3 15,0 0 2-15,0 0-15 0,0 0-1 0,0 0-8 16,0 0-11-16,-3-18-11 16,3 18-7-16,0 0-7 0,0 0-4 0,0 0 1 0,0 0 12 15,0 0 4-15,0 0 4 0,0 0 5 0,0 0-3 16,0 0 1-16,0 0-1 15,0 0-9-15,0 0-4 0,0 0-4 0,0 0-4 16,3 57-5-16,-3-57-6 0,0 21-4 16,0-21-3-16,0 22 3 0,0-22-14 0,-3 20-4 15,3-20 5-15,0 23-10 16,0-23-3-16,0 22-2 0,0-22-1 0,-2 24 7 16,2-24-12-16,0 23 1 0,0-23-3 0,-2 22 0 0,2-22 1 15,-3 23-3-15,3-23 1 16,-2 22 15-16,2-22 2 0,-2 20 0 0,2-20-5 15,-4 19-1-15,4-19-2 16,0 22-6-16,0-22-1 0,-3 15-4 16,3-15-8-16,-2 16-3 0,2-16-13 0,-2 15-19 15,2-15-20-15,-2 14-21 0,2-14-35 0,0 0-38 16,-7 23-37-16,4-13-33 16,3-10-30-16,-4 17-41 0,0-10-76 0,4-7-111 0,-9 17-471 15,5-7-380-15</inkml:trace>
  <inkml:trace contextRef="#ctx0" brushRef="#br4" timeOffset="-194179.53">13423 14811 2736 0,'0'0'-155'0,"0"0"29"15,0 0 16-15,0 0 8 0,-14-16 7 0,14 16 10 0,0 0 5 16,0 0 13-16,0 0 12 0,0 0 11 0,0 0 6 15,0 0 20-15,0 0 10 16,0 0 10-16,0 0 19 0,0 0 25 0,0 0 15 0,0 0-6 16,0 0 14-16,0 0 3 15,0 0-1-15,0 0-6 0,0 0-7 0,0 0-7 16,0 0-1-16,0 0-7 16,0 0-4-16,0 0-5 0,0 0 3 0,0 0 1 15,0 0 12-15,0 0 8 0,0 0 15 0,0 0 11 0,0 0 5 16,0 0 4-16,0 0 5 15,0 0 5-15,0 0 6 0,0 0 8 0,0 0 3 16,0 0 2-16,0 0-2 16,0 0 3-16,0 0 0 0,0 0 3 0,0 0 3 0,0 0 4 15,0 0 34-15,0 0 3 16,0 0 1-16,0 0-2 0,0 0-2 0,0 0-9 16,0 0-8-16,0 0-13 15,0 0-14-15,0 0-10 0,0 0-11 0,0 0-10 0,0 0-11 16,0 0-8-16,0 0-9 0,0 0-7 0,0 0-5 15,0 0-6-15,0 0-6 16,0 0-2-16,41 21-6 0,-41-21-3 0,11 7-3 16,-11-7-2-16,11 10-3 0,1-6-1 15,-12-4-2-15,19 13-4 0,-7-5 0 0,-1-3-2 16,3 2 0-16,-14-7-2 16,22 16-2-16,-10-10 0 0,-4 1-10 0,-8-7 1 0,13 13-3 15,-13-13-20-15,12 11-32 0,-12-11-43 0,11 14-63 16,-11-14-111-16,6 12-171 15,-6-7-145-15,0-5-16 0,0 0-676 0,0 0-1154 0</inkml:trace>
  <inkml:trace contextRef="#ctx0" brushRef="#br4" timeOffset="-152129.45">30107 16048 503 0,'4'-14'312'0,"-4"14"-93"0,0 0-53 0,0 0-49 0,0 0-13 16,4-14 1-16,-4 14-1 15,0 0 9-15,0 0 15 0,0 0 16 0,0 0 5 16,0 0-5-16,0 0-3 16,0 0-1-16,0 0-8 0,0 0 0 0,0 0 0 0,6-14-12 15,-6 14-8-15,0 0-11 0,0 0-9 0,0 0 5 16,0 0-7-16,0 0-6 15,0 0-3-15,0 0-8 0,0 0-5 0,0 0 1 16,0 0-1-16,0 0-3 16,-25 35 7-16,25-35 2 0,0 0-1 0,-14 11-1 0,14-11-2 15,-12 7-9-15,12-7-3 16,0 0-9-16,-14 11-2 0,14-11-9 0,0 0 1 16,-15 7-4-16,15-7-6 0,0 0-3 0,-15 4 0 15,15-4-6-15,0 0 0 0,-17 3-7 16,17-3 1-16,0 0 1 0,-19 5-1 0,19-5-6 15,-15 5 6-15,15-5 0 16,0 0 3-16,-22 8 2 0,22-8 30 16,-18 7-11-16,18-7-3 0,-19 8 10 15,19-8-8-15,-19 8-4 0,19-8 5 0,-17 5-14 0,17-5 0 16,-14 8 2-16,14-8-19 16,-16 6-3-16,16-6-3 0,0 0 3 0,-16 6 2 15,16-6-1-15,0 0 1 0,-17 3 4 0,17-3-2 0,0 0 0 16,-17 4-4-16,17-4-3 15,0 0 3-15,-19 2-6 0,19-2 5 0,0 0 8 16,-22 4-6-16,22-4 0 16,-16 3 5-16,16-3 1 0,-18 4-4 0,18-4 5 15,0 0-5-15,-20 6 0 0,20-6-1 16,-17 4-3-16,17-4 8 0,0 0-3 0,-20 3-2 16,20-3 0-16,0 0 0 0,-14 4 2 0,14-4-3 15,0 0-4-15,-16 6 8 16,16-6-9-16,0 0 0 0,0 0 2 0,-18 5-4 0,18-5 0 15,-13 7 2-15,13-7 1 16,-17 10 4-16,17-10-5 0,-19 8 2 0,19-8-2 16,-16 11 1-16,6-6 4 15,10-5-7-15,-14 9 2 0,14-9 3 0,-13 8 3 0,13-8-3 16,-15 7 1-16,15-7-1 16,-12 7 2-16,12-7 2 0,0 0 4 0,0 0 22 15,-17 5-6-15,17-5-3 0,0 0-5 0,0 0 2 0,0 0-3 16,0 0 6-1,-24-2-1-15,24 2 0 0,0 0-1 0,0 0-3 0,0 0-4 16,0 0 2-16,-20 2 1 16,20-2-3-16,0 0 0 0,-9 9-4 0,9-9 0 0,0 0 1 15,-11 12-3-15,11-12 2 16,0 0-2-16,-10 13-2 0,10-13-1 0,0 0-1 16,-7 12-1-16,7-12 2 0,0 0 1 0,0 0-2 15,0 0-4-15,-8 11 6 0,8-11-1 16,0 0-4-16,0 0 4 0,0 0 0 0,0 0 0 15,0 0-5-15,0 0 2 16,0 0 2-16,0 0 1 0,-26-27-1 0,26 27 3 0,-16-15 5 16,4 8 4-16,12 7 4 15,-20-16 11-15,9 11 6 0,11 5 11 0,-25-9 9 16,12 7 4-16,13 2 5 16,-28 2 0-16,28-2 4 0,-27 10-4 0,12-2-6 0,0 2-6 15,3 3-5-15,-1 2-4 0,0 2-7 0,5 1-1 16,0 1-5-16,1-1-5 15,2 0 0-15,1 2-5 0,2-2-2 0,0 1-9 16,2 0-20-16,-2-4-33 0,2-15-44 16,-2 29-58-16,2-16-92 0,0-4-109 15,0-9-221-15,2 17-32 0,-2-17 4 16,0 0-677-16,10 15-1121 0</inkml:trace>
  <inkml:trace contextRef="#ctx0" brushRef="#br4" timeOffset="-151949.59">29309 16696 4195 0,'0'0'-20'0,"18"6"28"0,-18-6 2 16,20 6 8-16,-20-6 20 15,19 0 12-15,-19 0 8 0,25-2-2 0,-25 2-12 16,30-4 4-16,-13 0-6 16,1 0-18-16,0 0-34 0,-1-2-54 0,2-1-65 0,4 1-74 15,-1-3-84-15,-4-1-180 0,1 1-131 0,0-3-262 16,-2 0-215-16</inkml:trace>
  <inkml:trace contextRef="#ctx0" brushRef="#br4" timeOffset="-151729.46">29440 15734 2749 0,'0'0'163'16,"0"0"17"-16,0 0-11 0,0 0-7 0,0 0 2 0,0 0-12 16,0 0-9-16,0 0-20 15,34-16-11-15,-34 16-28 0,29 0-43 0,-11 0-66 16,-18 0-75-16,36-3-87 16,-22 1-121-16,3-2-217 0,-4 2-410 0,-13 2-349 15</inkml:trace>
  <inkml:trace contextRef="#ctx0" brushRef="#br4" timeOffset="-150699.41">28379 16117 2938 0,'0'0'37'0,"9"-18"9"0,-9 18-5 0,0 0-6 15,0 0 0-15,0 0 9 0,0 0 15 16,0 0 16-16,0 0-1 0,0 0-2 0,0 0-9 16,0 0-3-16,0 0-9 0,0 0-5 0,36 26 2 15,-28-19-5-15,-8-7-8 16,11 13 2-16,-3-5-3 0,-8-8-5 0,11 15-6 0,-11-15 3 15,9 9 0-15,-9-9 4 16,0 0 9-16,12 12 11 0,-12-12 4 0,0 0 9 16,0 0 3-16,0 0 6 15,0 0 10-15,0 0-1 0,0 0 1 0,0 0 2 0,0 0 10 16,0 0-9-16,0 0-15 16,0 0 1-16,0 0 2 0,-53-6 6 0,53 6 2 15,-16 4-9-15,16-4-3 0,-22 8-6 0,9-2-7 16,13-6 11-16,-24 11-6 15,12-4-6-15,2 1-5 0,10-8-5 0,-22 12-6 0,14-7-2 16,8-5-1-16,-17 9 1 16,17-9 3-16,-15 7 7 0,15-7 1 0,-12 3 7 15,12-3 3-15,0 0-1 0,0 0-5 16,0 0-1-16,-27-9 1 0,27 9 0 0,0 0-2 16,-17-7 0-16,17 7-5 0,0 0-6 0,0 0-4 15,-15-4-2-15,15 4 1 16,0 0-1-16,0 0 1 0,-27 10 2 0,27-10-2 0,-16 9-2 15,7-4-1-15,9-5-5 16,-19 16 1-16,11-7-6 0,-3 4-3 0,3-3-4 16,-3 1-3-16,11-11 0 0,-20 21-1 15,11-9-1-15,-2 1-1 0,3-1-5 0,-4 1-9 16,3-2-21-16,-5 0-28 16,4-1-37-16,0 0-38 0,-5 2-58 0,2-3-85 15,-4-2-73-15,0 7-193 0,-4-5-75 0,1 4 21 0,-2-1-608 16,-1-1-933-16</inkml:trace>
  <inkml:trace contextRef="#ctx0" brushRef="#br4" timeOffset="-150499.41">27507 16894 3977 0,'3'17'21'0,"-3"-17"33"15,4 10 13-15,-4-10 19 16,0 0 14-16,19 9 1 0,-19-9 1 0,20 4 3 0,-20-4-6 15,33-4-14-15,-15 3-14 16,4-3-7-16,1 0-25 0,5-2-26 16,-4-1-37-16,2-3-53 0,2 1-57 15,3-3-62-15,1-2-55 0,-3-1-90 0,-2-2-131 0,2 1-115 16,-4-2-297-16,-2-3-256 16</inkml:trace>
  <inkml:trace contextRef="#ctx0" brushRef="#br4" timeOffset="-150249.3">27912 15962 2759 0,'0'0'80'0,"0"0"40"0,0 0 6 0,0 0-3 15,0 0 2-15,0 0-4 0,0 0-13 16,0 0-9-16,0 0-12 0,-11 58-10 0,7-43-8 16,2 2-32-16,-5-2-56 15,1 2-63-15,4 2-91 0,-5-1-100 0,-1-3-185 16,0 3-432-16,-3 4-268 16</inkml:trace>
  <inkml:trace contextRef="#ctx0" brushRef="#br4" timeOffset="-149539.39">27589 16308 2586 0,'0'0'-77'0,"0"0"41"0,0 0 15 16,0 0 15-16,-7-18 23 16,7 18 14-16,0 0 22 0,0 0 17 0,0 0 5 15,0 0 7-15,0 0 2 16,0 0 13-16,0 0-1 0,0 0 10 0,0 0 13 0,0 0 8 16,0 0-10-16,0 0-7 0,0 0-15 0,0 0-5 15,0 0-8-15,0 0 1 16,-27 25 6-16,27-25-1 0,-12 15 1 0,4-5 1 0,-1 1 1 15,-3 3-6-15,3-2-7 16,-3 4-13-16,-2 2 1 0,0-2-8 0,0 2 1 16,-3 0 2-16,3 2 0 15,-2 2-16-15,-2 2-3 0,-1-2-5 0,3 4 6 16,-3 0-7-16,4-2-4 0,-3 3-4 16,2 0 5-16,-2 0-2 0,2-1-4 0,-2 3-1 15,1-2 0-15,-1 2-7 0,2-3 2 0,-2 0-3 16,-1 1 4-16,2 0-3 15,-3-3 8-15,4 1 10 0,-4-2 3 0,4-4 3 0,-2-1 1 16,2-1 0-16,-2-1-1 16,-2-2 1-16,-1-2 15 0,0-2-3 0,-2 2-1 15,-2-5 1-15,2 1-1 16,-3-2-7-16,-1-1-4 0,-2 2-5 0,2-1-3 0,-5-3-5 16,1 1-3-16,-2 2-5 15,-1-4-3-15,-5 3-2 0,1-3-16 0,0 2-20 16,-2 0-27-16,-3 0-31 0,2-2-36 0,-4-1-48 0,-1-1-68 15,5 2-65-15,-6-4-110 16,2-1-170-16,4-1-11 0,3-3-539 0,2-3-741 16</inkml:trace>
  <inkml:trace contextRef="#ctx0" brushRef="#br4" timeOffset="-148299.39">26988 15940 3460 0,'0'0'-142'0,"0"0"15"15,0 0 19-15,0 0 14 0,0 0 11 0,0 0 32 16,0 0 21-16,0 0 14 16,0 0 8-16,0 0 19 0,0 0-1 0,0 0 7 0,0 0 5 15,-29 30 1-15,29-30 4 16,-17 13 0-16,5-5 11 0,3 0 5 0,-4-1 3 16,13-7-1-16,-22 16 6 0,15-9 1 0,-5 1 2 0,12-8-5 15,-21 15 2 1,13-8-8-16,-3 4-1 0,11-11 5 0,-17 14-5 0,9-4 1 15,0-1-3-15,8-9 0 16,-11 15-2-16,11-15-6 0,-10 18-2 0,10-18 0 16,-5 14-3-16,5-14-7 0,0 0 2 15,0 16-5-15,0-16-3 0,0 0-6 0,0 0-8 16,12 17-3-16,-12-17 3 16,0 0-2-16,11 10-3 0,-11-10-2 0,0 0 5 15,16 5-1-15,-16-5 2 0,0 0 0 0,18 7-2 0,-18-7 0 16,0 0 1-16,18 3 5 15,-18-3 4-15,0 0 5 0,11 7 3 0,-11-7 3 16,0 0 11-16,0 0 6 16,11 11 10-16,-11-11-3 0,0 0 5 0,0 0-3 0,0 0-6 15,4 13-1-15,-4-13 0 16,0 0-6-16,0 0-3 0,0 0-4 0,0 0 0 16,0 0-4-16,0 0 2 15,-15 21-2-15,15-21-2 0,0 0-1 0,-13 6 1 16,13-6 3-16,0 0 0 0,-18 5-4 0,18-5 6 0,-16 4-8 15,16-4 0-15,0 0-1 16,-20 2 4-16,20-2-1 0,0 0 2 0,-21 6-20 16,21-6 0-16,-15 3 5 15,15-3 0-15,0 0 7 0,-16 6 3 0,16-6 3 0,0 0 1 16,-17 6 1-16,17-6-2 16,0 0 0-16,-17 5 2 0,17-5-4 0,0 0 0 15,-16 6 3-15,16-6-4 0,0 0-4 0,-13 8 1 16,13-8 0-16,0 0 0 0,0 0 0 15,-13 9-4-15,13-9 3 0,0 0-4 0,0 0 0 16,-14 8 0-16,14-8 2 16,0 0-1-16,0 0 7 0,0 0-1 0,0 0-1 15,-11 10 1-15,11-10-1 0,0 0-3 16,0 0 0-16,0 0 0 0,0 0-1 0,0 0 1 16,0 0-1-16,0 0-2 0,0 0 0 0,0 0-2 15,0 0 0-15,0 0 5 16,0 0-8-16,0 0 0 0,0 0 2 0,0 0-2 0,0 0 3 15,-9 9-3-15,9-9-1 16,0 0 1-16,0 0-1 0,0 0 2 0,0 0 2 16,0 0-2-16,0 0-1 15,0 0 1-15,0 0 0 0,0 0 2 0,0 0-2 0,0 0-4 16,0 0 1-16,0 0 0 16,0 0 0-16,0 0 0 0,0 0 3 0,0 0 6 15,0 0-11-15,0 0 2 0,0 0 0 0,0 0 2 0,0 0 4 16,0 0-6-16,0 0 1 15,0 0 1-15,0 0-3 0,0 0 1 0,0 0-1 16,0 0 4-16,0 0 2 16,0 0 3-16,0 0 5 0,0 0-1 0,-9 13 6 0,9-13 27 15,0 0-8-15,-13 11-10 16,13-11 7-16,-16 10 3 0,16-10-5 0,-16 14-7 16,5-7 2-16,-2 1-3 0,2 2-3 0,-3-2-16 15,1-1-26-15,1 0-41 0,-3 1-61 16,0-2-81-16,2-1-81 0,0 1-161 0,-3-2-154 15,1 0 29-15,5-2-389 16,10-2-397-16</inkml:trace>
  <inkml:trace contextRef="#ctx0" brushRef="#br4" timeOffset="-148069.52">26594 16671 3050 0,'0'0'125'0,"0"0"37"16,0 0 0-16,9 8-7 0,-9-8 0 0,0 0 1 0,0 0 0 15,0 0-13-15,0 0-25 16,0 0-17-16,0 0-30 0,0 0-25 0,0 0-31 16,0 0-37-16,0 0-54 0,27-12-61 0,-27 12-61 0,2-9-59 15,-2 9-121-15,0 0-141 16,0 0-399-16,-12-27-314 0</inkml:trace>
  <inkml:trace contextRef="#ctx0" brushRef="#br4" timeOffset="-147879.44">26383 16006 2762 0,'0'0'26'0,"4"-13"47"0,-4 13 4 0,0 0-6 16,0 0 6-16,0 0 1 15,0 0 4-15,0 0 0 0,0 54-10 0,0-54-8 16,-4 36-4-16,2-17-16 16,-2 0-28-16,0-1-38 0,2 2-45 0,-2-2-41 0,1 2-37 15,-3-1-56-15,-1-4-100 16,2 1-539-16,-1-1-182 0</inkml:trace>
  <inkml:trace contextRef="#ctx0" brushRef="#br4" timeOffset="-147189.68">26236 16051 2475 0,'0'0'-49'0,"5"-21"35"0,-5 21 18 0,0 0 29 15,4-12 5-15,-4 12 22 0,0 0 20 0,0 0 4 16,12-12-2-16,-12 12 3 16,0 0-5-16,0 0 3 0,0 0 2 0,0 0-3 15,0 0-2-15,0 0-4 16,0 0-4-16,0 0-8 0,0 0 0 0,0 0 7 0,0 0 3 16,0 0 0-16,0 0 2 0,0 0-6 0,0 0-2 15,0 0-5-15,0 0-3 16,0 0-7-16,-12 52-6 0,12-52-3 0,-22 13-4 15,13-3-6-15,-4-2 1 0,-1 1-4 16,3-2 2-16,-2 5 4 0,-1-3 5 0,3 1 2 16,-3 1-6-16,1 1 1 15,6-3 2-15,-5 3-6 0,2-3 4 0,10-9-7 16,-16 19 2-16,11-11-2 0,5-8 4 16,-9 15 0-16,9-15 4 0,-8 17-21 0,8-17-1 15,-6 19 0-15,6-19-1 0,-4 17 1 0,4-17-4 16,0 18-2-16,0-18-3 15,0 0 1-15,2 27-5 0,-2-27 5 0,2 18-2 0,-2-18-1 16,4 18 0-16,-4-18 0 16,0 16 0-16,0-16 0 0,0 18 3 0,0-18 6 15,0 0 9-15,-2 23-1 16,2-23 5-16,-4 15 6 0,4-15 19 0,-9 11 8 0,9-11-7 16,-8 12 3-16,8-12 2 0,-14 10 2 0,14-10-3 15,-16 7 1-15,16-7 3 16,-20 4 7-16,20-4 3 0,-18 2 7 0,18-2 1 0,0 0 4 15,-29-8 3-15,29 8-3 16,-20-9-1-16,11 1-6 0,0-3-8 0,9 11-5 16,-12-21-7-16,6 10-6 15,6 11-6-15,-6-24-5 0,6 24-6 0,0-23-5 0,0 23-12 16,2-27-11-16,0 15-18 16,2-4-29-16,3 1-30 0,-1 0-42 0,2-1-45 15,-2 3-68-15,5-2-88 0,-5-1-127 0,4-2-165 16,-1 2 3-16,-3 0-638 0,6-3-1040 15</inkml:trace>
  <inkml:trace contextRef="#ctx0" brushRef="#br4" timeOffset="-147019.58">26102 15838 4313 0,'0'0'89'15,"11"-9"8"-15,-11 9-11 16,0 0-13-16,0 0-2 0,13-7-9 0,-13 7-11 0,0 0-15 15,0 0-45-15,0 0-56 16,0 0-73-16,0 0-81 0,12-13-103 0,-12 13-173 16,0 0-102-16,0 0-322 15,0 0-317-15</inkml:trace>
  <inkml:trace contextRef="#ctx0" brushRef="#br4" timeOffset="-136999.45">22186 16089 2708 0,'0'0'-96'15,"0"0"28"-15,0 0 50 0,-26-18 27 16,26 18 28-16,0 0 28 0,-24-4 24 0,24 4 20 16,-19-1 5-16,19 1 17 15,-22 0 8-15,22 0 1 0,0 0 1 0,-32 4-8 16,32-4-5-16,-18 1-14 0,18-1-9 16,-17 4-12-16,17-4-5 0,-15 8-6 0,15-8-12 15,-13 7-6-15,13-7-8 0,-10 12-6 0,10-12-4 16,0 0-5-16,-2 16-6 15,2-16-6-15,0 0-6 0,14 23-4 0,-5-14 0 0,-9-9-2 16,23 16-5-16,-10-6 1 16,-1 0-1-16,2-1 0 0,-2 1-2 0,3 0 1 15,-4-2-7-15,1 4 10 16,-3-3-7-16,-1 1-1 0,0-1 2 0,-8-9 3 0,12 14 8 16,-12-14 9-16,4 19 10 0,-4-19 4 0,0 0 30 15,0 0-3-15,-22 19-4 16,22-19-3-16,-23 6-3 0,10-5-3 0,13-1-9 0,-27 0 0 15,27 0-15-15,-32-3-9 16,19-1-27-16,13 4-27 0,-21-6-35 0,10 0-48 16,11 6-59-16,-12-5-72 15,12 5-70-15,0 0-162 0,-4-9-111 0,4 9 15 0,0 0-312 16,0 0-257-16</inkml:trace>
  <inkml:trace contextRef="#ctx0" brushRef="#br4" timeOffset="-136719.72">22253 16336 2698 0,'0'0'61'0,"0"0"62"0,14 9 19 0,-14-9 23 0,0 0 18 16,0 0 9-16,10 12 1 0,-10-12 18 0,0 0-3 15,7 16-39-15,-7-16-21 16,3 18-14-16,-3-18-8 0,2 17-10 0,-2-17-10 0,2 21-5 15,-2-21-14-15,0 19-6 16,0-19-9-16,0 19-8 0,0-19-7 0,0 19-5 16,0-19-13-16,2 17-10 15,-2-17-21-15,0 18-22 0,0-10-29 0,0-8-28 0,0 15-37 16,0-15-48-16,2 11-52 16,-2-11-54-16,0 0-88 0,0 14-158 0,0-14-61 15,0 0-411-15,0 0-438 0</inkml:trace>
  <inkml:trace contextRef="#ctx0" brushRef="#br4" timeOffset="-136339.51">22511 16470 2919 0,'0'0'-68'0,"0"0"53"0,0 0 38 0,0 0 34 15,0 0 27-15,0 0 14 16,0 0 17-16,0 0 2 0,0 0 4 0,0 0-8 16,0 0-4-16,0 0-6 15,0 0 1-15,0 0-4 0,0 0 2 0,0 0-5 0,0 0-11 16,16-10-3-16,-16 10-3 16,0 0-3-16,0 0-11 0,11-9-5 0,-11 9-6 15,0 0-4-15,0 0-2 0,0 0 2 0,0 0-6 0,0 0 6 16,30 11 8-16,-30-11-8 15,8 15 8-15,-8-15-5 0,4 17-1 0,-4-17-5 16,0 21-1-16,0-21 7 16,-4 21-17-16,4-21 0 0,-10 21-6 0,-1-12-28 0,0 1-21 15,11-10-23-15,-19 15-32 16,9-9-46-16,-1-2-56 0,2 1-62 0,9-5-62 16,-16 2-152-16,16-2-116 0,-15 0-21 0,15 0-296 0,0 0-253 15</inkml:trace>
  <inkml:trace contextRef="#ctx0" brushRef="#br4" timeOffset="-135989.37">22685 16341 2661 0,'0'0'44'0,"0"0"51"0,0 0 9 0,0 0 5 16,0 0 2-16,0 0-1 15,0 0 5-15,0 0 8 0,6-16-7 0,-6 16-5 16,0 0-8-16,0 0-7 0,0 0-9 16,0 0-6-16,0 0 3 0,29 20-4 0,-29-20 1 15,13 12-2-15,-13-12-3 16,8 13 1-16,-8-13-2 0,5 17 20 0,-5-17 6 16,-3 24 7-16,3-24-9 0,-6 24-2 0,0-11-4 0,-1 1-22 15,1-3 5-15,6-11 0 16,-11 23-4-16,7-14-2 0,4-9-9 0,-8 17-2 15,8-17-8-15,-4 18-9 16,4-18-16-16,0 0-20 0,8 17-30 0,-8-17-23 0,17 9-15 16,-6-6-28-16,-1-2-43 15,-10-1-52-15,29 2-75 0,-15-4-77 0,2 1-166 16,4-3-63-16,-4-3-24 16,1 0-327-16,3 1-312 0</inkml:trace>
  <inkml:trace contextRef="#ctx0" brushRef="#br4" timeOffset="-135759.23">23046 16365 2866 0,'0'0'16'0,"-15"-10"44"16,15 10 17-16,0 0 15 0,0 0 19 0,0 0 10 0,0 0 7 15,0 0-12-15,0 0-15 16,0 0-8-16,0 0-12 0,0 0-9 0,0 0-8 15,0 0-14-15,38-8-13 16,-38 8-25-16,26 0-30 0,-26 0-38 0,25-2-44 0,-25 2-41 16,26-4-48-16,-14 3-29 15,1-3-67-15,-13 4-649 0,19-10-344 0</inkml:trace>
  <inkml:trace contextRef="#ctx0" brushRef="#br4" timeOffset="-135589.48">23065 16227 2879 0,'0'0'40'16,"0"0"60"-16,0 0 24 0,-19-4 12 16,19 4 0-16,0 0-4 0,0 0-15 0,0 0-4 15,0 0-20-15,0 0-12 16,0 0-36-16,0 0-40 0,68 0-59 0,-53 0-68 16,2-1-68-16,-3-1-112 0,4-2-183 0,-4 0-384 0,-2 0-232 15</inkml:trace>
  <inkml:trace contextRef="#ctx0" brushRef="#br4" timeOffset="-135359.52">23343 16159 2699 0,'0'0'5'0,"12"14"14"16,-12-14-10-16,15 4 5 0,-15-4-4 0,19 3 5 0,-19-3-5 15,25 1-19-15,-25-1-21 16,26 2-32-16,-26-2-28 0,25 0-28 0,-12 0-46 16,0 0-97-16,-13 0-387 0,22-2 127 0</inkml:trace>
  <inkml:trace contextRef="#ctx0" brushRef="#br4" timeOffset="-134759.55">23679 16034 1872 0,'2'-19'11'0,"-2"19"60"0,0 0 24 15,0 0 3-15,0 0 11 16,0 0 17-16,0 0 18 0,0 0 13 0,0 0 6 16,0 0-6-16,0 0-16 0,0 0-12 0,0 0-10 15,0 0-14-15,0 0-2 16,0 0-14-16,-17 51-9 0,17-51 0 0,-4 18-9 0,4-18-2 15,-2 21 5-15,2-21-15 16,2 21 0-16,-2-21-3 0,4 21-9 16,-4-21-2-16,7 18-7 0,-7-18-3 15,8 15-3-15,-8-15-3 0,10 10-13 0,-10-10-3 0,14 7-7 16,-14-7-5-16,0 0-4 16,18 1-3-16,-18-1-1 0,0 0-2 0,0 0 1 15,0 0 0-15,28-12 1 0,-28 12 6 0,10-9 10 0,-10 9 1 16,0 0 5-16,11-9-2 15,-11 9-2-15,0 0 0 0,0 0 1 0,0 0-2 16,0 0-1-16,0 0-2 16,0 0-2-16,30 8 4 0,-30-8-3 0,0 0 0 15,12 10 6-15,-12-10-9 0,13 4 2 16,-13-4-2-16,13 7 3 0,-13-7 3 0,0 0 1 16,23 4 6-16,-23-4 4 0,0 0 1 0,21-4 3 15,-21 4 5-15,0 0 4 16,19-10 0-16,-19 10 1 0,12-11 3 0,-12 11-2 0,12-13-8 15,-12 13-1-15,8-18-4 16,-8 18-12-16,10-13-26 0,-10 13-44 16,7-14-58-16,-7 14-79 0,6-11-67 15,-6 11-138-15,0 0-167 0,0-11 1 0,0 11-290 0,0 0-210 16</inkml:trace>
  <inkml:trace contextRef="#ctx0" brushRef="#br4" timeOffset="-134249.39">24092 16256 2467 0,'0'0'-50'16,"0"0"71"-16,4 19 25 0,-4-19 3 0,0 0 11 0,0 0 14 15,2 17 10-15,-2-17 7 16,0 0 8-16,0 0-2 0,5 21-2 0,-5-21-1 16,0 0-3-16,0 19 1 15,0-19-1-15,0 0-3 0,2 15 2 0,-2-15-1 0,0 0-2 16,0 0-2-16,0 0-5 16,0 0-1-16,0 23 3 0,0-23 0 0,0 0-4 15,0 0-2-15,0 0-12 0,0 0-5 0,0 0-5 0,0 0-6 16,0 0-7-16,0 0-2 15,0 0-6-15,0 0-6 0,0 0-2 0,32-29-4 16,-32 29 2-16,14-19 0 16,-8 8-9-16,3-1 0 0,-1 3 2 0,-8 9 4 0,18-15-2 15,-12 7 1-15,-6 8-3 16,14-11-3-16,-14 11 7 0,12-8 2 0,-12 8 12 16,0 0 11-16,0 0 1 0,20 0 32 0,-20 0-2 15,0 0 1-15,0 0 1 16,15 23-5-16,-15-23 0 0,4 18-4 0,-4-18-9 0,2 14-5 15,-2-14-7-15,3 18-20 16,-3-18-4-16,3 15-14 0,-3-15-37 0,3 17-30 0,-3-9-51 16,0-8-85-16,0 0-107 15,2 12-213-15,-2-12-76 0,0 0-7 0,0 0-450 16,0 0-567-16</inkml:trace>
  <inkml:trace contextRef="#ctx0" brushRef="#br5" timeOffset="-103499.33">32029 17247 582 0,'0'0'260'0,"0"0"-46"16,0 0-26-16,0 0-7 0,0 0 6 0,0 0-20 15,0 0 0-15,0 0-15 0,0 0 0 16,0 0-2-16,0 0-6 0,0 0-5 0,0 0 0 16,0 0-12-16,0 0-14 0,0 0-7 0,0 0-9 15,0 0-6-15,0 0-13 16,0 0-4-16,0 0-10 0,0 0-8 0,0 0-4 0,0 0-5 15,0 0-7-15,0 0-3 16,59-2-5-16,-59 2 0 0,28 3-10 0,-16 1 0 16,-12-4-1-16,24 5-2 15,-24-5-5-15,21 3 0 0,-21-3-2 0,14 6-1 16,-14-6-4-16,9 8 3 16,-9-8 1-16,0 0-1 0,0 0-8 0,0 0 11 0,-23 22-9 15,23-22 0-15,-21 10 0 0,12-4 1 0,9-6-1 16,-17 9-1-16,17-9 2 15,-14 13 3-15,14-13-2 0,-10 15-2 0,10-15 1 16,-2 20-3-16,2-20 3 16,2 22 3-16,-2-22-4 0,10 29 2 0,-4-11-1 0,-2-4 1 15,4 8-3-15,1-2 0 16,-5-1 0-16,2 2 2 0,1 2 2 0,-1-3-1 16,-4 0 0-16,0 2-1 0,1-3-2 15,-3 1 7-15,0 1 5 0,-3-2 7 16,-1 2 5-16,-2 0 9 0,-5-2 7 0,0-1-4 0,-1 2 4 15,-2-5-8-15,-2 1-7 16,2-3-2-16,-1 1-3 0,0-3-3 0,2-1-28 16,1-1-48-16,-4-1-68 15,16-8-69-15,-18 13-110 0,11-10-212 0,7-3-87 16,0 0-243-16,0 0-183 16</inkml:trace>
  <inkml:trace contextRef="#ctx0" brushRef="#br5" timeOffset="-102839.75">32458 17390 2529 0,'0'0'-51'0,"0"0"11"0,0 0 8 0,0 0 20 0,-21-14 30 16,21 14 10-16,0 0 16 0,0 0 11 15,0 0 12-15,0 0-12 0,0 0 7 16,0 0 2-16,0 0 0 0,0 0-1 0,0 0 2 15,0 0 7-15,0 0-5 16,0 0-2-16,0 0-3 0,51 27-6 0,-37-21-5 0,2 1-1 16,2 1-9-16,2 1-5 15,1-1-2-15,-2 2-1 0,-2-3-1 0,-1 1-8 16,0-3 5-16,-2 3 8 16,-1-2 11-16,-13-6 27 0,15 13 9 0,-15-13 5 15,5 14-7-15,-5-14-3 0,0 0-9 0,0 0-3 0,-20 28-5 16,10-19 3-16,-1-1-4 15,-1 2-5-15,-2-1-5 0,0 1-9 0,1-1 1 16,-4 5-7-16,2-1-5 16,3-4 13-16,-1 3-4 0,0-1-7 15,3-1-3-15,0 0-2 0,-4 1-10 16,6-2-6-16,8-9-26 0,-17 15-44 0,11-7-51 0,6-8-55 16,-11 14-67-16,11-14-92 0,0 0-199 0,0 0-106 15,0 0-246-15,0 0-239 16</inkml:trace>
  <inkml:trace contextRef="#ctx0" brushRef="#br5" timeOffset="-102549.73">32934 17308 2676 0,'0'0'-13'16,"0"0"14"-16,12-14 12 0,-12 14 5 0,0 0 24 15,0 0 47-15,10-9 37 0,-10 9 19 0,0 0 10 16,0 0 0-16,0 0 5 16,0 0-3-16,0 0 4 0,-13 48-5 0,9-33 1 15,-1 0-4-15,3 2-14 0,-2 0-6 16,2 5-13-16,0-3-10 0,0 1-8 0,0 1-11 16,2 0-9-16,-2 1-7 0,0 0-9 15,2-3-10-15,0 2-8 0,0-2-23 16,0 0-53-16,-2-3-69 0,2-16-85 0,-4 24-96 15,-3-11-211-15,-4-5-129 0,11-8 2 16,-23 10-318-16,8-9-344 0</inkml:trace>
  <inkml:trace contextRef="#ctx0" brushRef="#br5" timeOffset="-97059.71">14081 14715 2671 0,'0'0'-141'0,"0"0"28"0,0 0 23 0,0 0 16 0,0 0 22 16,0 0 13-16,0 0 9 16,0 0 19-16,0 0 11 0,0 0 7 0,0 0 13 15,0 0-4-15,0 0 4 0,0 0 7 16,0 0 10-16,0 0 3 0,0 0 19 0,0 0 11 16,0 0 15-16,0 0 3 0,0 0 2 0,0 0 10 15,0 0 4-15,0 0-2 16,0 0 6-16,0 0 0 0,0 0-5 0,0 0 4 0,0 0-10 15,0 0-1-15,0 0-6 16,0 0-2-16,0 0-9 0,0 0-2 0,0 0-6 16,0 0-2-16,0 0-3 15,0 0 2-15,0 0 0 0,0 0-5 0,0 0 3 0,0 0-3 16,0 0-7-16,0 0-2 16,0 0 9-16,0 0-8 0,0 0-2 0,0 0-4 15,0 0-3-15,0 0-1 0,0 0 1 0,0 0-2 0,0 0-6 16,0 0 6-16,0 0-8 15,0 0-1-15,-7 34-6 0,7-34-14 0,0 0 4 16,-8 13 0-16,8-13 5 16,0 0 0-16,-8 14-13 0,8-14 12 0,0 0 0 15,-8 13-6-15,8-13 1 0,0 0-5 16,-11 13 4-16,11-13 0 0,0 0-4 0,-9 14-1 16,9-14-5-16,0 0 3 0,-8 13-1 0,8-13 1 15,0 0 0-15,-8 11-3 0,8-11-3 16,0 0 8-16,-9 11-8 0,9-11 3 0,-10 10 1 15,10-10 1-15,0 0 9 16,-11 12-24-16,11-12 6 0,0 0 0 0,0 0 2 0,-8 15 3 16,8-15 1-16,0 0 1 15,0 0-3-15,-10 11 1 0,10-11 1 0,0 0-2 16,-9 12 0-16,9-12 5 16,0 0-5-16,0 0-3 0,-6 11 3 0,6-11 0 0,0 0 1 15,0 0-4-15,-9 13 0 0,9-13 1 0,0 0-1 16,0 0-1-16,-7 12 5 15,7-12-5-15,0 0 0 0,0 0 4 0,0 0-1 0,-11 11-4 16,11-11 1-16,0 0-2 16,0 0 2-16,0 0 7 0,0 0-7 0,-5 11-1 15,5-11 1-15,0 0-2 16,0 0 3-16,0 0-2 0,0 0 0 0,0 0 0 0,0 0 1 16,0 0 2-16,0 0-1 0,0 0 0 0,-8 14-4 15,8-14 3-15,0 0 9 16,0 0-8-16,0 0 5 0,0 0-8 0,0 0 6 0,0 0-3 15,0 0 0-15,0 0 2 16,0 0 1-16,0 0 0 0,0 0-2 0,0 0-2 16,0 0-1-16,0 0 0 15,0 0 3-15,0 0-4 0,0 0 5 0,0 0-6 0,35-34 7 16,-35 34-5-16,11-14 3 0,-4 6-6 0,-7 8 10 16,16-15-4-16,-8 6-2 15,-8 9 0-15,19-18-1 0,-10 6 0 0,-1 5 3 0,2-4-3 16,-10 11-1-16,20-19 2 15,-11 9-4-15,-2 0 8 0,4 2-7 0,-11 8 2 16,16-17-3-16,-10 9 5 16,-6 8 2-16,14-15-4 0,-14 15 4 0,11-14-2 0,-11 14 5 15,11-11-7-15,-11 11 2 16,5-9 1-16,-5 9-3 0,0 0 0 0,14-12 2 16,-14 12-2-16,0 0 2 0,8-10 4 0,-8 10-8 0,0 0-1 15,0 0 3-15,0 0 2 16,0 0-2-16,9-10 1 0,-9 10-4 0,0 0 0 15,0 0 3-15,0 0-2 16,0 0 2-16,0 0 0 0,0 0 8 0,0 0-10 0,0 0 2 16,0 0 1-16,0 0-1 15,0 0 2-15,-29 33-1 0,29-33 9 16,-11 15-8-16,4-3 0 0,7-12-2 16,-13 17 2-16,4-5 2 0,4-1-5 0,5-11 5 0,-18 21-2 15,12-10 1-15,-3 0-3 0,2-1 4 0,7-10 2 16,-14 22-2-16,6-11-9 15,8-11 7-15,-12 19 1 0,12-19 1 0,-9 15-3 0,5-5 2 16,4-10 0-16,-9 15-2 16,9-15 0-16,-6 13 2 0,6-13-3 0,0 0 6 15,-10 13-4-15,10-13 1 0,0 0-2 16,-5 12 0-16,5-12-4 0,0 0-9 0,0 0-18 16,-6 12-18-16,6-12-27 0,0 0-38 0,0 0-52 15,0 0-56-15,0 0-44 0,0 0-88 16,0 0-160-16,0 0-64 0,0 0-6 0,0 0-254 15,0 0-172-15</inkml:trace>
  <inkml:trace contextRef="#ctx0" brushRef="#br5" timeOffset="-96059.69">13953 14734 2416 0,'0'0'-98'0,"0"0"16"16,0 0 21-16,0 0 11 15,0 0 13-15,0 0 22 0,0 0 18 0,0 0 6 16,0 0 15-16,0 0 3 16,0 0-4-16,0 0 5 0,0 0-4 0,0 0-1 0,0 0 5 15,-13-12 5-15,13 12 2 16,0 0 14-16,0 0 3 0,0 0 20 0,0 0 9 16,0 0 11-16,0 0 13 0,0 0 10 0,0 0 13 15,0 0 1-15,0 0 0 0,0 0 1 16,0 0 1-16,0 0-6 0,0 0-7 0,0 0-10 15,0 0-13-15,0 0-8 16,0 0-6-16,0 0-7 0,0 0-4 0,0 0-7 16,0 0-3-16,0 0-3 0,0 0-5 15,0 0-4-15,0 0-4 0,0 0-2 16,0 0-3-16,0 0-5 0,0 0 0 16,0 0 1-16,0 0-2 0,0 0 2 0,0 0-5 15,0 0 5-15,0 0-8 0,0 0 0 16,0 0-1-16,0 0-1 0,0 0 27 0,0 0 4 15,0 0-4-15,0 0-1 0,0 0-1 0,0 0-7 16,0 0-1-16,0 0 2 16,0 0-8-16,0 0-27 0,0 0 1 0,0 0 1 15,22 35-2-15,-22-35 1 0,0 0-1 16,16 9-5-16,-16-9 5 0,10 7-2 0,-10-7-3 16,0 0 4-16,13 12 3 0,-13-12 8 0,0 0 1 0,11 10 2 15,-11-10-2-15,0 0 0 16,8 9-1-16,-8-9-3 0,0 0-1 15,7 12-2-15,-7-12 1 0,0 0-2 16,0 0-3-16,9 13 0 0,-9-13-1 0,0 0 0 0,0 0-1 16,9 14 2-16,-9-14-4 15,0 0 3-15,0 0-3 0,7 12 5 0,-7-12-1 16,0 0 5-16,0 0-1 0,9 13 6 16,-9-13 1-16,0 0 0 0,0 0 0 0,0 0 9 15,7 14-4-15,-7-14 2 0,0 0 0 16,0 0-1-16,6 11-2 0,-6-11-3 0,0 0-3 15,0 0-1-15,7 12-1 0,-7-12-1 0,0 0-1 16,0 0 1-16,8 11 0 16,-8-11 2-16,0 0 6 0,0 0 1 0,12 11 5 15,-12-11-3-15,0 0 0 0,7 13-7 16,-7-13-2-16,0 0-2 0,7 10-1 0,-7-10-4 16,0 0-11-16,0 0-34 0,9 12-40 0,-9-12-40 15,2 5-52-15,-2-5-75 0,0 0-79 16,0 0-161-16,0 0-109 0,-14 18 8 0,14-18-538 15,0 0-734-15</inkml:trace>
  <inkml:trace contextRef="#ctx0" brushRef="#br5" timeOffset="-89819.65">12576 14715 3398 0,'0'0'-135'0,"0"0"43"0,0 0 25 16,0 0 25-16,0 0 14 0,0 0 15 0,0 0 13 15,0 0 17-15,0 0 18 0,0 0 21 16,8-16 19-16,-8 16 16 0,0 0 13 0,0 0 17 15,0 0 13-15,0 0 9 16,0 0 5-16,0 0 5 0,0 0-3 0,0 0-9 0,0 0 6 16,0 0-16-16,0 0-2 15,0 0-32-15,0 0-5 0,0 0 1 0,0 0-10 16,0 0 0-16,-39 35-8 16,39-35 2-16,-12 15-8 0,4-6-5 0,0 1-3 0,-3 3-2 15,3-2-6-15,-4 2 0 0,3 0-3 0,-2 5 0 16,-1-4-2-16,2-1-8 15,3 4-3-15,-7-2-1 0,5 2-3 0,-1-2-2 0,0 1-4 16,3-5-4-16,-3 2-3 16,1-1-2-16,9-12-1 0,-12 22-4 0,5-15-1 15,7-7 0-15,-10 15-5 0,10-15-8 16,-6 13-9-16,6-13-19 0,-9 11-21 0,9-11-19 16,-4 12-24-16,4-12-29 0,-5 7-44 0,5-7-53 15,0 0-55-15,0 0-56 16,0 0-138-16,0 0-109 0,0 0-22 0,0 0-369 0,0 0-408 15</inkml:trace>
  <inkml:trace contextRef="#ctx0" brushRef="#br5" timeOffset="-89219.43">12327 14731 2793 0,'0'0'-151'0,"0"0"29"0,6-22 30 0,-6 22 22 15,0 0 22-15,0 0 39 16,0 0 16-16,3-15 47 0,-3 15 25 0,0 0 16 0,0 0 17 15,0 0 7-15,0 0 0 16,0 0 11-16,0 0 2 0,1-18 2 0,-1 18 15 16,0 0 0-16,0 0-2 15,0 0-6-15,0 0-4 0,0 0-4 0,0 0-9 0,0 0-14 16,0 0-10-16,0 0-7 16,0 0-5-16,0 0-8 0,0 0 25 0,0 0-7 15,0 0-6-15,0 0-16 0,0 0 11 0,0 0 2 0,0 0 2 16,0 0 0-16,0 0-3 15,0 0-5-15,0 0-3 0,0 0-3 0,0 0-2 16,0 0-6-16,0 0-4 16,0 0-2-16,0 0-4 0,23 31-11 0,-23-31 3 0,6 15 0 15,-6-15 2-15,8 17-1 16,-3-7-1-16,-5-10-2 0,10 20-1 0,0-6 2 16,-5-2 3-16,1 1 0 0,3 0-2 0,0 0 0 0,0 3-3 15,0-3-1-15,1 1 8 16,0 1 0-16,1-2-5 0,-2-2-4 0,5 5-14 15,-1-3-3-15,1 0-1 16,1-2-4-16,-1 2-3 0,-3-3-1 0,2 2-2 0,-3-3-3 16,1-1 1-16,-3 2-8 15,2-5-6-15,-5 3-17 0,3-2-29 0,-8-6-39 16,12 11-58-16,-12-11-61 0,4 12-102 16,-4-12-149-16,0 0-129 0,0 0-23 0,-18 17-729 15,18-17-1321-15</inkml:trace>
  <inkml:trace contextRef="#ctx0" brushRef="#br5" timeOffset="-68729.94">21035 18079 4250 0,'0'0'-254'0,"0"0"31"16,0 0 31-16,0 0 30 15,0 0 14-15,0 0 23 0,0 0 30 0,0 0 15 0,0 0 23 16,55-2 24-16,-55 2 18 16,19 2 11-16,-19-2 8 0,19 0 5 0,-19 0-5 15,20 4 1-15,-20-4 2 0,22 2-6 0,-22-2-7 16,22 2-6-16,-22-2-11 0,25 2 2 15,-12-2 0-15,-13 0-1 0,27 1-6 0,-27-1 5 16,32 0 1-16,-17 3 3 16,4-3 4-16,0 0-1 0,1 0 4 0,0 0-3 15,1 0 5-15,1 0-2 0,-2 0 18 16,2 1-6-16,1-1 0 0,1 0 2 16,-4 0-7-16,4 3-1 0,2-6 9 0,-3 6-7 0,2-3 10 15,0 0-5-15,1-3 5 16,-1 3-12-16,3 0 6 0,-2 0 0 0,-2 0 5 0,6-1 2 15,-5 1 11-15,5 0-2 16,-4 0 13-16,-1 0 1 0,1 0 5 0,-4 0 0 16,4 0-1-16,0 0-2 15,-3 0-5-15,1 0 3 0,0 0 0 0,0 1-3 16,-1-1-3-16,1 0-7 0,-2 0-3 16,2 0 6-16,-3 0-6 0,3 0-3 0,-2 0-4 15,2 0 16-15,-1 0-9 0,1 0-2 0,-2 0 1 16,2 0-5-16,0-1 4 15,-1 1 2-15,0 1 0 0,0-1-4 0,1 0 1 0,-1 0-2 16,0 0-2-16,0 0 0 16,-1 0-4-16,1 3-1 0,-2-3 4 0,2 0-3 15,-1 1 5-15,-2-1-1 16,2 2 2-16,1 2 6 0,1-2-4 0,-4-1-2 0,4 1 2 16,-1 1-4-16,5 0-2 0,-3 1 4 0,2-2-1 15,-1 0-4-15,-1 0 1 16,3-1-2-16,-5 2-3 0,3-3 1 0,-1 0-2 15,0 0-1-15,-1 0 0 16,-1-3-5-16,-2 2 10 0,2-1-1 0,1 0 6 0,-3 0 1 16,0-2-4-16,2 2 2 15,-1 1-1-15,-2-4 0 0,2 4 0 0,-1 1 0 16,3-2-1-16,-4 0 2 16,4 2-1-16,-1 0 1 0,1-2 0 0,-2 2 1 0,2-2-3 15,-1 2-2-15,1 0 2 0,-2-1 0 0,0 1 2 16,1-3-3-16,-2 3 0 15,0-1-1-15,1-2 3 0,-1 3-2 0,0-1 4 16,-2 1 4-16,0-2 5 0,-19 2-1 16,39-2-3-16,-21 0-4 0,-1 0 2 0,-17 2 3 15,38-2-4-15,-18 2 3 16,-2-2-4-16,4 2 0 0,-3 0-1 16,-19 0-3-16,38-1 3 0,-17-1 0 0,-2 2-2 0,0-3-1 0,-19 3-1 15,39-1-2-15,-21 1 1 16,3 0-1-16,-2-2 4 0,-19 2 4 0,40-2 1 15,-18 2-5-15,-1 0-3 16,-2 0 9-16,3 0-8 0,-3 0 5 0,0-2-4 0,-19 2-2 16,35 0-11-16,-22 0-19 15,-13 0-21-15,26-2-28 0,-26 2-34 0,18 0-40 16,-18 0-37-16,12-4-76 0,-12 4-178 0,0 0-318 16,0 0-47-16</inkml:trace>
  <inkml:trace contextRef="#ctx0" brushRef="#br5" timeOffset="-67876.59">21752 17994 2144 0,'0'0'-49'0,"0"0"36"0,0 0 11 0,0 0 9 15,0 0 13 1,5-14 10-16,-5 14 33 0,0 0 7 0,0 0 10 0,0 0 2 16,0 0 13-16,0 0 8 15,0 0 2-15,0 0 5 0,0 0 7 0,0 0-6 16,0 0 6-16,-27 39 0 0,20-30-4 16,7-9 1-16,-15 21-11 0,7-8-13 0,-3 1-6 15,3-1-10-15,-5 2-8 16,2 2-4-16,-3-1-9 0,3 1-4 0,0 0-7 15,1-4 0-15,-1 2-10 0,3-1 1 16,0-1-7-16,-1-1-5 0,2-1-1 0,-1 1-25 16,8-12-29-16,-10 15-40 0,10-15-48 0,-9 13-58 15,9-13-72-15,0 0-219 16,0 0-489-16,0 0-395 0</inkml:trace>
  <inkml:trace contextRef="#ctx0" brushRef="#br5" timeOffset="-67308.85">21602 18001 2783 0,'0'0'-92'0,"0"0"59"15,0 0 39-15,0 0 19 0,0 0 39 16,0 0 12-16,0 0 9 0,0 0 14 15,0 0-2-15,0 0 1 0,0 0 5 0,0 0 8 16,0 0 3-16,0 0-1 0,0 0 1 16,0 0 3-16,24 42-9 0,-16-30-6 15,1-1-16-15,-1 0-5 0,0 2-7 16,1 3-10-16,2-1-8 0,-3 1-7 16,0-1-2-16,-1 0-7 0,1 2-6 0,1-2-19 0,-5 2-30 15,3-2-37-15,-3 1-49 0,0-2-63 16,2 1-66-16,-6-15-136 0,4 22-188 0,-4-22-395 15,4 19-378-15</inkml:trace>
  <inkml:trace contextRef="#ctx0" brushRef="#br5" timeOffset="-65549.72">20161 17494 2752 0,'0'0'-100'0,"0"0"47"0,0 0 25 16,0 0 16-16,0 0 24 0,0 0 11 15,0 0 23-15,-21 6 13 0,21-6 14 0,0 0 10 16,0 0 14-16,0 0 5 16,0 0 15-16,0 0 3 0,0 0 8 0,0 0-1 15,0 0-2-15,0 0-6 0,0 0-7 16,0 0-17-16,0 0-6 0,53 0-12 0,-53 0-10 16,26 0-5-16,-26 0-13 0,24-4-20 15,-24 4-29-15,24-2-26 0,-24 2-36 16,23-4-33-16,-23 4-33 0,22 0-39 0,-22 0-21 0,0 0-23 15,24-1-22-15,-24 1-76 16,0 0-589-16,20-2-277 0</inkml:trace>
  <inkml:trace contextRef="#ctx0" brushRef="#br5" timeOffset="-65069.58">20433 17399 2574 0,'0'0'-110'16,"0"0"40"-16,0 0 29 0,0 0 32 0,0 0 26 16,-2-22 18-16,2 22 15 0,0 0 4 0,0 0-1 0,0 0-3 15,0 0-8-15,0 0 2 16,18-5-7-16,-18 5-1 0,0 0-10 0,0 0 2 15,21 0-5-15,-21 0-6 16,0 0 1-16,0 0 2 0,30 5 4 0,-30-5 4 0,14 9 5 16,-14-9 1-16,0 0 1 15,16 9 6-15,-16-9-1 0,6 10 4 0,-6-10 0 16,0 0 4-16,-2 21-8 16,2-21-4-16,0 0 5 0,-14 19-5 0,14-19-3 15,-8 15-1-15,8-15-6 0,-6 14-2 0,6-14-3 0,-4 15-7 16,4-15-6-16,0 0 0 15,2 23-8-15,-2-23 0 0,6 18 0 0,0-8 0 16,-2 4-1-16,4-1 2 16,-2 0 2-16,-2 1 1 0,0-1 2 0,-4-13 6 0,6 24 6 15,-6-10 12-15,0-14 10 16,-4 25 1-16,4-25 3 0,-8 23-3 0,0-12-7 16,0 0-3-16,0 0-5 0,8-11-21 15,-17 19-39-15,11-10-51 0,6-9-71 16,-11 15-70-16,11-15-154 0,-8 11-540 0,8-11-320 0</inkml:trace>
  <inkml:trace contextRef="#ctx0" brushRef="#br5" timeOffset="-64529.71">20703 17471 2732 0,'0'0'-49'0,"4"-14"48"0,-4 14 30 16,0 0 19-16,0 0 18 0,0 0 13 0,2-16 23 0,-2 16 10 15,0 0-6-15,0 0-6 16,0 0-12-16,0 0-8 0,0 0-5 0,0 0-6 15,0 0-7-15,-6 57-3 16,6-57-6-16,0 19-8 0,0-19 0 0,4 19 0 0,-4-19-5 16,5 15-2-16,-5-15-3 15,6 14-6-15,-6-14-1 0,8 8-3 0,-8-8-10 16,0 0-5-16,0 0 0 16,24 0-5-16,-24 0 3 0,0 0-3 0,0 0-4 15,22-18 5-15,-22 18 1 0,13-10-1 0,-13 10 4 0,11-7-1 16,-11 7-3-16,0 0 4 15,0 0-2-15,19-4 2 0,-19 4 1 0,0 0-2 16,0 0 0-16,14 14 0 16,-14-14-1-16,12 11-1 0,-12-11 0 0,12 14 3 0,-12-14-2 15,8 11 8-15,-8-11 11 16,11 10 12-16,-11-10 33 0,0 0 0 0,19 3-10 16,-19-3-4-16,0 0-11 0,0 0-3 15,25-9-7-15,-25 9-2 0,16-14 1 16,-8 7-12-16,-8 7-11 0,14-19-23 0,-5 7-31 0,0 1-37 15,-3-1-49-15,-6 12-63 16,15-17-55-16,-11 8-98 0,-4 9-190 0,6-12-58 16,-6 12-258-16,0 0-192 15</inkml:trace>
  <inkml:trace contextRef="#ctx0" brushRef="#br5" timeOffset="-64119.36">21031 17530 2502 0,'0'0'-38'0,"0"0"37"16,6 14 16-16,-6-14 15 0,4 13 12 15,-4-13 13-15,4 17 7 0,-4-17 16 16,2 21-1-16,-2-21 5 0,2 21 6 0,2-9 2 0,-4-12 1 16,0 21-1-16,0-21-12 0,0 18-4 0,0-18-9 15,0 0-5-15,0 22-8 16,0-22 2-16,0 0-2 0,0 0-6 0,2 15-5 15,-2-15-6-15,0 0-6 16,0 0-5-16,0 0 0 0,0 0-1 0,0 0-5 0,0 0-1 16,33-38-5-16,-24 29 1 15,-3-3-2-15,-6 12 6 0,19-19 5 0,-13 12 8 16,-6 7 10-16,16-16 10 16,-16 16 10-16,14-9 9 0,-14 9 7 0,10-6 4 0,-10 6 11 15,0 0-5-15,0 0 0 0,0 0-7 0,24 14-30 16,-24-14-4-16,4 14 4 15,-4-14-12-15,4 19-3 0,-4-19-3 0,5 17-3 0,-5-17-12 16,2 19-25-16,-2-19-31 16,4 14-42-16,-4-14-58 0,0 0-74 0,4 15-65 15,-4-15-155-15,0 0-129 16,0 0 0-16,0 0-279 0,0 0-180 0</inkml:trace>
  <inkml:trace contextRef="#ctx0" brushRef="#br5" timeOffset="-63659.92">21362 17430 2500 0,'0'0'-47'0,"0"0"50"16,0 0 31-16,0 0 33 15,0 0 27-15,0 0 23 0,0 0 16 0,0 0-7 0,0 0-9 16,0 0-7-16,0 0-11 16,0 0-9-16,0 0-8 0,31-3-5 0,-31 3-13 15,19 0-8-15,-19 0-6 0,0 0-11 0,25-1-15 0,-25 1-20 16,16-2-15-16,-16 2-26 15,0 0-32-15,16-4-31 0,-16 4-40 0,0 0-36 16,13-5-47-16,-13 5-96 16,0 0-529-16,4-9-190 0</inkml:trace>
  <inkml:trace contextRef="#ctx0" brushRef="#br5" timeOffset="-62709.6">21663 17509 2443 0,'0'0'-84'0,"0"0"23"0,0 0 8 15,0 0 22-15,0 0 8 16,0 0 15-16,0 0 28 0,0 0 6 0,0 0 7 0,0 0 7 16,0 0 2-16,0 0 8 0,0 0-1 15,0 0 1-15,10 17-7 0,-10-17-1 16,0 0-5-16,2 19-3 0,-2-19-7 15,0 16-5-15,0-16 3 0,0 0-3 16,4 19-5-16,-4-19-1 0,0 0 3 0,0 0 11 0,2 15-8 16,-2-15 1-16,0 0-9 15,0 0 5-15,0 0-6 0,0 0 4 0,0 0-1 16,0 0-2-16,0 0 1 16,0 0 0-16,34-26-3 0,-34 26 0 0,8-24-4 0,-3 12-2 15,-1-6-2-15,-2 1-6 0,2 0-3 16,-2 0 2-16,2-2 3 0,-2 1-3 15,0 0 0-15,2 0-4 0,1 3 2 0,-2-3 5 16,-3 18 1-16,6-29-4 16,-2 13 2-16,-2 3 9 0,4 0 6 0,-6 13 9 15,8-23 5-15,-3 13 1 0,-5 10 3 16,8-21-3-16,-1 14 3 0,-7 7-7 0,10-17-2 16,-10 17-1-16,15-14-3 0,-7 7-2 0,-8 7 4 15,24-12-6-15,-12 5-3 0,6 1 1 16,-4 0 1-16,3 0 4 0,5 0 8 0,-4 2 12 15,8-1 9-15,-3-1 12 16,3 1 1-16,-2 1-8 0,2-2 0 0,-2 0-8 16,-3 3-4-16,0-1-5 0,0 0-5 15,-2 0-1-15,0 0-3 0,-4 1-5 0,2-1-10 16,-2 0-19-16,-15 4-24 16,20-6-25-16,-20 6-29 0,18-3-35 0,-18 3-45 15,17-3-40-15,-17 3-78 0,0 0-628 0,19-3-308 0</inkml:trace>
  <inkml:trace contextRef="#ctx0" brushRef="#br5" timeOffset="-61079.57">21920 17451 2590 0,'0'0'-141'0,"0"0"28"16,0 0 30-16,0 0 21 0,0 0 10 0,0 0 12 15,0 0 15-15,0 0 6 0,0 0 8 16,-9-18 9-16,9 18 6 0,0 0 3 0,0 0 11 16,0 0 12-16,0 0 5 0,0 0 1 0,0 0 0 15,0 0 1-15,0 0 9 0,0 0-1 16,0 0-11-16,0 0 4 0,0 0-12 0,28-13 1 15,-28 13 2-15,0 0-13 16,17-1-5-16,-17 1 5 0,0 0-4 16,0 0 2-16,24 0 2 0,-24 0-5 15,0 0-1-15,0 0 14 0,0 0-12 0,20 5 2 0,-20-5 11 16,0 0 9-16,0 0 4 16,0 17 9-16,0-17 6 0,0 0 10 0,0 0 16 15,-16 29 4-15,16-29 2 0,-9 17-14 0,2-8 4 16,7-9-10-16,-6 19-6 0,6-19-3 15,-6 19-3-15,6-19-13 0,-2 20 3 0,2-20-8 16,2 20-4-16,-2-20-4 16,2 21 0-16,-2-21-5 0,2 21 1 0,-2-21 1 15,0 19 0-15,0-19 5 16,-4 19-1-16,4-19 1 0,-10 20-3 0,1-11-2 0,9-9 1 16,-19 17-10-16,8-10-31 0,1 1-47 0,10-8-66 15,-20 10-67-15,20-10-148 16,-18 6-631-16,12-3-428 0</inkml:trace>
  <inkml:trace contextRef="#ctx0" brushRef="#br5" timeOffset="-60734.57">22098 17340 2914 0,'0'0'-111'16,"8"-14"21"-16,-8 14 17 0,0 0 22 16,0 0 13-16,11-9 10 0,-11 9 11 15,0 0 2-15,13-8-6 0,-13 8 6 16,0 0 6-16,0 0 3 0,14-6 13 0,-14 6 13 16,0 0 4-16,0 0 23 0,0 0 20 0,0 0 14 0,0 0 14 15,0 0 10-15,0 0 5 16,11 23 8-16,-11-23 5 0,0 0-1 0,0 0 1 15,-17 31-1-15,17-31-8 16,-8 17-9-16,8-17-15 0,-9 17-7 0,9-17-11 16,-4 18-7-16,4-18-10 0,0 0-33 15,2 21-37-15,-2-21-46 0,11 11-55 16,-11-11-63-16,16 8-51 0,-16-8-121 16,18 0-625-16,-18 0-428 0</inkml:trace>
  <inkml:trace contextRef="#ctx0" brushRef="#br5" timeOffset="-60559.65">22311 17391 2954 0,'0'0'-48'0,"0"0"31"0,0 0 22 0,0 0 7 0,0 0 23 16,0 0 6-16,0 0-4 0,30-1-4 0,-30 1-12 15,0 0-35-15,21 0-35 16,-21 0-45-16,20-2-50 0,-20 2-71 0,16-4-151 15,-7 3-322-15,-9 1 63 16</inkml:trace>
  <inkml:trace contextRef="#ctx0" brushRef="#br5" timeOffset="-60369.78">22504 17319 2026 0,'0'0'40'0,"11"-13"45"0,-11 13 11 15,0 0 1-15,0 0 26 0,0 0 22 0,0 0 11 16,0 0-5-16,0 0-11 15,0 0-6-15,0 0-18 0,15 28-9 0,-15-28-15 16,0 21-9-16,0-21-12 16,0 29-3-16,-3-14-17 0,3-15-37 0,0 31-40 15,-2-16-25-15,0 2-54 0,2-17-57 16,-2 25-84-16,2-25-156 0,-4 22-456 0,0-12-209 16</inkml:trace>
  <inkml:trace contextRef="#ctx0" brushRef="#br5" timeOffset="-59774.78">22703 17358 2475 0,'0'0'-72'15,"0"0"56"-15,0 0 35 16,0 0 47-16,0 0 39 0,0 0 26 15,0 0 12-15,0 0-8 0,0 0-16 0,0 0-7 16,0 0-15-16,0 0-11 0,0 0-6 0,0 0-10 16,-12 51-6-16,12-51-7 15,0 17-3-15,0-17-10 0,0 0-1 0,2 25-7 16,-2-25-9-16,6 11-18 16,-6-11-23-16,0 0-22 0,10 12-21 0,-10-12-7 0,0 0-3 15,20 0 9-15,-20 0-4 0,0 0 12 0,0 0 2 16,25-16 7-16,-25 16 21 15,10-7 12-15,-10 7 16 0,12-8 12 0,-12 8 3 0,0 0 3 16,12-8 2-16,-12 8 3 16,0 0-4-16,0 0 5 0,0 0-10 15,0 0 4-15,0 0-8 0,28 6-1 16,-28-6 0-16,0 0-1 0,12 8-1 0,-12-8 6 16,0 0 8-16,0 0 8 0,19 3 3 0,-19-3 11 0,0 0-1 15,0 0-2-15,24-1-7 16,-24 1-5-16,0 0-8 0,20-8-12 0,-20 8-19 15,14-12-28-15,-14 12-35 16,14-11-58-16,-14 11-61 0,13-14-85 16,-5 7-192-16,-4 1-432 0,-4 6-275 0</inkml:trace>
  <inkml:trace contextRef="#ctx0" brushRef="#br5" timeOffset="-59389.57">23042 17365 2568 0,'8'18'-87'15,"-8"-18"26"-15,0 0 8 0,0 0 11 16,0 16 21-16,0-16 18 0,0 0 23 0,0 20 30 16,0-20 4-16,0 0-1 0,-4 24-4 0,4-24 7 15,-2 15 1-15,2-15 7 16,0 0 1-16,-4 21 4 0,4-21-9 0,0 0-2 15,-2 17 3-15,2-17-2 0,0 0-9 16,0 0-3-16,0 0-7 0,0 0-8 0,0 0-5 16,0 0 0-16,0 0-4 15,0 0-1-15,0 0-2 0,0 0 8 0,0 0 11 16,0 0 13-16,42-22 10 16,-42 22 2-16,11-8 0 0,-11 8-2 0,0 0-10 0,12-9 10 15,-12 9 7-15,0 0 0 0,0 0-5 0,0 0-7 16,0 0-4-16,0 0-7 15,0 0-4-15,24 17-5 0,-24-17-1 0,0 0-12 16,6 13-17-16,-6-13-34 0,0 0-43 16,8 15-88-16,-8-15-86 0,0 0-235 0,0 0-92 15,0 0-287-15,0 0-210 16</inkml:trace>
  <inkml:trace contextRef="#ctx0" brushRef="#br5" timeOffset="-58609.25">24291 18030 2484 0,'8'-15'-64'16,"-8"15"35"-16,0 0 47 15,0 0 22-15,0 0 32 0,8-10 27 0,-8 10 20 16,0 0 14-16,0 0 2 16,0 0 12-16,0 0 13 0,0 0 10 0,0 0 1 15,0 0-1-15,0 0 1 0,0 0-15 0,0 0-4 0,0 0-6 16,-16 44-15-16,10-33-9 15,6-11-21-15,-11 29-10 0,2-14-8 0,3 0-4 16,-1 0-14-16,1 0-5 16,-2 3-15-16,4-2-10 0,-2-4-22 0,-2 3-34 0,8-15-42 15,-8 21-48-15,8-21-54 16,-6 16-70-16,2-11-92 0,4-5-178 0,0 0-90 16,0 0-380-16,0 0-425 0</inkml:trace>
  <inkml:trace contextRef="#ctx0" brushRef="#br5" timeOffset="-58419.56">24257 18094 3133 0,'6'-13'49'16,"-6"13"19"-16,8-11 4 15,-8 11 13-15,0 0 24 0,0 0 24 0,0 0 9 0,0 0-4 16,0 0-3-16,0 0-6 16,0 0-23-16,0 0-8 0,0 0-10 0,0 0-10 15,16 39-8-15,-12-23-7 0,0-3-12 0,0 3-21 16,2-1-39-16,-2 3-52 0,4-2-67 15,-2 0-76-15,2-1-68 0,-3 0-156 0,-2-2-135 16,1-1-376-16,-4-12-356 16</inkml:trace>
  <inkml:trace contextRef="#ctx0" brushRef="#br5" timeOffset="-56739.55">23442 18079 2853 0,'0'0'-21'16,"0"0"55"-16,0 0 35 0,0 0 40 0,0 0 42 0,0 0 22 15,0 0 13-15,0 0 3 16,0 0-2-16,0 0-7 0,0 0 2 0,0 0-25 15,0 0-13-15,0 0-17 16,-13 44-16-16,13-44-11 0,-2 17-21 16,2-17-26-16,0 19-37 0,0-19-61 0,-4 20-69 15,4-20-87-15,0 20-78 0,-3-10-178 0,3-10-131 16,0 19 26-16,0-19-304 0,5 21-223 0</inkml:trace>
  <inkml:trace contextRef="#ctx0" brushRef="#br5" timeOffset="-54819.89">24250 17545 2469 0,'0'0'-82'15,"0"0"31"-15,0 0 26 0,0 0 18 0,0 0 27 16,0 0 20-16,0 0 39 16,0 0 19-16,0 0 12 0,0 0-3 0,0 0 1 15,0 0-11-15,0 0-3 16,0 0-11-16,0 0-11 0,0 0-8 0,0 0-8 0,0 0-4 16,0 0-8-16,41 18-5 0,-41-18-22 0,18 2-39 15,-18-2-41-15,22 4-57 16,-22-4-65-16,23 0-100 0,-10 0-574 0,-13 0-213 15</inkml:trace>
  <inkml:trace contextRef="#ctx0" brushRef="#br5" timeOffset="-54389.67">24562 17441 2569 0,'0'0'-48'0,"0"0"26"0,0 0-7 16,0 0 15-16,-3-19 10 16,3 19 27-16,0 0 20 0,0 0 11 0,0 0-14 0,0 0 3 15,0 0-7-15,5-16-7 16,-5 16-1-16,0 0 1 0,0 0-12 0,0 0 5 16,23-1-5-16,-23 1-2 0,0 0 0 0,0 0-3 15,34 7-3-15,-34-7 6 0,19 7-6 16,-9-4 2-16,-10-3 5 0,18 8 14 0,-18-8 0 15,0 0 16-15,8 15 14 16,-8-15 14-16,0 0 3 0,0 0 4 0,-21 32 1 16,12-24-14-16,-1 1-5 15,-2 1-4-15,0-1-10 0,2 0-3 0,3 3-5 0,7-12-6 16,-18 20 0-16,11-9-8 16,7-11 0-16,-6 19-4 0,6-19-4 0,2 25-12 15,-2-25-9-15,4 22-8 0,-2-10-4 0,-2-12 4 16,2 23-3-16,-2-23 1 0,-2 23 5 15,2-23 0-15,-4 18-4 0,4-18-6 0,-11 15-27 16,3-6-37-16,8-9-43 16,-14 10-51-16,14-10-59 0,-17 8-135 0,17-8-483 15,-15 6-202-15</inkml:trace>
  <inkml:trace contextRef="#ctx0" brushRef="#br5" timeOffset="-53809.61">24761 17580 2596 0,'0'0'-30'0,"0"0"20"16,0 0-10-16,-4-21 14 15,4 21 9-15,0 0 11 0,0 0 14 0,0 0 11 16,0 0-1-16,0 0 12 16,0 0 1-16,0 0 5 0,-22 40 0 0,22-40 4 0,-4 21-3 15,4-21-1-15,2 23-4 16,-2-23-3-16,2 23-8 0,-2-23-2 0,8 19-5 16,-8-19-7-16,5 15 3 0,-5-15-6 0,9 12-5 15,-9-12-1-15,0 0-1 16,10 7-3-16,-10-7-4 0,0 0 2 0,0 0-5 0,0 0 6 15,0 0 10-15,32-15 6 16,-32 15 15-16,0 0 7 0,13-11 3 0,-13 11-5 16,0 0-3-16,12-10-5 15,-12 10-8-15,0 0-3 0,0 0-2 0,10-9-5 0,-10 9-2 16,0 0 1-16,0 0-3 16,0 0 1-16,0 0-6 0,0 0 0 0,0 0-3 15,0 0 2-15,0 0-4 0,23 19 0 0,-23-19 2 16,0 0-3-16,0 0 0 15,9 9 0-15,-9-9-2 0,0 0-1 0,0 0-2 0,11 7 0 16,-11-7 3-16,0 0-1 16,0 0-2-16,19 3 0 0,-19-3 1 0,0 0 5 15,0 0 11-15,0 0 2 16,25-10 2-16,-25 10 0 0,14-5-1 0,-14 5-3 0,0 0-3 16,14-14 1-16,-14 14-3 0,9-12-2 0,-9 12 0 15,8-11-10-15,-8 11-22 16,0 0-51-16,9-19-79 0,-9 19-81 0,6-10-154 15,-6 10-181-15,0 0-325 16,0 0-266-16</inkml:trace>
  <inkml:trace contextRef="#ctx0" brushRef="#br5" timeOffset="-53439.81">25040 17689 2739 0,'0'0'-41'0,"0"0"11"0,0 0 7 16,0 0 8-16,0 0 9 16,-3 26 9-16,3-26 7 0,0 0 4 0,-2 19-2 0,2-19 5 15,0 0-5-15,-3 20 1 16,3-20-3-16,0 0 7 0,0 0-7 0,0 20 1 16,0-20-13-16,0 0 10 0,0 0-25 0,0 0-10 15,0 0-8-15,5 14-8 16,-5-14 5-16,0 0 14 0,0 0-7 0,0 0 2 0,0 0 16 15,0 0-2-15,29-36 18 16,-22 25 21-16,-7 11 9 0,12-15 20 0,-12 15 20 16,10-13 2-16,-10 13 2 15,9-7 12-15,-9 7 10 0,0 0 5 0,0 0-2 0,0 0-5 16,0 0-11-16,0 0-8 0,0 0-7 16,23 23-9-16,-23-23-7 0,4 19-11 15,-4-19-26-15,2 19-39 0,-2-19-52 0,5 20-51 16,-1-12-63-16,-1 0-88 0,-3-8-186 15,0 0-339-15,14 16-111 0</inkml:trace>
  <inkml:trace contextRef="#ctx0" brushRef="#br5" timeOffset="-53180.01">25290 17707 2550 0,'0'0'80'0,"0"0"11"15,0 0-11-15,13-10-9 0,-13 10-8 0,0 0-5 16,0 0 0-16,23-4-6 16,-23 4-4-16,0 0-2 0,23-3-4 0,-23 3-5 0,17 0-10 15,-17 0-2-15,0 0-6 0,21-1-13 0,-21 1-20 16,0 0-30-16,21-2-39 15,-21 2-43-15,13-2-54 0,-13 2-127 0,9-4-496 16,-9 4-115-16</inkml:trace>
  <inkml:trace contextRef="#ctx0" brushRef="#br5" timeOffset="-52939.81">25366 17645 2431 0,'-17'-2'-20'0,"17"2"14"15,0 0 0-15,0 0 21 16,0 0 27-16,0 0 26 0,0 0 22 0,0 0 11 16,-8 21 17-16,8-21 4 0,0 0 2 15,0 25 2-15,0-25-2 0,2 20-5 0,-2-20-10 16,4 24-12-16,-4-24-10 0,2 24-10 16,0-12-7-16,-2-12-8 0,4 21-18 15,-4-21-37-15,3 17-47 0,-3-17-58 0,6 17-75 0,-6-17-75 16,8 9-167-16,-6-3-502 15,-2-6-315-15</inkml:trace>
  <inkml:trace contextRef="#ctx0" brushRef="#br5" timeOffset="-52349.84">25506 17791 2756 0,'0'0'-65'0,"0"0"1"16,0 0 9-16,0 0 12 0,0 0 14 0,0 0 8 0,0 0 17 16,0 0 13-16,0 0 0 15,0 0 7-15,0 0-4 0,0 0 11 0,4 35 1 16,-4-35-8-16,3 13 0 15,-3-13 11-15,0 0-9 0,5 18 5 0,-5-18 1 16,0 0 1-16,3 13-3 0,-3-13-2 16,0 0 4-16,8 9-7 0,-8-9 0 0,0 0 1 15,0 0-8-15,0 0 1 16,0 0-4-16,0 0 5 0,0 0 5 0,29-22 7 16,-29 22-5-16,5-19-2 0,-1 5-3 0,-4 14 6 0,4-34-7 15,0 13-2 1,0-4 0-16,-2-2 1 0,0 0-10 0,0-1 11 0,-1-1-10 15,2-1 8-15,0 3 9 16,-3 0 15-16,2 0 23 0,0 7 30 0,-2-1 19 16,2 2 12-16,-1 2-7 0,3-1-7 15,-2 3-12-15,3 0-7 0,-5 15-15 0,9-25-4 16,-4 16-9-16,-5 9-8 16,18-15-6-16,-10 8-1 0,6 2-6 0,-14 5-4 15,31-6-2-15,-13 5-7 0,3-2 0 0,0 3-4 0,2 0-4 16,2 3-1-16,-2-2 2 15,8 2-7-15,-5-2 3 0,-3 1 0 0,0 0-3 16,2 1-1-16,-6-3-1 16,4 3-1-16,-7-2 1 0,4-1-4 0,-20 0-19 15,27 3-22-15,-27-3-33 0,23 1-43 16,-23-1-44-16,22 2-43 0,-13-2-49 0,-9 0-83 16,17 0-151-16,-17 0-390 0,0 0-237 0</inkml:trace>
  <inkml:trace contextRef="#ctx0" brushRef="#br5" timeOffset="-51870.02">25767 17681 2536 0,'0'0'-51'0,"-4"17"33"16,4-17 20-16,0 0 7 0,0 0 22 0,0 0 10 15,0 0 20-15,2 24-1 0,-2-24 5 0,0 0-5 16,0 22-8-16,0-22-2 15,0 17-3-15,0-17-4 0,2 16-1 0,-2-16-7 16,0 18-2-16,0-18-7 0,2 16 0 16,-2-16-12-16,0 0-28 0,0 20-47 0,0-20-43 15,0 0-49-15,3 18-92 16,-3-18-181-16,0 0-254 0,0 0 77 0</inkml:trace>
  <inkml:trace contextRef="#ctx0" brushRef="#br5" timeOffset="-51069.75">25666 17697 2055 0,'0'0'49'0,"0"0"38"0,-9-8 32 0,9 8 30 15,0 0 15-15,0 0 1 0,0 0-7 16,0 0-12-16,0 0-16 0,0 0-16 0,0 0-11 16,0 0-14-16,0 0-10 0,0 0-5 0,40-6-10 15,-40 6-10-15,0 0-5 16,33 7-5-16,-20-4-5 0,1 2-4 0,-14-5-4 0,26 6-5 15,-13-3-4-15,-13-3 4 16,18 8-7-16,-18-8-1 0,12 10 1 16,-12-10-5-16,0 0 1 0,2 15-1 15,-2-15-3-15,0 0 6 0,0 0 4 0,-14 29 0 16,14-29 5-16,-13 15 3 0,6-4-5 0,7-11 0 0,-13 16-5 16,8-7-1-1,5-9-1-15,-7 15 2 0,7-15-7 0,-6 16 3 0,6-16-1 16,-6 16-3-16,6-16 0 15,0 22-2-15,0-22-1 0,3 20 2 0,2-7 3 0,-5-13-7 16,4 30 0-16,1-17-2 16,-1 2 6-16,-4-15-5 0,3 29-1 0,-1-16-1 15,-2-13 1-15,0 25 0 16,0-25-2-16,-5 23 3 0,1-10 0 16,4-13-3-16,-14 19 2 0,5-9-13 0,9-10-30 0,-13 17-32 0,3-12-50 15,10-5-53-15,-11 14-56 16,11-14-112-16,-8 6-163 0,8-6-429 0,0 0-346 15</inkml:trace>
  <inkml:trace contextRef="#ctx0" brushRef="#br5" timeOffset="-50659.96">25969 17619 2799 0,'2'-17'-95'0,"-2"17"12"15,0 0 7-15,10-14 7 16,-10 14 4-16,0 0 10 0,13-8-6 0,-13 8 13 15,0 0 10-15,13-4 5 16,-13 4 15-16,0 0 21 0,0 0 17 0,25 1 10 0,-25-1 20 16,0 0 22-16,10 14 15 15,-10-14 2-15,0 0 4 0,0 0-2 0,-4 28 3 16,4-28 5-16,-11 16 10 16,11-16 1-16,-13 16 7 0,6-7-3 0,7-9-4 0,-11 15-13 15,11-15-1-15,-13 15-11 0,13-15-5 0,-8 16-11 16,8-16-6-16,-4 13-7 15,4-13-38-15,0 0-50 0,0 0-66 0,16 22-66 16,-16-22-68-16,13 11-119 16,-13-11-593-16,19 5-367 0</inkml:trace>
  <inkml:trace contextRef="#ctx0" brushRef="#br5" timeOffset="-50469.99">26178 17816 2823 0,'0'0'-77'0,"0"0"19"0,0 0-6 0,0 0 15 16,0 0 7-16,13 8 8 15,-13-8 8-15,0 0 5 0,25-2 4 0,-25 2-2 0,18 0 3 16,-18 0-13-16,0 0-21 16,32-2-32-16,-32 2-47 0,20-4-94 0,-20 4-379 15,20-5 195-15</inkml:trace>
  <inkml:trace contextRef="#ctx0" brushRef="#br5" timeOffset="-50279.58">26385 17744 1869 0,'0'0'87'15,"0"0"34"-15,0 0 7 16,0 0 3-16,0 0 14 0,0 0 6 0,0 0-2 16,0 0-1-16,0 0-13 0,0 0-15 0,0 0-9 15,0 0-15-15,0 0-13 0,0 0-3 16,2 43-10-16,-2-43-10 0,-2 22-6 15,2-22-10-15,-4 24-39 0,4-24-37 16,-4 24-47-16,2-11-55 0,2-13-65 0,-2 19-92 0,4-10-632 16,-2-9-328-16</inkml:trace>
  <inkml:trace contextRef="#ctx0" brushRef="#br5" timeOffset="-49789.62">26522 17689 2715 0,'0'0'-91'0,"0"0"29"0,0 0 5 15,0 0 4-15,0 0 24 16,0 0 34-16,0 0 10 0,0 0 14 0,0 0 19 15,0 0-2-15,0 0 0 0,0 0 6 16,0 0 11-16,0 0-5 0,0 0 3 0,0 0-2 16,0 0-8-16,0 0-4 15,-1 51 1-15,1-51-13 0,7 12-2 0,-7-12-17 16,12 9-8-16,-12-9-22 16,11 6-1-16,-11-6-5 0,0 0 5 0,0 0-2 0,27-2 5 15,-27 2 6-15,0 0 14 0,0 0 2 0,0 0 3 16,0 0 2-16,25-6-5 15,-25 6 1-15,0 0 4 0,0 0 5 0,0 0-1 16,15 6 0-16,-15-6 1 0,0 0-1 16,0 0 0-16,8 15-1 0,-8-15 2 15,0 0-1-15,8 10 8 0,-8-10 12 16,0 0 7-16,0 0 5 0,13 5 4 0,-13-5 3 16,0 0-2-16,0 0-7 0,0 0-2 0,0 0 3 0,0 0-7 15,0 0-5-15,23-21-4 16,-23 21-6-16,0 0-5 0,7-19-22 0,-7 19-35 15,4-17-53-15,-4 17-65 16,7-16-79-16,-7 16-165 0,3-15-525 0,-3 15-324 16</inkml:trace>
  <inkml:trace contextRef="#ctx0" brushRef="#br5" timeOffset="-49409.86">26780 17748 2649 0,'0'0'-98'15,"3"13"26"-15,-3-13 7 16,0 0 12-16,2 16 16 0,-2-16 8 0,0 0 5 0,0 22 10 16,0-22 0-16,0 0-1 0,0 21 10 0,0-21-3 15,0 15 5-15,0-15-1 16,0 0-6-16,0 0 15 0,0 17-5 0,0-17-6 15,0 0 3-15,0 0 12 0,0 0-12 16,0 0 0-16,19 3-5 0,-19-3 13 0,0 0 34 16,0 0 16-16,0 0 33 15,25-24 27-15,-25 24 20 0,12-9 14 0,-12 9 0 16,9-7-8-16,-9 7-8 16,0 0-2-16,0 0 3 0,15-6-3 0,-15 6-9 0,0 0-13 15,0 0-14-15,0 0-8 0,16 17-12 0,-16-17-7 16,4 17-30-16,-4-17-49 15,1 17-63-15,-1-17-73 0,2 19-78 0,-2-19-173 16,0 18-173-16,0-18-275 0,0 18-192 16</inkml:trace>
  <inkml:trace contextRef="#ctx0" brushRef="#br5" timeOffset="-46909.63">23226 18616 2521 0,'0'0'-3'0,"0"0"50"16,0 0 36-16,0 0 33 15,0 0 44-15,0 0 31 0,-17 4 26 0,17-4 10 16,0 0 2-16,0 0 10 16,0 0-23-16,0 0-14 0,0 0-16 0,0 0-26 0,0 0-20 15,0 0-19-15,0 0-21 0,62-5-22 0,-62 5-35 16,22-2-42-16,-22 2-38 15,22-4-58-15,-22 4-65 0,23-2-72 0,-14 1-60 16,-9 1-139-16,19-3-130 16,-11 1-23-16,-8 2-295 0,0 0-246 0</inkml:trace>
  <inkml:trace contextRef="#ctx0" brushRef="#br5" timeOffset="-46459.51">23531 18538 2674 0,'8'-22'-3'0,"-8"22"59"0,0 0 34 0,7-16 11 16,-7 16-5-16,0 0-5 15,0 0-9-15,8-10 4 0,-8 10 6 0,0 0-2 0,0 0-8 16,0 0-5-16,0 0-7 16,0 0-11-16,0 0-3 0,-4 47-6 0,4-47-4 15,0 0-3-15,-2 30-6 0,2-30-2 0,-2 21-4 0,2-21-6 16,0 19-3-16,0-19-4 15,2 16-19-15,-2-16-21 0,6 12-23 0,-6-12-15 16,0 0-9-16,15 12-9 16,-15-12 6-16,0 0 10 0,17 0 2 0,-17 0 15 15,0 0 12-15,0 0 24 0,28-12 18 16,-28 12 24-16,0 0 6 0,16-5 0 0,-16 5 3 16,0 0-5-16,17-4-3 0,-17 4-2 0,0 0-3 15,22 8-3-15,-22-8-4 16,14 9 0-16,-14-9-3 0,20 12-2 0,-12-5-1 0,-8-7 3 15,16 9-3-15,-7-3 13 16,-9-6 20-16,15 6 21 0,-15-6 1 0,0 0 1 16,17 4-9-16,-17-4-5 15,0 0-5-15,0 0-7 0,12-17-6 0,-12 17-7 16,5-17-13-16,-5 17-27 0,4-19-32 16,-4 19-46-16,0-21-65 0,0 21-71 0,3-19-119 15,-3 19-192-15,0 0-437 0,-3-25-415 0</inkml:trace>
  <inkml:trace contextRef="#ctx0" brushRef="#br5" timeOffset="-46070.04">23891 18624 2962 0,'10'11'-60'16,"-10"-11"34"-16,0 0 9 0,0 0 23 0,6 14 15 0,-6-14 12 16,0 0 14-16,4 17 8 15,-4-17 9-15,0 0-5 0,8 15-1 0,-8-15-7 16,0 0-2-16,2 16-6 16,-2-16-4-16,0 0-3 0,0 0 12 0,0 0 6 0,4 15 0 15,-4-15-7-15,0 0-6 0,0 0-3 0,0 0-8 16,0 0-9-16,0 0-5 15,0 0 1-15,0 0-6 0,0 0 3 16,29-31 5-16,-29 31 6 0,11-10 12 16,-11 10 4-16,8-9 3 0,-8 9 6 0,0 0 0 0,15-5 0 15,-15 5-2-15,0 0 0 16,0 0 0-16,0 0-7 0,0 0-2 0,22 13-8 16,-22-13-1-16,0 0-9 0,6 17-43 0,-6-17-56 0,4 14-73 15,-4-14-77-15,4 12-202 16,-4-12-145-16,0 0-322 0,2 20-277 0</inkml:trace>
  <inkml:trace contextRef="#ctx0" brushRef="#br5" timeOffset="-39859.52">30346 17839 485 0,'-15'6'242'0,"15"-6"-98"16,-13 7-36-16,13-7-24 0,-16 8-3 0,16-8 5 0,-16 7 1 15,16-7-3-15,-14 9-14 0,14-9-3 0,0 0-3 16,-18 9 4-16,18-9 17 15,0 0 0-15,-12 8 4 0,12-8 18 0,0 0 5 16,0 0 14-16,-14 5 11 16,14-5 3-16,0 0-2 0,0 0-7 0,0 0 4 0,0 0-15 15,0 0-16-15,0 0 8 16,0 0 5-16,0 0 1 0,0 0 5 0,0 0 9 16,0 0-6-16,0 0-1 0,-24-13-11 0,24 13 2 15,0 0-16-15,0 0-12 16,0 0-9-16,0 0-10 0,0 0-12 0,0 0-3 0,0 0-5 15,-23-2-8-15,23 2 2 16,0 0-5-16,-24 11-6 0,14-5-2 0,10-6-6 16,-19 12-4-16,10-7-1 15,9-5-4-15,-19 9 0 0,19-9 1 0,-14 10-7 0,14-10-2 16,-16 8 2-16,16-8-3 16,-8 8-6-16,8-8 5 0,0 0-3 0,0 0-2 15,0 0 4-15,0 0-4 0,0 0-2 0,0 0 2 16,0 0 4-16,0 0 4 15,0 0 7-15,0 0 1 0,-8-33-1 0,8 33 2 0,0 0-3 16,0 0-1-16,0 0-6 16,0 0-1-16,-10-12-15 0,10 12-20 0,0 0-42 15,0 0-60-15,0 0-73 16,-33 15-65-16,33-15-144 0,-14 14-164 0,5-5 0 0,0 1-313 16,9-10-268-16</inkml:trace>
  <inkml:trace contextRef="#ctx0" brushRef="#br5" timeOffset="-38310.01">29823 17809 2517 0,'0'0'-132'0,"-15"3"25"0,15-3 16 0,0 0 19 15,0 0 22-15,-15 7 21 16,15-7 8-16,0 0 9 0,0 0 5 0,-14 5 10 15,14-5-4-15,0 0-9 16,0 0 7-16,0 0-3 0,-18 4 7 0,18-4 9 0,0 0 6 16,0 0 3-16,0 0 11 15,0 0 14-15,0 0 11 0,0 0 19 16,0 0 6-16,0 0 5 0,0 0 0 16,-16-17-12-16,16 17-6 0,0 0 1 0,0 0 2 15,0 0-10-15,0 0 2 0,18-37 1 0,-9 30 3 0,-9 7-5 16,13-12-5-16,-13 12-7 15,15-11-3-15,-15 11 3 0,17-8-1 0,-17 8 4 16,15-5 6-16,-15 5 8 16,0 0 5-16,0 0 10 0,0 0-3 0,22 10-5 0,-22-10-5 15,5 16-6-15,-5-16-10 16,-3 19-4-16,3-19 0 0,-4 27-8 0,4-27-4 16,-6 28-3-16,0-12-2 0,2-1-5 0,-2 0-3 15,-1 1-1-15,1-3 3 16,1 2-4-16,-3-3 0 0,2 0-2 0,6-12 0 0,-13 20-3 15,7-12 0-15,6-8 0 16,-16 15 2-16,8-9-6 0,8-6-2 0,-14 7 2 16,14-7-2-16,0 0 0 15,-22 4-1-15,22-4 0 0,0 0-1 0,0 0 2 0,0 0 2 16,-21-14 2-16,21 14 3 0,0 0-2 0,0 0 0 16,0 0-6-16,0 0 2 15,0 0 1-15,0 0-3 0,0 0 1 0,0 0 6 16,0 0 0-16,0 0 12 15,0 0 9-15,0 0 4 0,0 0 1 0,0 0 3 0,27 33 5 16,-27-33-6-16,0 18 2 16,0-18 0-16,-8 18 2 0,8-18-1 0,-12 19 3 15,1-9 13-15,0-1-14 16,-4-1 3-16,3-2-11 0,-6 1 0 0,4-1-4 0,-3-2-7 16,0 0-2-16,0 0-15 0,17-4-26 0,-30 3-49 15,30-3-62-15,-25-2-99 16,12-3-110-16,3 1-235 0,1-6-27 0,9 10 20 15,-12-22-357-15,12 22-344 16</inkml:trace>
  <inkml:trace contextRef="#ctx0" brushRef="#br5" timeOffset="-38079.81">29933 17431 2963 0,'0'0'166'0,"0"0"4"0,0 0-18 15,8-16-18-15,-8 16-2 16,0 0-1-16,0 0-11 0,0 0-11 0,0 0-18 16,0 0-41-16,0 0-73 0,0 0-87 0,0 0-113 15,0 0-236-15,14-9-147 0,-14 9-249 16,0 0-209-16</inkml:trace>
  <inkml:trace contextRef="#ctx0" brushRef="#br5" timeOffset="-37409.76">29573 17799 2621 0,'-16'12'-7'0,"16"-12"13"0,-14 8 9 0,14-8 13 16,-10 7 13-16,10-7 16 16,0 0 12-16,-15 7 5 0,15-7 2 0,0 0 2 0,-17 5 1 15,17-5 4-15,0 0 4 16,0 0 1-16,0 0 12 0,0 0 7 0,-27-12 7 16,27 12-7-16,-4-14-2 0,4 14-6 0,-4-17-4 15,4 17-16-15,0-19 3 0,0 19-7 16,0 0-12-16,6-27-7 0,-6 27 0 0,6-15-11 15,-6 15-10-15,8-12 2 16,-8 12-7-16,0 0 0 0,11-9 7 0,-11 9-4 16,0 0 9-16,0 0 2 15,0 0-6-15,0 0 1 0,0 0-2 0,0 0-8 0,15 31 2 16,-15-31-6-16,-2 21 3 16,2-21-4-16,0 22 3 0,0-22-16 0,-3 24 7 15,3-11 1-15,0-13-3 0,-2 27-1 0,0-14-7 16,2-13 8-16,-2 25-3 0,2-25-11 15,0 23 9-15,0-23-7 0,-6 21 1 0,6-21 8 16,-6 19-3-16,1-10 1 16,5-9 1-16,-10 19 0 0,10-19 1 0,-13 15 1 15,6-7 0-15,7-8 1 0,-14 16 1 16,6-9 6-16,8-7-6 0,-20 13-1 0,12-7 4 16,8-6-1-16,-21 13 8 0,8-7 0 0,13-6 5 15,-21 7 4-15,9-2 1 16,12-5 1-16,-22 3-1 0,22-3-2 0,-21 4-4 0,21-4-1 15,-24 2 2-15,24-2-1 16,-18 0 3-16,18 0-2 0,0 0 5 0,-26-6 2 16,26 6-3-16,-14-5-2 15,14 5-2-15,-16-10-3 0,16 10-3 0,-10-13 0 16,10 13-7-16,-9-16 1 0,9 16-4 0,-8-19 0 0,8 19-6 16,-4-21-6-16,4 21-11 15,-4-22-9-15,4 22-17 0,0-24-9 16,0 24-16-16,2-24-25 0,2 11-37 15,-4 13-46-15,6-31-64 0,0 16-78 0,-1-2-171 0,1 1-140 16,-2-1 29-16,3 0-449 16,-1 1-555-16</inkml:trace>
  <inkml:trace contextRef="#ctx0" brushRef="#br5" timeOffset="-37240.01">29398 17441 3438 0,'0'0'90'0,"8"-14"-13"0,-8 14-21 0,0 0-9 16,19-8-2-16,-19 8-8 15,19-8-2-15,-9 3-34 0,-10 5-56 0,26-4-64 16,-13 1-59-16,4-1-87 0,-17 4-177 0,25-2-406 16,-15 0-193-16</inkml:trace>
  <inkml:trace contextRef="#ctx0" brushRef="#br5" timeOffset="-36739.72">29154 17645 2568 0,'-7'19'-42'16,"7"-19"18"-16,-4 19-3 0,4-19 11 0,-4 17 3 16,4-17-1-16,-4 17-2 15,4-17 8-15,-2 16-1 0,2-16-2 0,0 0-1 0,-4 21-2 16,4-21 16-16,0 0 22 16,-2 15 14-16,2-15 35 0,0 0 17 0,0 0-5 15,0 0-3-15,0 0 4 0,-9 14 17 0,9-14 9 16,0 0 18-16,0 0 11 15,0 0-1-15,0 0-6 0,0 0-5 0,0 0-1 0,0 0-5 16,-38-16-3-16,38 16-2 16,0 0-5-16,-25-2-3 0,25 2-3 0,0 0-7 15,-21 5-2-15,9 1-12 16,12-6-13-16,-18 8-5 0,7-1-3 0,1 4-8 0,10-11 11 16,-20 17-22-16,9-6-5 0,4 0-6 0,-5 3 3 15,6-2-4-15,-2 4 1 16,0-2-10-16,-1 1 2 0,3-2 1 0,-3 2 7 15,-1-1-4-15,1-1-4 0,-1 0 2 16,-3 1-3-16,0-5-7 0,1 3-7 0,-3-3-24 16,0 1-46-16,-5-2-68 15,2-1-92-15,-2-4-102 0,4 3-215 0,-3 0-55 16,2 0 12-16,0-2-387 16,17-4-408-16</inkml:trace>
  <inkml:trace contextRef="#ctx0" brushRef="#br5" timeOffset="-36579.62">28580 18344 2988 0,'0'0'133'0,"5"15"29"0,-5-15-17 0,8 10-12 15,-8-10-3-15,19 7-7 16,-19-7-12-16,28 0-20 0,-12 0-33 0,-16 0-51 16,36-7-59-16,-15 3-74 0,3-3-51 0,-4 0-62 15,2-4-118-15,-1 2-586 0,-1-5-366 16</inkml:trace>
  <inkml:trace contextRef="#ctx0" brushRef="#br5" timeOffset="-36249.63">28773 17706 2762 0,'0'0'-96'16,"0"0"35"-16,-3-21 36 0,3 21 47 0,0 0 33 16,-1-15 24-16,1 15 21 0,0 0 3 0,0 0 1 0,0 0 11 15,0 0 22-15,0 0 11 16,0 0 3-16,0 0-1 0,0 0-9 0,0 0-14 15,0 0-14-15,-12 47-11 16,11-30-11-16,-1-2-8 0,-2 3-10 0,1-1-18 16,1 1-33-16,-2-1-61 15,-2-1-72-15,3 4-90 0,-2-5-90 0,1 2-178 16,-3-2-99-16,0 2-308 0,1-2-242 16</inkml:trace>
  <inkml:trace contextRef="#ctx0" brushRef="#br5" timeOffset="-33239.68">28477 17794 2459 0,'0'0'-155'0,"0"0"9"0,0 0 0 16,0 0-26-16,0 0-46 0,0 0-304 0,0 0 300 16</inkml:trace>
  <inkml:trace contextRef="#ctx0" brushRef="#br5" timeOffset="-32859.64">28477 17794 1414 0,'0'0'-34'0,"0"0"20"15,0 0 18-15,0 0 20 16,0 0 13-16,0 0 16 0,0 0 1 0,0 0 15 16,0 0-2-16,0 0-11 0,0 0 1 0,8-29-14 15,-8 29 10-15,0 0 2 16,0 0-14-16,0 0-6 0,0 0-2 0,0 0 5 15,0 0-5-15,0 0 2 0,0 0 9 16,0 0 13-16,0 0 16 0,8-16 11 0,-8 16-7 16,0 0 0-16,0 0-5 15,0 0-5-15,0 0-6 0,0 0-9 0,0 0 2 0,0 0-9 16,0 0 2-16,0 0 10 16,0 0 12-16,0 0 6 0,0 0 4 0,0 0 4 15,0 0 1-15,0 0-8 0,-22 56-8 0,15-42-4 16,-1 5-9-16,-5 0-6 15,0 1-2-15,1 1-1 0,0 0-7 0,-2 0-1 0,1 2-5 16,1 1-4-16,-3-1-1 16,2 5-3-16,1-6-6 0,-2 1 1 0,4-2-10 15,-1 1-13-15,1 1-20 16,-1-3-36-16,3-1-38 0,2-2-57 0,-1 0-46 16,-1-5-104-16,4 1-661 0,0-3-408 0</inkml:trace>
  <inkml:trace contextRef="#ctx0" brushRef="#br5" timeOffset="-32149.64">28220 17922 2899 0,'0'0'-69'16,"0"0"27"-16,0 0 10 0,0 0 6 0,2-18 7 15,-2 18 6-15,0 0 23 0,0 0 0 16,0 0 1-16,0 0 5 0,0 0-6 0,0 0-3 16,0 0 11-16,0 0-11 15,0 0 2-15,0 0-4 0,0 0 3 0,0 0-3 16,0 0 1-16,0 0-3 16,0 0 0-16,0 0 14 0,0 0 9 0,0 55 3 15,0-55 2-15,0 0-14 0,0 0 8 0,0 0-1 16,0 0-7-16,0 0-1 0,0 0 15 15,0 0 4-15,0 0 10 0,0 0 3 0,0 0 8 16,0 0 8-16,0 0 5 0,0 0 5 16,0 0 8-16,0 0-3 0,-42-11-4 0,42 11-2 15,-14 9-7-15,14-9-8 16,-16 13-3-16,8-4-5 0,8-9-7 16,-13 15-4-16,13-15-5 0,-14 15 2 0,7-8-5 0,7-7-2 0,-14 12 4 15,14-12 4-15,-11 11-3 16,11-11-2-16,-14 6-2 0,14-6 3 0,0 0 3 15,0 0 5-15,0 0 5 16,-26-3-2-16,26 3 4 0,0 0-3 0,0 0 4 16,-17-18 1-16,17 18-1 0,0 0-5 15,0 0-2-15,-12-9-5 0,12 9-11 0,0 0 2 16,0 0 7-16,0 0-5 0,0 0 5 0,0 0 21 16,0 0-5-16,-30 13 3 15,30-13-6-15,-11 14-2 0,11-14 0 0,-13 16-3 0,4-6-6 16,9-10-7-16,-16 19-7 15,7-8-10-15,-1 0-26 0,3-1-48 0,7-10-68 16,-21 18-77-16,13-10-78 16,-3 2-152-16,1 0-160 0,0-2 18 0,1 3-391 0,-2 0-412 15</inkml:trace>
  <inkml:trace contextRef="#ctx0" brushRef="#br5" timeOffset="-32000.15">27706 18416 3024 0,'0'0'49'0,"0"0"25"0,-7 19 2 0,7-19 0 15,0 0-8-15,0 0-8 0,14 16-5 16,-14-16-8-16,17 0-22 0,-17 0-28 0,31-4-32 16,-31 4-41-16,37-12-36 15,-15 5-30-15,-2-5-28 0,3 2-42 16,-4-6-92-16,2-1-471 0,-2-4-72 0</inkml:trace>
  <inkml:trace contextRef="#ctx0" brushRef="#br5" timeOffset="-31779.91">27874 17683 2265 0,'-9'-8'6'0,"9"8"41"0,0 0 19 15,0 0 22-15,0 0 30 16,0 0 18-16,0 0 16 0,-6 34-6 0,6-34-6 16,2 31-2-16,-2-12-13 0,0-1-10 0,2 4-5 0,-2-1-12 15,0 2-7-15,-2-2-9 16,2 2-8-16,-2 2-9 0,-3-1-8 0,-2-1-15 15,4-2-38-15,-3 0-47 16,-1-2-59-16,3-4-69 0,-1 1-65 0,-1-5-138 0,-1 1-597 16,2-5-419-16</inkml:trace>
  <inkml:trace contextRef="#ctx0" brushRef="#br5" timeOffset="-31169.7">27971 17406 2875 0,'0'0'-116'16,"0"0"18"-16,0 0 30 0,0 0 37 0,0 0 35 16,0 0 20-16,0 0 15 0,0 0 2 15,0 0 7-15,0 0 8 0,0 0 9 16,0 0 2-16,0 0-8 0,0 0-4 15,0 0-7-15,0 0-4 0,-41 32 2 0,33-27-9 16,8-5-4-16,-17 9 0 16,17-9-6-16,-17 10 2 0,17-10-1 0,-19 9-3 0,19-9-7 15,-18 8 1-15,7-4 0 16,11-4-3-16,-22 7 0 0,22-7-2 16,-18 8-3-16,18-8-5 0,-20 6 4 0,20-6-1 0,-14 5-1 15,14-5 5-15,-13 6 17 0,13-6 3 16,0 0 14-16,-16 7 3 0,16-7-3 0,0 0 2 15,0 0 4-15,-10 11 2 16,10-11 1-16,0 0-2 0,0 0-5 0,0 0 2 16,0 0 5-16,17 22 15 15,-17-22 3-15,19 6 6 0,0-2 13 0,1-2-1 0,5 1 22 16,5 1-3-16,3-2-11 0,7 2-6 0,3-4-8 16,2-3-11-16,-1 0-20 15,9-4-26-15,0-3-33 0,-1-3-36 0,-3-5-48 16,-2 0-58-16,2-1-64 0,-6 0-60 15,-4 0-114-15,-7 1-203 0,-6 1 2 0,-6 4-303 16,-4 0-265-16</inkml:trace>
  <inkml:trace contextRef="#ctx0" brushRef="#br5" timeOffset="-25929.8">27624 18152 2637 0,'0'0'-10'0,"0"0"49"0,0 0 16 16,0 0 4-16,-8-12 14 0,8 12 22 0,0 0 28 16,0 0 15-16,0 0 16 15,0 0 5-15,0 0 3 0,0 0-6 0,-27 27-4 16,27-27-6-16,-12 17-9 0,1-6-13 15,0 3-9-15,-1-3-5 0,-3 3 6 0,-1 1-18 16,1-3-2-16,-3 1-9 16,0-2-18-16,-1 1-2 0,-3-3-4 0,4 1-12 15,-4-3-6-15,1-1-6 16,2-2-5-16,2 0 1 0,-2-3-4 0,19-1-9 0,-35 2 2 16,20-4-6-16,15 2-4 0,-29-5 4 0,16-2-3 15,13 7 0-15,-21-7-1 16,21 7-2-16,-16-6-3 0,16 6 0 0,-15-6 5 0,15 6-6 15,0 0 1-15,-16-5-4 16,16 5 6-16,0 0-3 0,0 0 7 0,0 0-1 16,-16 17 0-16,16-17-2 15,-8 18 1-15,8-18-7 0,-12 21 1 0,7-8 0 16,-1 0 0-16,-3 0-3 0,2 0 1 16,-2 3 2-16,2-4-5 0,-1 1-13 0,8-13-28 15,-12 23-31-15,5-16-45 0,7-7-74 16,-8 13-77-16,8-13-91 0,-3 6-179 15,3-6-46-15,0 0-3 0,0 0-337 0,0 0-321 0</inkml:trace>
  <inkml:trace contextRef="#ctx0" brushRef="#br5" timeOffset="-25759.3">27353 18133 2899 0,'13'-14'81'0,"-13"14"0"0,10-12-16 0,-10 12-12 15,12-9-8-15,-12 9-6 16,19-9-3-16,-10 3-5 0,-9 6-28 0,20-9-34 16,-9 3-54-16,-11 6-52 0,23-11-48 15,-12 3-129-15,1 1-483 0,-2-1-109 16</inkml:trace>
  <inkml:trace contextRef="#ctx0" brushRef="#br5" timeOffset="-25640.11">27555 17919 2698 0,'0'0'165'0,"0"0"-14"0,0 0-19 0,0 0-18 16,11-10-15-16,-11 10-30 16,0 0-70-16,0 0-101 0,0 0-104 0,0 0-228 0,0 0-392 15,0 0-155-15</inkml:trace>
  <inkml:trace contextRef="#ctx0" brushRef="#br5" timeOffset="-25289.95">27133 18201 2437 0,'-19'14'-34'0,"13"-7"30"0,6-7-1 0,-13 16 19 16,3-7 10-16,10-9 5 15,-15 15 1-15,10-6 6 0,5-9 15 16,-13 14 8-16,13-14 21 0,-14 12 12 15,14-12 13-15,-10 9 2 0,10-9 9 0,0 0 1 0,-14 6 4 16,14-6 5-16,0 0 4 16,0 0-4-16,0 0 0 0,0 0 14 0,0 0 5 15,0 0 19-15,-23-18-5 16,23 18-13-16,0 0-17 0,0 0-36 0,0 0-13 16,0 0-5-16,0 0 6 0,0 0-17 0,0 0-7 0,0 0-7 15,-22 6-7-15,22-6-19 16,-10 9-40-16,10-9-36 0,-13 14-50 0,13-14-59 15,-18 14-70-15,9-6-66 16,-6 1-136-16,-1 0-130 0,-3 1-19 0,0 4-300 0,-2-4-254 16</inkml:trace>
  <inkml:trace contextRef="#ctx0" brushRef="#br5" timeOffset="-25179.84">26605 18624 2839 0,'-7'15'137'0,"5"-3"37"0,2-12-4 16,0 0-11-16,7 23-1 15,-7-23-12-15,22 9-20 0,-6-5-20 0,4-1-39 16,0-3-62-16,3 0-74 15,2 0-90-15,4-3-119 0,-2-1-223 0,0-2-429 16,-1 0-342-16</inkml:trace>
  <inkml:trace contextRef="#ctx0" brushRef="#br5" timeOffset="-24619.71">27391 17929 3122 0,'0'0'217'15,"0"0"6"-15,0 0-23 0,0 0-27 0,0 0-23 16,0 0-16-16,0 0-17 16,0 0-13-16,0 0-30 0,0 0-49 0,0 0-73 15,0 0-112-15,11 11-135 16,-11-11-274-16,0 0 1 0,0 0-316 0,0 0-253 0</inkml:trace>
  <inkml:trace contextRef="#ctx0" brushRef="#br1" timeOffset="7740.01">15474 13121 824 0,'0'0'173'15,"0"0"-17"-15,0 0-55 16,0 0-21-16,0 0-22 0,0 0-12 0,0 0-20 0,0 0-8 16,0 0-18-16,0 0-30 15,0 0-42-15,0 0-94 0,0 0-232 0,0 0 127 16</inkml:trace>
  <inkml:trace contextRef="#ctx0" brushRef="#br1" timeOffset="8570.17">15485 13166 1084 0,'0'0'7'0,"0"0"30"0,0 0 4 0,0 0 15 0,0 0 3 16,0 0 5-16,0 0 9 0,0 0 5 0,0 0 8 16,0 0 3-16,0 0-8 15,0 0-9-15,0 0 4 0,0 0-25 0,0 0-18 0,0 0-30 16,0 0-29-16,0 0-30 15,0 0-50-15,0 0-86 0,0 0-325 0,0 0 302 16</inkml:trace>
  <inkml:trace contextRef="#ctx0" brushRef="#br1" timeOffset="9430.15">15354 13176 1467 0,'0'0'19'0,"0"0"45"16,0 0 15-16,0 0 15 16,0 0 3-16,0 0 0 0,0 0 8 0,0 0 1 15,0 0 5-15,0 0 6 16,0 0-1-16,0 0-10 0,0 0-10 0,0 0-8 0,0 0-11 16,0 0-18-16,0 0-19 0,0 0-29 0,0 0-46 15,0 0-31-15,0 0-56 16,0 0-29-16,0 0-56 0,0 0-96 0,0 0-349 15,0 0 117-15</inkml:trace>
  <inkml:trace contextRef="#ctx0" brushRef="#br1" timeOffset="9590.08">15430 13186 1833 0,'0'0'-28'0,"0"0"20"0,0 0 20 15,0 0 17-15,0 0 12 0,0 0-6 0,0 0 12 16,0 0-12-16,19 0-6 15,-19 0-7-15,0 0-23 0,0 0-23 0,0 0-36 16,0 0-31-16,0 0-60 0,0 0-155 16,21-4-152-16,-21 4 380 0</inkml:trace>
  <inkml:trace contextRef="#ctx0" brushRef="#br1" timeOffset="9770.01">15555 13185 1471 0,'0'0'92'0,"0"0"-5"16,0 0-10-16,0 0-7 0,0 0-8 0,17 1 14 0,-17-1-20 16,0 0-3-16,0 0-9 15,0 0-17-15,0 0-28 0,0 0-31 0,23-1-17 16,-23 1-23-16,0 0-23 0,0 0-28 0,0 0-55 16,0 0-326-16,23 1 321 0</inkml:trace>
  <inkml:trace contextRef="#ctx0" brushRef="#br1" timeOffset="9920.11">15699 13209 1430 0,'14'8'27'0,"-14"-8"22"0,0 0-2 16,0 0-3-16,14 5-9 0,-14-5 0 0,0 0-15 16,0 0-2-16,0 0-13 0,0 0-30 0,0 0-23 0,14 6-66 15,-14-6-125-15,0 0-180 16,0 0 132-16</inkml:trace>
  <inkml:trace contextRef="#ctx0" brushRef="#br1" timeOffset="10079.83">15802 13257 1251 0,'0'0'90'0,"0"0"28"15,0 0 7-15,0 0-14 0,0 0-14 0,0 0-7 0,16 4-14 16,-16-4-25-16,0 0-24 15,0 0-41-15,0 0-42 0,0 0-57 0,0 0-126 16,0 0-280-16,0 0 302 16</inkml:trace>
  <inkml:trace contextRef="#ctx0" brushRef="#br1" timeOffset="10240.03">15872 13285 1567 0,'13'12'57'0,"-13"-12"1"15,0 0-10-15,0 0 11 16,0 0-25-16,0 0-3 0,0 0-11 16,0 0 6-16,0 0-30 0,0 0-26 0,0 0-21 15,15 1-65-15,-15-1-107 0,0 0-254 0,0 0 356 16</inkml:trace>
  <inkml:trace contextRef="#ctx0" brushRef="#br1" timeOffset="10410.11">15980 13337 1464 0,'0'0'27'15,"0"0"-5"-15,0 0 0 0,15 3-15 16,-15-3 6-16,0 0 1 0,0 0-11 0,0 0-15 16,0 0-23-16,11 0-31 0,-11 0-73 0,0 0-290 15,0 0 416-15</inkml:trace>
  <inkml:trace contextRef="#ctx0" brushRef="#br1" timeOffset="10569.85">16071 13375 1284 0,'19'7'55'0,"-19"-7"19"0,0 0-28 0,0 0-17 16,0 0-19-16,0 0-27 0,11 4-36 15,-11-4-48-15,0 0-130 0,0 0-129 16,0 0 114-16</inkml:trace>
  <inkml:trace contextRef="#ctx0" brushRef="#br1" timeOffset="10739.93">16226 13462 991 0,'0'0'22'0,"8"10"10"0,-8-10-7 16,0 0-9-16,0 0-16 0,0 0-25 15,10 7-28-15,-10-7-70 0,0 0-171 16,0 0 97-16</inkml:trace>
  <inkml:trace contextRef="#ctx0" brushRef="#br1" timeOffset="10899.85">16335 13609 947 0,'10'13'82'15,"-10"-13"-4"-15,6 12-18 16,-6-12-34-16,0 0-38 0,8 15-14 0,-8-15-22 0,0 0-25 16,0 0-59-16,8 10-167 0,-8-10 97 0</inkml:trace>
  <inkml:trace contextRef="#ctx0" brushRef="#br1" timeOffset="11064.75">16484 13804 988 0,'11'13'119'0,"-11"-13"6"16,8 13-21-16,-8-13-12 15,6 13-14-15,-6-13-52 0,0 0-23 0,9 12-32 16,-9-12-39-16,2 6-102 15,-2-6-243-15,0 0 129 0</inkml:trace>
  <inkml:trace contextRef="#ctx0" brushRef="#br1" timeOffset="11219.94">16586 14007 1396 0,'8'21'110'0,"-8"-21"-14"0,4 18-9 16,-4-18 10-16,4 16-29 0,-4-16-21 0,5 14-10 15,-5-14-4-15,4 14-25 16,-4-14-31-16,0 0-25 0,5 12-37 16,-5-12-74-16,0 0-127 0,2 10-162 0,-2-10 396 15</inkml:trace>
  <inkml:trace contextRef="#ctx0" brushRef="#br1" timeOffset="11380.12">16681 14268 1385 0,'0'0'91'0,"6"15"17"0,-6-15-8 16,7 14-6-16,-7-14-16 0,0 0-9 16,6 14-3-16,-6-14-5 0,0 0-26 0,4 11-27 15,-4-11-34-15,0 0-34 16,7 8-44-16,-7-8-83 0,0 0-362 0,0 0 258 16</inkml:trace>
  <inkml:trace contextRef="#ctx0" brushRef="#br1" timeOffset="11549.82">16772 14450 1707 0,'0'0'77'0,"0"0"16"0,9 16-11 0,-9-16-11 16,0 0-6-16,4 13-12 0,-4-13-6 0,0 0 3 16,0 0-22-16,0 0-13 0,6 12-49 15,-6-12-34-15,0 0-52 16,0 0-116-16,0 0-349 0,4 8 218 0</inkml:trace>
  <inkml:trace contextRef="#ctx0" brushRef="#br1" timeOffset="11960.06">16812 14600 1756 0,'6'18'10'0,"-6"-18"6"15,0 0-2-15,0 0 2 16,2 15 0-16,-2-15 4 0,0 0 9 0,0 0-5 15,0 0-14-15,7 12-21 16,-7-12-23-16,0 0-17 0,0 0-18 0,0 0 5 0,0 0 2 16,0 0 9-16,0 0 6 15,-2 20 1-15,2-20 3 0,0 0 4 0,0 0 0 16,0 0-4-16,-9 19 3 16,9-19 0-16,0 0 3 0,-4 14 18 0,4-14 15 0,0 0 18 15,0 0 28-15,-6 17 17 0,6-17 31 16,0 0 24-16,-7 16 22 0,7-16 8 15,0 0-2-15,-4 18-4 0,4-18-4 0,0 0-9 16,-4 15-10-16,4-15-12 0,0 0-6 16,0 0-9-16,-2 15-5 0,2-15-14 0,0 0 3 15,0 0-10-15,0 0-12 16,0 0-10-16,-2 17-8 0,2-17-11 0,0 0-8 16,0 0-8-16,0 0-5 0,0 0-15 0,0 0-7 0,0 0-9 15,2 22 6-15,-2-22-2 16,0 0 8-16,0 0-8 0,0 0-3 0,0 0-10 15,-2 16-34-15,2-16-23 16,0 0-42-16,0 0-111 0,-2 9-487 0,2-9-10 0</inkml:trace>
  <inkml:trace contextRef="#ctx0" brushRef="#br1" timeOffset="13100.29">15433 16366 2176 0,'0'0'15'16,"0"0"56"-16,0 0 9 0,0 0 6 0,0 0-2 16,0 0-6-16,0 0-4 15,0 0 1-15,0 0-8 0,0 0-11 16,0 0-4-16,0 0-5 0,0 0-5 0,0 0-4 15,0 0-15-15,0 0-9 0,0 0-26 0,0 0-42 16,52-5-44-16,-52 5-61 16,6-4-112-16,-6 4-500 0,0 0-64 0</inkml:trace>
  <inkml:trace contextRef="#ctx0" brushRef="#br1" timeOffset="13290.19">15620 16363 2262 0,'16'2'9'0,"-16"-2"35"0,0 0-9 16,18 3-3-16,-18-3-11 0,0 0-7 0,19 0 7 16,-19 0 2-16,0 0 7 0,0 0 0 15,24-5-1-15,-24 5-10 0,0 0-10 0,20-6-9 16,-20 6-10-16,16-4-28 16,-8 1-19-16,-8 3-31 0,16-5-46 0,-7 0-76 15,-9 5-435-15,20-6 127 0</inkml:trace>
  <inkml:trace contextRef="#ctx0" brushRef="#br1" timeOffset="13434.42">15949 16303 1905 0,'0'0'41'0,"18"-1"49"15,-18 1-17-15,0 0 5 16,24-6-22-16,-24 6-6 0,17-7-12 0,-17 7-1 16,16-8-6-16,-16 8-4 0,18-10-10 0,-8 5-5 15,-10 5-35-15,17-12-29 0,-6 6-37 16,-1-1-44-16,-1-3-114 0,-9 10-361 0,21-15 183 15</inkml:trace>
  <inkml:trace contextRef="#ctx0" brushRef="#br1" timeOffset="13590.19">16281 16113 1995 0,'0'0'120'0,"0"0"2"15,15-6-23-15,-15 6-19 0,0 0-26 16,15-11-9-16,-15 11-6 0,8-10-12 0,-8 10-30 15,8-13-31-15,-8 13-40 0,10-15-45 0,-2 1-81 16,-2 4-159-16,0-4-214 16,0 0 232-16</inkml:trace>
  <inkml:trace contextRef="#ctx0" brushRef="#br1" timeOffset="13740.29">16438 15847 1702 0,'0'0'38'16,"10"-13"18"-16,-10 13 1 0,0 0-12 0,0 0 8 0,12-12 5 15,-12 12-9-15,0 0 5 16,11-13-16-16,-11 13-12 0,11-8-24 0,-11 8-24 16,11-10-31-16,-11 10-25 15,14-12-22-15,-8 5-28 0,1 0-59 16,0-1-330-16,-7 8 302 0</inkml:trace>
  <inkml:trace contextRef="#ctx0" brushRef="#br1" timeOffset="13890.26">16594 15648 1510 0,'0'0'27'0,"6"-23"36"0,-6 23 1 0,0 0 5 16,7-12 8-16,-7 12-20 16,0 0 5-16,0 0-17 0,9-16-4 0,-9 16-1 15,0 0-5-15,6-14-21 0,-6 14-19 16,0 0-39-16,8-15-29 0,-4 8-55 0,-4 7-109 16,0 0-284-16,8-24 303 0</inkml:trace>
  <inkml:trace contextRef="#ctx0" brushRef="#br1" timeOffset="14050.04">16679 15433 1496 0,'2'-18'39'0,"-2"18"30"15,0 0 6-15,0 0 7 0,4-17-3 0,-4 17 2 0,0 0 7 16,0 0-4-16,0 0-2 0,4-18-7 0,-4 18-27 16,0 0-51-16,5-14-42 15,-5 14-47-15,0 0-84 0,6-17-159 16,-4 9-194-16,-2 8 289 0</inkml:trace>
  <inkml:trace contextRef="#ctx0" brushRef="#br1" timeOffset="14209.98">16776 15185 1619 0,'0'0'91'0,"0"0"22"0,7-14-9 15,-7 14-21-15,0 0-13 16,0 0-22-16,2-18-11 0,-2 18-7 0,0 0-17 0,2-16-30 15,-2 16-21-15,0 0-35 16,-2-22-53-16,0 12-111 0,2 10-313 0,-2-17 261 16</inkml:trace>
  <inkml:trace contextRef="#ctx0" brushRef="#br1" timeOffset="14360.13">16795 14966 1640 0,'0'0'77'15,"13"-12"36"-15,-13 12-3 0,0 0-14 0,0 0-11 0,0 0-9 16,0 0-9-16,0 0-18 16,0 0-52-16,0 0-54 0,4-4-54 0,-4 4-123 15,0 0-373-15,0 0 184 16</inkml:trace>
  <inkml:trace contextRef="#ctx0" brushRef="#br1" timeOffset="15580.03">16810 14890 1853 0,'0'0'108'0,"0"0"40"0,0 0-10 0,0 0-20 15,0 0-13-15,0 0-18 0,0 0-14 16,0 0-20-16,0 0-34 0,0 0-38 15,0 0-37-15,0 0-53 0,0 0-70 0,0 0-154 0,0 0-303 16,0 0 144-16</inkml:trace>
  <inkml:trace contextRef="#ctx0" brushRef="#br1" timeOffset="19470.12">16717 14853 1836 0,'0'0'2'0,"0"0"27"15,0 0-3-15,0 0-16 16,0 0-7-16,0 0-14 0,0 0-4 0,24 0-1 15,-24 0-5-15,0 0-5 0,0 0-15 16,0 0-25-16,0 0-27 0,0 0-70 0,0 0-308 16,0 0 366-16</inkml:trace>
  <inkml:trace contextRef="#ctx0" brushRef="#br1" timeOffset="19590.21">16706 14866 1420 0,'0'0'40'0,"0"0"23"15,0 0-11-15,0 0-8 0,0 0-28 0,0 0-29 0,-15 7-40 16,15-7-90-16,0 0-153 16,0 0-74-16,-17 0 117 0</inkml:trace>
  <inkml:trace contextRef="#ctx0" brushRef="#br1" timeOffset="19760.16">16513 14879 1034 0,'0'0'25'16,"0"0"11"-16,0 0 1 0,0 0 8 0,0 0-8 0,0 0-4 16,0 0-7-16,-27-6-1 15,27 6-3-15,0 0-1 0,0 0-13 16,-15-3-6-16,15 3-30 0,0 0-41 16,-11-4-92-16,11 4-198 0,0 0 115 0</inkml:trace>
  <inkml:trace contextRef="#ctx0" brushRef="#br1" timeOffset="19919.98">16372 14859 1119 0,'0'0'62'15,"0"0"6"-15,-19 4-6 16,19-4-7-16,0 0-10 0,0 0-14 0,0 0-9 16,0 0-20-16,0 0-8 0,0 0-16 0,-28-5-20 0,28 5-20 15,-8-3-39-15,8 3-53 16,0 0-200-16,0 0 112 0</inkml:trace>
  <inkml:trace contextRef="#ctx0" brushRef="#br1" timeOffset="20080.23">16264 14837 1049 0,'0'0'47'0,"-24"-3"26"0,24 3 16 16,0 0-1-16,0 0 11 0,0 0 21 16,0 0 25-16,0 0 28 0,0 0 23 0,-20-1-1 0,20 1 1 15,0 0-27-15,0 0-21 0,0 0-24 0,0 0-59 16,0 0-65-16,0 0-70 15,-7-4-65-15,7 4-89 0,0 0-194 0,0 0-252 16,0 0 89-16</inkml:trace>
  <inkml:trace contextRef="#ctx0" brushRef="#br1" timeOffset="20220.26">16196 14837 2080 0,'0'0'81'0,"0"0"20"15,0 0-32-15,0 0-41 16,0 0-57-16,0 0-39 0,-4 7-36 0,4-7-51 16,0 0-100-16,0 0-305 0,0 0 250 15</inkml:trace>
  <inkml:trace contextRef="#ctx0" brushRef="#br1" timeOffset="20454.97">16270 14811 1587 0,'0'0'-49'0,"0"0"10"0,0 0 0 0,0 0 16 16,-26 19 7-16,26-19 9 0,-14 10 14 15,14-10 7-15,-19 11-4 0,10-3-5 16,9-8 11-16,-16 11-15 0,16-11-11 0,-17 12-14 0,10-6-32 15,1-1-41-15,6-5-83 16,0 0-180-16,-13 8 114 0</inkml:trace>
  <inkml:trace contextRef="#ctx0" brushRef="#br1" timeOffset="27146.1">15769 13228 943 0,'0'0'-34'0,"0"0"12"16,0 0 11-16,0 0-3 15,0 0 5-15,0 0-2 0,0 0 0 0,0 0 4 16,0 0 18-16,0 0-4 0,0 0 11 0,0 0 6 0,0 0 6 16,0 0 3-16,0 0-3 15,0 0 1-15,0 0 2 0,0 0-4 0,0 0 1 16,0 0 0-16,0 0-2 15,0 0 2-15,14-29 0 0,-14 29-3 0,0 0 8 0,0 0-5 16,0 0-1-16,0 0-3 16,0-18 1-16,0 18 6 0,0 0 6 15,0 0-10-15,0 0-2 0,0-22-2 16,0 22-7-16,0 0-1 0,0 0-5 0,0-20 5 0,0 20-6 16,0 0 1-16,3-20-4 0,-3 20-3 0,0 0-5 15,2-21-1-15,-2 21-18 16,2-16 4-16,-2 16-1 0,2-18-8 0,-2 18 6 15,3-17-1-15,-3 17-1 0,5-17 5 16,-5 17 1-16,4-17-1 0,-4 17 1 16,4-15 1-16,-4 15 2 0,5-16 1 15,-5 16-5-15,9-13 5 0,-9 13-1 16,0 0-6-16,12-17-5 0,-12 17 5 0,10-12-1 0,-10 12 1 0,16-9-4 16,-16 9 0-16,21-8-1 15,-11 3-4-15,-10 5 3 0,28-10-2 0,-14 5 9 16,4-1 2-16,-4 0-3 15,5 0-3-15,-3 0-3 0,2-1-3 16,0-1-3-16,-2 1-8 0,1-1 1 0,-2 0 5 16,0-2 11-16,-1 3 9 0,0-3 8 0,-2 3 1 15,-2-2 6-15,1-1-12 16,-2-2-3-16,-9 12-7 0,14-19-16 0,-9 8-21 16,-5 11-26-16,6-21-142 0,-6 21 72 0</inkml:trace>
  <inkml:trace contextRef="#ctx0" brushRef="#br1" timeOffset="27480.05">16103 12581 610 0,'0'0'11'15,"0"0"12"-15,-15-8 4 0,15 8-1 0,0 0-4 16,0 0-3-16,-12-8-1 0,12 8-1 0,0 0-14 0,0 0-5 16,0 0-3-16,0 0-4 15,0 0-6-15,0 0 4 0,0 0 4 0,29-22 1 16,-29 22 8-16,20-8 5 15,-10 2 8-15,-10 6 5 0,21-10 0 0,-21 10 0 16,21-9 2-16,-10 6 11 0,-11 3-2 16,18-10 3-16,-18 10 11 0,20-8-2 15,-20 8 0-15,14-6-1 0,-14 6-1 16,14-8-6-16,-14 8-7 0,0 0-2 0,16-6-2 16,-16 6 1-16,0 0-3 0,0 0 18 0,0 0-11 0,0 0 9 15,0 0-2-15,0 0 4 16,0 0-4-16,0 0-4 0,0 0-3 0,0 0-1 15,0 0-8-15,-2 32-3 16,2-32-1-16,0 0-16 0,0 0-18 0,0 0-27 0,-8 26-46 16,8-26-105-16,0 0-230 15,-2 8 420-15</inkml:trace>
  <inkml:trace contextRef="#ctx0" brushRef="#br1" timeOffset="28450">16198 12557 1200 0,'0'0'-3'0,"0"0"10"15,0 0 19-15,0 0 12 0,0 0 7 0,0 0 5 0,0 0-5 16,0 0 11-16,0 0-10 16,0 0 7-16,0 0-1 0,0 0 25 0,0 0 13 15,0 0 16-15,0 0 5 16,0 0-1-16,0 0-8 0,36 2-11 0,-36-2-6 0,0 0-11 16,-2 23-6-16,2-23-4 0,-2 21-8 15,2-21-9-15,-2 21-6 0,2-21-3 16,-2 21-4-16,2-21-14 0,-2 23-22 0,2-23-47 15,0 19-61-15,0-9-49 0,0-10-121 16,0 14-419-16,0-14 47 0</inkml:trace>
  <inkml:trace contextRef="#ctx0" brushRef="#br1" timeOffset="29039.93">16880 11696 1991 0,'0'0'-77'0,"0"0"12"0,0 0 15 16,0 0 17-16,0 0 7 16,0 0 16-16,0 0 16 0,0 0 16 0,0 0 16 0,0 0 7 15,0 0 14-15,0 0-6 0,-13 44 1 0,13-44-9 16,-13 11-2-16,13-11 4 15,-10 12-20-15,10-12 9 0,-10 12-8 0,10-12-2 0,-12 9-7 16,12-9 8-16,0 0-4 16,-12 11-6-16,12-11-6 0,0 0 10 0,-11 8-11 15,11-8 3-15,0 0-2 16,0 0 7-16,0 0 3 0,-10 10-1 0,10-10 4 0,0 0 3 16,0 0-13-16,0 0 10 0,0 0-5 0,0 0 3 15,0 0 2-15,0 0-3 16,0 0-2-16,0 19 0 0,0-19-3 0,0 0 5 15,0 0-6-15,0 0 1 0,17 17 0 16,-17-17-2-16,8 11-2 0,-8-11 1 0,11 12-2 16,-4-3 4-16,-7-9 1 15,10 13-8-15,-10-13 2 0,8 17 5 0,-8-17-10 16,8 18 0-16,-8-18-7 0,9 14-12 16,-9-14-48-16,7 11-22 0,-5-6-36 0,-2-5-46 15,0 0-99-15,0 0-420 0,8 8 70 0</inkml:trace>
  <inkml:trace contextRef="#ctx0" brushRef="#br1" timeOffset="33199.89">16298 11807 1399 0,'0'0'-12'0,"0"0"17"15,0 0 9-15,0 0 5 0,0 0 10 0,0 0 6 16,0 0 11-16,0 0 9 15,0 0 9-15,0 0-6 0,0 0 11 0,0 0-5 0,0 0 5 16,0 0-1-16,0 0 5 16,0 0-5-16,0 0-7 0,0 0-2 0,0 0-7 15,0 0-6-15,0 0-5 16,0 0-1-16,0 0-6 0,0 0 6 0,0 0-3 0,0 0-11 16,0 0-8-16,0 0-4 0,0 0-6 0,31 13-11 15,-31-13-21-15,0 0-22 16,0 0-17-16,22-2-16 0,-22 2-20 0,12 0-24 0,-12 0-27 15,0 0-50-15,0 0-379 16,0 0 224-16</inkml:trace>
  <inkml:trace contextRef="#ctx0" brushRef="#br1" timeOffset="33729.99">16529 11685 1545 0,'0'0'-71'0,"0"0"25"15,8-12 34-15,-8 12 7 0,0 0 17 0,0 0 15 16,0 0 7-16,0 0 17 0,0 0-6 16,0 0 15-16,0 0 3 0,0 0 5 0,10-11 14 15,-10 11 5-15,0 0 4 16,0 0 3-16,0 0-5 0,0 0 1 0,0 0-1 16,0 0-7-16,0 0-4 0,0 0 9 0,0 46-12 0,0-46-5 15,2 19-12-15,-2-19-2 16,0 19-9-16,0-19 2 0,0 25-11 0,0-12 2 15,0-13-12-15,0 27 3 16,0-14-12-16,0-13-19 0,0 27-34 0,-2-13-56 0,2-14-41 16,0 28-38-16,0-17-79 15,0-11-521-15,-2 25-63 0</inkml:trace>
  <inkml:trace contextRef="#ctx0" brushRef="#br1" timeOffset="34479.75">16988 11759 2181 0,'0'0'-74'0,"0"0"24"15,0 0 8-15,0 0 17 0,0 0 1 16,0 0 12-16,0 0-5 0,0 0-3 0,0 0 8 15,0 0-5-15,0 0-9 16,15-11-8-16,-15 11-3 0,0 0-8 16,23-2 2-16,-23 2 10 0,16-2 10 15,-16 2-5-15,0 0 8 0,26-4 5 0,-26 4 1 0,0 0 7 16,19 0 6-16,-19 0 18 16,0 0 16-16,0 0 4 0,0 0 16 0,15 8 13 15,-15-8 6-15,0 0 12 0,0 0 9 0,0 0 11 0,-8 24 1 16,8-24-10-16,0 0-5 15,-11 19-7-15,11-19-8 0,-9 14-4 0,9-14-10 16,-4 15-9-16,4-15 1 16,-4 15-10-16,4-15-1 0,-4 16-7 0,4-16 0 0,0 0-10 15,2 22 2-15,-2-22-6 16,6 17-1-16,-6-17-2 0,4 20-4 0,-4-20 3 16,5 20-6-16,-5-20 0 0,4 20 1 0,-4-20-5 15,0 22 3-15,0-22-4 0,-4 22 5 16,-1-11 1-16,5-11-1 0,-10 22-5 0,4-12 0 15,6-10-11-15,-13 20-30 16,4-13-45-16,9-7-44 0,-10 17-32 16,10-17-60-16,-8 10-134 0,1-7-352 15,7-3 42-15</inkml:trace>
  <inkml:trace contextRef="#ctx0" brushRef="#br1" timeOffset="34979.83">17327 11715 1996 0,'0'0'-66'0,"0"0"28"0,0 0 21 16,10-8 16-16,-10 8 6 0,0 0 21 15,0 0 11-15,0 0 9 0,0 0 10 0,0 0-4 0,0 0-1 16,0 0 0-16,0 0 2 16,0 0 1-16,0 0 8 0,0 0 0 0,0 0-1 15,0 0-4-15,0 0-8 0,0 0-2 0,0 0-7 16,-36 29-9-16,36-29 3 0,0 0-1 15,-11 10-5-15,11-10-4 0,0 0-2 0,-10 13-2 16,10-13 3-16,0 0-7 16,-6 13-5-16,6-13 8 0,0 0-9 0,-2 18 1 15,2-18-3-15,0 0-1 0,0 0-1 16,4 23-3-16,-4-23-4 0,0 0-1 0,8 19 2 16,-8-19 3-16,8 13-2 0,-8-13-3 0,11 15 6 15,-4-7-4-15,-7-8 5 16,15 14-6-16,-9-6-3 0,-6-8 7 0,14 17-6 0,-8-10-21 15,-6-7-15-15,14 13-22 16,-8-5-10-16,-6-8-13 0,10 11-23 16,-3-3-24-16,-7-8-39 0,9 8-83 15,-9-8-397-15,8 7 126 0</inkml:trace>
  <inkml:trace contextRef="#ctx0" brushRef="#br1" timeOffset="35489.95">17521 11769 1778 0,'0'0'-91'0,"0"0"19"15,0 0 14-15,0 0 14 0,24-7 5 0,-24 7 15 16,0 0 9-16,0 0 8 15,16-3 16-15,-16 3-4 0,0 0 7 0,0 0 11 0,0 0-1 16,24 10 12-16,-24-10 15 16,0 0-1-16,8 11 9 0,-8-11 1 0,0 0-4 15,4 14 3-15,-4-14 6 16,0 0-3-16,0 0 3 0,-4 20 4 0,4-20 2 16,0 0 1-16,-10 16 9 0,10-16 5 0,0 0-2 0,-16 11 0 15,16-11 4-15,0 0 6 16,-12 8 7-16,12-8-2 0,0 0-5 0,0 0-14 15,-17 2-7-15,17-2-8 0,0 0-9 16,0 0-16-16,0 0-23 0,0 0-28 16,0 0-39-16,0 0-46 0,-4-33-38 15,4 33-47-15,0 0-95 0,0 0-525 0,9-19-116 16</inkml:trace>
  <inkml:trace contextRef="#ctx0" brushRef="#br1" timeOffset="38039.88">17523 15204 2237 0,'0'0'-114'0,"0"0"27"15,0 0 26-15,0 0 18 16,-23 25 14-16,23-25 5 0,0 0 11 0,-10 8 0 15,10-8 6-15,0 0-1 16,0 0 2-16,0 0 4 0,-11 13 0 0,11-13-11 16,0 0 12-16,0 0-6 0,0 0 0 15,0 0 3-15,0 0-6 0,0 0-5 0,0 0 2 16,0 0-12-16,0 0 5 0,0 0-9 0,0 0-18 16,0 0-8-16,0 0-31 15,0 0-49-15,0 0-73 0,0 0-171 0,0 0 122 0</inkml:trace>
  <inkml:trace contextRef="#ctx0" brushRef="#br1" timeOffset="38519.89">17464 15159 1137 0,'0'0'53'0,"0"0"18"0,0 0 0 0,0 0 3 16,-12-11 4-16,12 11 1 0,0 0 12 15,0 0 15-15,0 0 5 0,0 0 13 16,0 0-7-16,0 0 2 0,0 0-6 0,0 0-7 0,0 0-15 15,0 0-12-15,0 0-6 16,0 0-4-16,0 0-14 0,0 0-3 0,0 0-6 16,0 0-3-16,0 0-9 0,0 0 1 15,29-11-11-15,-29 11-6 0,0 0-1 0,0 0-6 16,30 6-4-16,-30-6 0 0,0 0-7 0,21 4-6 16,-21-4 1-16,0 0 5 15,15 3-6-15,-15-3 6 0,0 0 3 0,0 0 12 0,4 13 3 16,-4-13 10-16,0 0 1 15,0 0 6-15,0 0-5 0,-19 26 0 0,19-26-3 16,-13 11-3-16,13-11-4 16,-10 12 2-16,10-12-5 0,-11 10 1 0,11-10-2 0,-6 15 0 15,6-15-3-15,0 0 0 16,-4 20-5-16,4-20 5 0,0 0-5 0,4 26 2 16,-4-26-5-16,6 15-1 0,-6-15 6 0,6 17-4 0,-6-17 2 15,5 19-2-15,-5-19 2 16,6 19 6-16,-6-19 16 0,2 20 9 0,-2-20 12 15,-4 23 6-15,0-8 10 16,-3-1 0-16,1 1 4 0,0 0-2 0,-3 0-3 16,-2 3-12-16,1-3-5 0,-2 2-4 15,0 0-13-15,2-3-21 0,-1-1-39 0,3 0-47 16,2 1-67-16,-1-3-59 0,3-4-79 0,4-7-184 16,-2 12-468-16,2-12-344 0</inkml:trace>
  <inkml:trace contextRef="#ctx0" brushRef="#br1" timeOffset="41990.18">17961 15315 2858 0,'0'0'-141'0,"0"0"20"16,0 0 9-16,0 0 15 0,0 0 1 0,0 0 6 16,0 0 14-16,0 0 9 15,0 0 13-15,0 0 4 0,0 0 7 0,0 0 6 0,0 0 4 16,4 43 4-16,-4-43-2 15,0 0 13-15,0 0 13 0,0 0 11 0,0 0 14 16,0 0 8-16,0 0 27 16,0 0 16-16,6 15 13 0,-6-15 12 0,0 0 11 0,0 0-4 15,0 0 0 1,0 0-2-16,0 0-15 0,12 10-6 0,-12-10-11 0,0 0-4 16,0 0-11-16,21 2-4 0,-21-2-7 0,0 0-1 0,23-2-8 15,-23 2 0-15,19 0-1 16,-19 0-8-16,0 0-3 0,30 0-4 0,-30 0-1 15,19-2-24-15,-19 2-14 16,19-1-23-16,-19 1-24 0,0 0-18 0,25-3-26 0,-25 3-15 16,15-1-18-16,-15 1-26 15,11-4-91-15,-11 4-418 0,0 0 77 0</inkml:trace>
  <inkml:trace contextRef="#ctx0" brushRef="#br1" timeOffset="42319.92">18243 15241 1906 0,'0'0'-31'0,"0"0"14"16,7-12 12-16,-7 12 11 0,0 0 9 0,0 0 9 15,0 0 29-15,0 0 48 16,0 0 17-16,0 0 7 0,0 0 2 0,0 0 8 16,0 0 10-16,0 0 1 0,0 0 1 15,0 0-7-15,0 0 4 0,0 0-4 0,0 0-9 16,0 0-5-16,18 25-11 0,-18-25-9 0,0 0-11 16,4 22-16-16,-4-22-4 0,0 18-10 15,0-18-8-15,2 21-23 0,-2-21-34 0,2 16-50 16,-2-16-63-16,0 19-80 15,0-19-91-15,-2 14-207 0,2-14-463 0,-6 16-385 16</inkml:trace>
  <inkml:trace contextRef="#ctx0" brushRef="#br1" timeOffset="43063.15">17834 15283 2848 0,'0'0'-105'0,"0"0"20"0,0 0 10 0,18-11 16 0,-18 11 5 16,0 0 4-16,0 0 12 16,0 0 20-16,0 0 1 0,0 0 5 0,0 0 8 15,0 0 8-15,0 0 11 16,0 0-4-16,0 0 13 0,0 0-7 0,0 0 15 0,0 0 12 16,0 0 2-16,-13 44 5 0,13-44-8 0,-15 12-1 15,15-12-3-15,-15 13-9 16,15-13-1-16,-14 12 0 0,14-12-7 0,-14 11-1 15,14-11-8-15,-10 9 5 16,10-9 5-16,-8 10 12 0,8-10 12 0,0 0 13 0,-11 13-10 16,6-7 6-16,5-6 2 15,0 0 1-15,-2 16 1 0,2-16 1 0,0 0-9 16,9 15-6-16,-9-15-6 16,7 11-6-16,-1-4-6 0,-6-7-4 0,10 12-11 0,-10-12-23 15,13 12-41-15,-13-12-41 0,13 15-40 0,-7-7-43 16,-2-1-74-16,1 0-149 15,-1 3-377-15,-4-10-72 0</inkml:trace>
  <inkml:trace contextRef="#ctx0" brushRef="#br3" timeOffset="103979.84">14624 13323 533 0,'0'0'159'0,"0"0"-16"15,0 0-33-15,0 0-26 0,0 0 3 0,0 0-22 0,16-36-9 16,-16 36-9-16,0 0 10 16,0 0 1-16,0 0 5 0,0 0-5 0,0 0 4 15,0 0-5-15,0 0-1 16,0 0-3-16,0 0 3 0,0 0-11 0,0 0 7 0,0 0 3 16,0 0 3-16,0 0-9 0,0 0 8 0,0 0 9 15,0 0-1-15,0 0 6 16,0 0 6-16,0 0-1 0,0 0-1 0,2-18-10 15,-2 18 0-15,0 0-2 0,0 0-9 16,0 0-6-16,0 0 1 0,0 0-11 0,-2-22-1 16,2 22-2-16,0 0 2 15,-4-17-2-15,4 17 0 0,0 0 1 0,-7-21 1 16,7 21 6-16,-5-14-1 0,5 14-4 0,-10-16-2 0,10 16-4 16,-8-17-4-16,8 17 0 15,-10-19 3-15,1 9-5 0,1-2 5 0,8 12-3 16,-15-21 1-16,7 12-4 15,-1-3-2-15,-1 1-1 0,-1 1-4 0,11 10 0 0,-21-21-5 16,11 12 8-16,-2 2-12 16,-1-3 1-16,13 10-1 0,-23-16-3 0,8 9 5 15,3 1-5-15,-1-1 2 16,-3 1-5-16,16 6 4 0,-26-10-4 0,14 6 0 0,12 4 15 16,-25-7-1-16,25 7-2 0,-20-5 1 0,20 5-5 15,-23-4-2-15,23 4 1 16,-24-2-2-16,24 2 2 0,-23-3-3 0,23 3-1 0,-22 3 0 15,22-3 0-15,-22 2-1 16,22-2 0-16,-24 1 0 0,24-1 1 0,-27 3-3 16,27-3 0-16,-28 1 1 15,14 1 0-15,14-2-1 0,-31 0-1 0,17 2-2 0,14-2 2 16,-32-4-2-16,15 4 5 0,17 0-4 0,-29-5-2 16,15 3-1-16,14 2-2 15,-24-8-2-15,10 4 2 0,14 4-1 0,-16-11 1 16,16 11-2-16,-15-11 1 0,6 2 2 15,9 9-2-15,-9-13 2 0,9 13 1 0,-10-13-7 16,10 13-5-16,-6-13 2 16,6 13 2-16,0 0-1 0,-7-19-1 0,7 19 7 15,0 0-1-15,-4-18 1 0,4 18 1 16,0 0-6-16,0 0 8 0,0-18-3 0,0 18 12 16,0 0-12-16,0 0 3 0,0 0-1 0,0 0 1 15,4-24-2-15,-4 24 2 0,0 0-3 16,0 0 5-16,9-9-3 0,-9 9 0 0,0 0 3 15,0 0-2-15,14-10 3 16,-14 10-2-16,0 0 1 0,0 0 0 0,0 0-3 16,11-7 2-16,-11 7 2 0,0 0-1 15,0 0 0-15,0 0 3 0,0 0-1 0,0 0-2 16,0 0-2-16,0 0 3 0,0 0 0 0,0 0 0 16,0 0 3-16,0 0 4 15,0 0 1-15,0 0-1 0,0 0 0 0,0 0-1 0,0 0-1 16,0 0 4-16,0 0-7 15,0 0 2-15,-43 19-2 0,43-19-1 0,-16 6 3 16,16-6-3-16,-18 4-1 16,18-4 6-16,0 0-5 0,-17 5-1 0,17-5 1 0,0 0 2 15,-16 6-1-15,16-6 0 16,0 0-1-16,0 0 0 0,0 0 2 0,0 0-3 16,-14 5 1-16,14-5-2 0,0 0 0 0,0 0 2 0,0 0 0 15,0 0-1-15,0 0 1 16,0 0-1-16,34 22 3 0,-34-22-4 0,16 9 1 15,-16-9-1-15,13 10-1 16,-13-10-15-16,13 7-27 0,-13-7-40 0,12 10-54 0,-12-10-41 16,9 9-54-16,-9-9-123 15,4 7-525-15,-4-7-246 0</inkml:trace>
  <inkml:trace contextRef="#ctx0" brushRef="#br3" timeOffset="104789.4">13442 12241 2550 0,'0'0'-106'0,"0"0"32"16,0 0 19-16,0 0 8 0,0 0 33 0,0 0-7 16,0 0 16-16,0 0 28 15,0 0-3-15,0 0 11 0,0 0 9 0,0 0-3 16,0 0 12-16,0 0-5 0,0 0-7 0,0 0-7 0,0 0 3 16,0 0-2-16,0 0-10 15,0 0 1-15,0 0-1 0,0 0-2 0,0 0-7 16,26-2 1-16,-26 2-1 15,20 4 2-15,-20-4-5 0,15 7 1 0,-15-7 1 0,12 8-3 16,-12-8 1-16,7 11-2 16,-7-11 8-16,0 0-4 0,0 18-1 0,0-18-1 15,0 0 7-15,-16 21 7 16,16-21 10-16,-16 15 5 0,8-9 1 0,8-6 2 0,-15 14-9 16,15-14-4-16,-13 12-4 0,13-12 2 0,-8 16-1 15,8-16-6-15,-4 17-1 16,4-17-4-16,0 0-10 0,8 26-4 0,-1-18 3 15,-7-8 0-15,15 21 1 0,-6-10 0 16,-2 0-6-16,2 2 19 0,-3-2 1 0,-6-11-1 16,6 19 5-16,-6-19 1 15,0 21 0-15,0-21-3 0,-8 23-1 0,-1-12 0 16,1-1-3-16,8-10-7 0,-23 17-12 0,8-9-31 0,3-1-30 16,-1 1-39-16,-3 0-37 15,16-8-41-15,-22 9-102 0,12-6-526 0,1 1-127 16</inkml:trace>
  <inkml:trace contextRef="#ctx0" brushRef="#br3" timeOffset="105429.66">13915 12211 2322 0,'0'0'-65'15,"0"0"25"-15,0 0 20 16,0 0 12-16,0 0 8 0,0 0 9 0,0 0 10 0,0 0 11 16,0 0 8-16,0 0 5 0,0 0 11 0,0 0 4 15,0 0 14-15,0 0 2 16,0 0 0-16,0 0 2 0,0 0 2 0,0 0-3 0,0 0-8 15,-29 30-6-15,29-30-5 16,-17 17-5-16,9-10-4 0,-3 3-6 0,11-10-8 16,-16 16 0-16,7-9-6 15,9-7 0-15,-16 12-3 0,16-12-4 0,-9 11 4 0,9-11-4 16,-11 8-4-16,11-8 2 0,0 0 2 0,-14 10 2 16,14-10-2-16,0 0-2 15,0 0-1-15,0 0-1 0,0 0-3 16,0 0 0-16,0 0 0 0,0 0 3 0,0 0 3 15,0 0 11-15,0 0-1 0,0 0 3 0,0 0 4 16,0 0 2-16,17 26 4 16,-17-26-5-16,0 0-3 0,14 13-2 0,-14-13-3 0,13 10-4 15,-13-10 1-15,13 11-5 0,-13-11-3 0,13 12-1 16,-6-6-2-16,-7-6-9 16,13 13-10-16,-13-13-10 0,14 11-38 0,-14-11-37 15,7 12-48-15,-7-12-40 0,11 12-38 16,-7-5-77-16,-4-7-652 0,7 13-362 0</inkml:trace>
  <inkml:trace contextRef="#ctx0" brushRef="#br3" timeOffset="105949.53">14058 12254 2787 0,'8'-17'-92'0,"-8"17"46"0,0 0 33 16,0 0 26-16,11-13 15 0,-11 13 15 16,0 0 21-16,0 0 10 0,0 0 4 0,8-11 3 15,-8 11-1-15,0 0 5 16,0 0 5-16,0 0 8 0,0 0 8 0,0 0-6 16,0 0-8-16,0 0-11 0,12 30-7 15,-12-30-9-15,0 25-4 0,0-25-11 0,2 30-9 16,-2-13-29-16,0 3-33 0,0-1-48 0,2 2-48 15,-2 3-61-15,0-3-55 0,0-2-161 16,0 2-526-16,0-2-322 0</inkml:trace>
  <inkml:trace contextRef="#ctx0" brushRef="#br3" timeOffset="106609.66">13122 12285 2727 0,'8'-10'-90'0,"-8"10"28"0,0 0 20 15,15-10 33-15,-15 10 14 16,0 0 19-16,17-7 17 0,-17 7 13 0,0 0 3 16,0 0 0-16,0 0-2 0,20 0-3 15,-20 0 8-15,0 0-9 0,0 0 3 16,0 0-15-16,0 0 0 0,0 0-1 0,0 0-8 0,-40 36-2 15,26-30-4-15,-1 1 2 16,15-7-4-16,-27 8 1 0,11-2-4 0,3 0-4 16,13-6-3-16,-25 9 3 0,16-6-4 15,9-3 1-15,-18 5-3 0,18-5 3 0,0 0-2 16,-18 11-1-16,18-11-4 0,-2 12 2 0,2-12 1 16,0 0 1-16,3 23-2 15,-3-23 9-15,12 17 4 0,-7-6 3 0,4 2 12 0,0-3-5 16,0 2-3-16,3 0 0 15,-1 1-6-15,-1-4 1 0,0 1-12 0,1 0-6 16,0-2-53-16,-11-8-45 16,18 16-51-16,-9-7-41 0,-3-3-50 0,-6-6-149 0,12 8-419 15,-12-8-117-15</inkml:trace>
  <inkml:trace contextRef="#ctx0" brushRef="#br3" timeOffset="107059.82">12779 12479 2370 0,'0'0'-59'0,"-19"-7"35"0,19 7 7 0,0 0 20 15,0 0-8-15,-17-7 10 0,17 7 20 16,0 0 13-16,0 0 20 0,0 0 15 15,-15-3 4-15,15 3-1 0,0 0-5 0,0 0-10 16,0 0-4-16,0 0-13 0,0 0-3 16,0 0-14-16,-15-8 0 0,15 8-6 0,0 0-5 15,0 0 2-15,0 0 0 16,0 0 4-16,0 0-3 0,0 0 6 0,0 0 7 16,0 0 3-16,0 0-2 0,0 0 2 15,0 0-3-15,0 0-4 0,0 0-3 0,32 29 1 16,-32-29-2-16,0 0-3 0,0 0-1 0,-2 25 0 15,2-25-4-15,0 0 1 16,-10 13-2-16,10-13-5 0,0 0 1 0,0 0-3 0,-18 6 0 16,18-6-2-16,0 0-3 15,0 0 5-15,0 0-3 0,0 0 0 0,-27-27 1 16,27 27-6-16,0-17-2 0,0 17 2 0,0 0-1 0,13-25-6 16,-13 25-7-16,14-13-20 15,-14 13-17-15,21-12-27 0,-8 7-29 0,0 3-21 16,-1 2-27-16,-12 0-26 15,25 2-79-15,-16 1-520 0,-9-3-80 0</inkml:trace>
  <inkml:trace contextRef="#ctx0" brushRef="#br6" timeOffset="112549.71">12791 15250 1563 0,'0'0'-64'0,"0"0"3"0,0 0 8 15,0 0-7-15,0 0-7 0,0 0-22 0,0 0-33 16,0 0-222-16,0 0 109 15</inkml:trace>
  <inkml:trace contextRef="#ctx0" brushRef="#br6" timeOffset="113559.47">12866 15198 956 0,'0'0'14'0,"0"0"27"0,0 0 16 0,0 0 1 15,0 0 2-15,0 0 8 0,0 0-5 16,0 0 5-16,0 0 4 0,0 0-11 16,0 0 1-16,0 0-3 0,0 0 4 15,0 0 3-15,0 0-12 0,0 0-2 0,0 0-7 16,0 0-2-16,0 0-9 0,0 0-12 0,0 0-4 0,0 0-2 16,0 0-10-16,0 0 4 15,0 0-5-15,0 0 12 0,49-13 3 16,-49 13-18-16,0 0 4 0,23 2-6 15,-23-2 5-15,0 0 0 0,23 6-5 0,-23-6 8 0,10 4 10 16,-10-4 0-16,0 0 7 16,12 8 4-16,-12-8 12 0,0 0 17 0,0 0 11 15,0 0 7-15,0 0 10 16,-23 36 4-16,15-25 0 0,-4-2-4 0,-1 2-6 0,6 0-4 16,-5-3-10-16,1 5-6 0,11-13-4 0,-16 20-5 15,8-10-14-15,3 1 2 16,5-11-8-16,-9 19-8 0,9-19-20 0,0 17-11 0,0-17-21 15,5 20 1-15,-5-20-6 16,11 17-3-16,-5-6 7 0,-6-11 2 0,14 19 4 16,-7-8 5-16,-1 0 6 15,-6-11 6-15,9 20 13 0,-6-8 16 0,-3-12 7 0,-3 23 6 16,3-23 2-16,-9 24-3 0,1-11-2 16,-4-2-9-16,1 2 0 0,-2-2-7 15,-1 0-9-15,3-1-30 0,0-1-40 0,1 0-47 0,-2-1-57 16,5-4-110-16,7-4-555 15,-16 8-169-15</inkml:trace>
  <inkml:trace contextRef="#ctx0" brushRef="#br6" timeOffset="114189.44">13072 15350 2399 0,'0'0'-71'0,"0"0"31"16,0 0 14-16,0 0 14 0,0 0 4 15,0 0 17-15,0 0 4 0,0 0 11 0,0 0 9 16,0 0 2-16,0 0-3 0,0 0-3 15,0 0 7-15,0 0-11 0,0 0 3 0,0 0-7 16,0 0-1-16,0 0-5 16,0 0 1-16,29 31-4 0,-29-31 10 0,4 17-10 0,-4-17 12 15,2 20 8-15,-2-20 9 16,0 22 5-16,0-22 1 0,-8 27 1 0,2-14 1 16,-3 1-11-16,0-1-2 0,0-2-7 0,0 3-2 0,-2-1-16 15,3-1-36-15,-4-3-48 16,5 2-42-16,-3-2-45 0,4-2-85 0,6-7-512 15,-13 9-42-15</inkml:trace>
  <inkml:trace contextRef="#ctx0" brushRef="#br6" timeOffset="114524.69">13254 15316 2197 0,'16'-17'-28'0,"-16"17"40"0,0 0 19 15,9-9 5-15,-9 9 27 16,0 0 34-16,0 0 39 0,0 0 35 0,0 0 13 0,0 0 4 15,0 0-7-15,0 0-17 16,7 34-20-16,-7-34-14 0,-1 30-15 0,-1-12-13 16,2 1-12-16,-2 1-11 0,2 4-13 15,-2-4-23-15,2 4-42 0,-2-1-36 0,0 1-56 16,-1 1-62-16,3-3-64 0,-4-2-105 16,0-1-197-16,1-2-355 0,-6-2-239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01T11:13:01.588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26951 12411 434 0,'0'0'172'0,"-13"3"-68"0,13-3-23 15,0 0 3-15,0 0-11 0,-15 6 20 0,15-6-2 16,0 0-7-16,0 0 1 15,0 0 1-15,0 0-13 0,0 0-3 0,0 0-3 0,0 0-4 16,0 0 2-16,0 0 19 0,0 0-6 16,0 0 6-16,0 0-9 0,0 0 15 15,0 0-3-15,0 0-5 0,-26-3 4 0,26 3-16 16,0 0-7-16,0 0-1 16,0 0-11-16,0 0 0 0,0 0-10 0,0 0-8 0,0 0 2 15,0 0-6-15,0 0-2 16,0 0 1-16,0 0-1 0,0 0 3 0,-14 5 0 15,14-5-6-15,0 0 8 16,-14 8-1-16,14-8 3 0,0 0-2 0,-17 7 2 0,17-7-2 16,-16 4 3-16,16-4 4 0,-20 2-1 0,20-2 2 15,-25 0-1-15,25 0 5 16,-25 2 5-16,25-2-1 0,-24 0 5 0,24 0 5 16,-20-4 6-16,20 4 6 0,-18-5-4 15,18 5 4-15,-13-10 2 0,13 10 4 16,-12-12-4-16,12 12-6 0,-9-16-7 15,9 16-5-15,-2-22-5 0,2 22-5 16,2-21-5-16,-2 21-6 0,4-22-4 0,-4 22 2 0,11-21-7 16,-5 9-3-16,0 1-1 15,0-3-3-15,-6 14 0 0,9-22-13 0,-3 12-38 0,-6 10-52 16,6-21-59-16,-6 21-74 16,4-17-79-16,-4 17-177 0,1-19-172 15,-1 19-189-15,-1-19-173 0</inkml:trace>
  <inkml:trace contextRef="#ctx0" brushRef="#br0" timeOffset="184.17">26749 11969 2484 0,'11'-18'-76'0,"-11"18"9"0,0 0 8 0,8-8 5 16,-8 8 10-16,0 0 2 0,0 0 3 15,0 0-3-15,12-13-20 0,-12 13-29 0,0 0-59 16,0 0-124-16,5-7-206 16,-5 7 354-16</inkml:trace>
  <inkml:trace contextRef="#ctx0" brushRef="#br0" timeOffset="729.71">26578 12013 1366 0,'0'0'-36'16,"0"0"7"-16,0 0 1 15,-9 11 6-15,9-11-1 0,0 0 2 0,0 0 18 16,0 0-1-16,0 0 9 0,0 0-6 16,0 0 4-16,0 0 8 0,0 0-3 0,0 0-4 15,0 0-1-15,0 0-6 0,5 22 5 16,-5-22 3-16,0 0 9 0,0 0-4 15,0 0 6-15,0 0 13 0,0 0-8 0,0 0-6 16,-15 11 3-16,15-11 4 0,0 0-2 16,-12 7-1-16,12-7 10 0,-11 9 5 15,11-9 2-15,-15 16-1 0,9-9 24 0,6-7-18 16,-18 19-7-16,7-7-1 0,4-3 11 16,7-9-11-16,-16 18-5 0,9-10 3 15,7-8-2-15,-12 13 1 0,12-13 22 0,-12 9 1 16,12-9-9-16,-13 6-7 0,13-6 0 15,0 0-7-15,0 0 6 0,0 0 0 16,-28-6-2-16,28 6 14 0,0 0 1 16,-14-15 10-16,14 15 11 0,-10-12 3 0,10 12 3 0,-11-11 9 15,11 11-5-15,-17-10-7 16,17 10-1-16,-19-7 4 0,19 7 9 0,-29 0 4 16,29 0-8-16,-30 6-10 0,12-1-7 15,1 1-4-15,-2 3-10 0,-1 1 4 16,0 3-1-16,2 0-8 0,-1 1 1 0,0 1-6 15,3 1-5-15,0 1-2 0,-2-1-1 16,1 2-5-16,0-1-1 0,0 2-2 0,-1-2-1 16,-3 5-1-16,1-6-5 0,-2 4-10 15,-1-4-43-15,-2 3-77 0,2-2-62 0,-5-2-122 16,3 3-278-16,-2-3-289 16,0-3-219-16</inkml:trace>
  <inkml:trace contextRef="#ctx0" brushRef="#br0" timeOffset="872.14">25634 12918 2720 0,'20'1'-19'0,"-1"-1"1"16,5 0 2-16,3-1-8 0,6-2-14 0,9 2-32 0,0-5-24 16,1 1-49-16,8-5-76 15,-1-4-437-15,-10 3 111 0</inkml:trace>
  <inkml:trace contextRef="#ctx0" brushRef="#br0" timeOffset="1339.85">25751 11980 1854 0,'0'0'-34'0,"0"-26"21"0,0 26 26 16,-2-19 38-16,2 19 20 0,0 0 12 16,0-20 10-16,0 20 6 0,0 0 11 15,0 0 30-15,0 0 23 0,0 0-6 0,0 0-12 16,0 0-8-16,0 0-9 0,0 0-7 15,-6 57-11-15,4-38-10 0,1 1-13 0,1 2-8 16,-2-1-10-16,2 4-7 16,0 3-15-16,-2-5-39 0,0 6-69 0,2-2-76 15,0 0-86-15,0-4-175 0,-4 3-527 16,4-6-333-16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01T11:13:39.15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12973 3234 1086 0,'0'0'2'15,"0"0"3"-15,0 0 9 0,-2 15 5 16,2-15 15-16,0 0 11 0,0 0 13 0,0 0 25 15,0 0 13-15,-6 16 22 0,6-16 9 0,0 0 1 0,0 0 5 16,0 0 4-16,0 0 3 16,0 0-3-16,0 0-2 0,0 0-8 0,0 0-3 15,0 0 3-15,0 0 7 16,0 0 5-16,0 0 10 0,0 0-2 0,0 0 2 0,0 0-7 16,0 0-3-1,0 0-5-15,0 0-7 0,0 0-14 0,0 0-10 0,0 0-11 16,0 0-11-16,0 0-10 15,0 0-4-15,0 0-4 0,0 0-13 0,0 0-2 16,0 0-4-16,0 0-3 0,0 0-3 0,0 0 0 0,0 0-2 16,0 0-2-16,0 0-8 15,0 0 2-15,0 0 1 0,0 0-5 0,54-12 3 16,-41 16-11-16,5-2 3 16,-2 2-1-16,2 2-9 0,-1-2 4 0,2 1-1 15,-1 1-3-15,-3 1 0 0,1-2-3 16,-2 2-2-16,-1 1 5 0,-1 1-10 0,-2 1 16 15,-5 1-10-15,-5-11 12 0,5 24 3 0,-5-24 5 16,-5 24 20-16,0-8 7 16,-3-4-5-16,1 1-1 0,-3 1-3 0,0-1-2 0,1 3-7 15,-3-4-2-15,1 2-8 16,2 0 1-16,-3 0-2 0,4-3-4 0,-1 0 1 0,1 3-4 16,2-3 0-16,6-11 3 15,-6 19-8-15,6-19 1 0,0 21-2 0,0-21-1 16,4 23-3-16,2-12-2 15,0 1 0-15,2-1-4 0,-1 2-8 0,2-1 5 0,0 1 0 16,0 1 3-16,0-1-4 0,0 1 6 0,-2-1-5 16,-1 2 2-16,-3 0 2 15,-1 0 0-15,-2-15 3 0,2 33 2 16,-4-18 4-16,-3 0 6 0,-3 2 7 0,-4 0 0 16,-1 1 0-16,-3-2 0 0,-2 0-4 0,0-1 0 15,-2 0-5-15,0-2 0 16,1 1-2-16,0-2-12 0,0-2-15 0,2 1-22 15,1-3-29-15,5 1-42 0,-5-2-44 0,16-7-59 0,-18 12-65 16,9-11-56-16,0 4-102 16,9-5-170-16,0 0 10 0,0 0-395 0,-13 2-454 15</inkml:trace>
  <inkml:trace contextRef="#ctx0" brushRef="#br0" timeOffset="490.08">13387 3784 2889 0,'0'0'-144'0,"0"0"23"15,0 0 24-15,0 0 23 0,0 0 30 0,-29 1 41 0,29-1 43 16,0 0 41-16,0 0 19 15,0 0 26-15,0 0 5 0,0 0 6 0,0 0 3 16,0 0-7-16,0 0 3 0,0 0 4 0,0 0 6 16,0 0-3-16,0 0-5 15,0 0-10-15,0 0-3 0,0 0-9 0,0 0-13 16,0 0 18-16,56 16-12 16,-41-16-20-16,-15 0 0 0,34 1-16 0,-15-1-10 0,2 3-9 0,-2-3 2 15,1 1-16-15,-20-1-11 16,36 2-21-16,-21 0-32 0,1-2-33 0,-3-2-41 15,-13 2-57-15,23-2-57 0,-12 1-51 0,-11 1-72 16,10-7-128-16,-10 7-126 0,0 0-322 16,0 0-304-16</inkml:trace>
  <inkml:trace contextRef="#ctx0" brushRef="#br0" timeOffset="680.13">13421 3687 2667 0,'-19'-10'-44'0,"19"10"58"15,0 0 32-15,-13-4 10 0,13 4 17 16,0 0 20-16,0 0 25 0,0 0 12 0,0 0-4 0,0 0-1 0,0 0-16 16,0 0-13-16,0 0-8 15,59 2-14-15,-59-2-6 0,34 3-19 0,-15-3-35 16,0 0-49-16,1 3-55 16,0-3-73-16,2 1-61 0,-22-1-129 0,36-1-567 15,-24 1-319-15</inkml:trace>
  <inkml:trace contextRef="#ctx0" brushRef="#br0" timeOffset="1259.71">13846 3585 2661 0,'13'-13'-99'0,"-13"13"33"0,12-13 28 15,-12 13 11-15,12-13 30 0,-12 13 33 0,7-12 21 16,-7 12 27-16,11-10 18 0,-11 10 5 0,9-11 1 0,-9 11-8 16,13-8-4-16,-13 8-8 15,0 0-8-15,15-9-8 0,-15 9 0 16,0 0-9-16,17-4-1 0,-17 4-5 16,0 0 0-16,0 0 3 0,31 7-3 0,-31-7 4 0,13 14-4 15,-7-7-6 1,-6-7-2-16,15 18-1 0,-9-7-12 0,-2 0-3 0,2 3 1 15,1-3-2-15,-3 2-1 0,1 3-3 0,-5-16 1 16,9 27 8-16,-9-15 7 0,0-12 5 16,2 25 19-16,-2-25 0 0,-2 25-3 0,-3-11-5 15,5-14-8-15,-6 25-2 16,1-16-1-16,5-9-5 0,-11 21 2 16,3-11-9-16,8-10 13 0,-12 15 3 0,12-15-3 15,-13 15 3-15,13-15-3 0,-15 9 6 0,15-9 4 16,-12 10-22-16,12-10 2 15,-19 6 2-15,19-6-1 0,-15 4 2 0,15-4-1 16,0 0 6-16,-25 0-1 0,25 0 2 0,0 0-2 0,-20-10 1 16,20 10-1-16,-14-10 4 15,14 10 0-15,-14-13-5 0,14 13-3 0,-13-15-5 0,5 4-4 16,8 11-2 0,-12-22 0-16,7 12-4 0,5 10 0 0,-10-26 1 0,7 15-2 15,3 11 0-15,-5-25 1 16,3 12 0-16,2 13 0 0,-2-27-5 0,2 27-4 15,0-23-4-15,0 23-5 0,4-24-22 0,-1 12-40 0,2 2-54 16,-3 1-72-16,4 2-103 16,-1-3-141-16,1 3-176 0,-6 7-25 0,0 0-576 15,12-22-923-15</inkml:trace>
  <inkml:trace contextRef="#ctx0" brushRef="#br0" timeOffset="1889.97">12990 4259 3835 0,'0'0'-82'16,"0"0"14"-16,0 0 1 16,0 0-15-16,38-18 14 0,-38 18 7 0,0 0 9 0,20-4 13 15,-20 4 6-15,18 0 6 16,-18 0 10-16,24 2 13 0,-24-2 17 0,32 2 12 15,-11-2 7-15,3 1-3 16,2 2 5-16,4-2-7 0,6 1 6 0,-2 0 5 0,8 0 5 16,3 2 20-16,2-1 14 0,1-2 12 0,-1 0 1 15,5 4 2-15,-4-4-3 16,0 1-4-16,1 0-6 0,-2-2-4 0,1 2 1 16,-3 0-4-16,-5-2-12 0,-4 2-1 15,-2 0-8-15,-2-2-4 0,-7 0-1 0,-1 0-8 16,-4 2-5-16,-1-2 1 15,-2 0-11-15,-17 0-15 0,27 1-11 0,-27-1-28 0,15 3-44 16,-15-3-57-16,0 0-42 0,0 0-45 0,0 0-19 16,0 0-21-16,0 0-25 15,0 0-66-15,-47 15-568 0,27-13-316 0</inkml:trace>
  <inkml:trace contextRef="#ctx0" brushRef="#br0" timeOffset="2340.01">13277 4479 2724 0,'0'0'-91'0,"-9"7"33"0,9-7 39 0,0 0 13 0,0 0 27 16,0 0 26-1,0 0 17-15,0 0 10 0,0 0 8 0,27 21-2 0,-27-21-2 16,27 4-6-16,-12-1-11 15,6-2 7-15,-4 1-2 0,6 0-1 16,-2 0 3-16,2 0-2 0,-2-1-3 0,2-1-4 0,0 3-2 0,1-2-7 16,-4 2-3-16,3-3-3 15,-6 2-2-15,4-1-14 0,-21-1-2 0,31 2-10 16,-18-2-7-16,-13 0-5 0,21 4-2 16,-21-4 1-16,0 0-12 0,14 3-9 0,-14-3-13 15,0 0-19-15,0 0-16 16,0 0-5-16,0 0-2 0,0 0 9 0,0 0 0 0,0 0 13 15,-48 16 3-15,48-16 9 0,-18 5 5 0,18-5 12 16,-15 5 15-16,15-5 10 16,-17 5 23-16,17-5 12 0,0 0 17 0,-13 5 10 15,13-5 5-15,0 0 8 16,-10 10 3-16,10-10 5 0,0 0 0 0,0 0-9 16,0 20-4-16,0-20-11 0,0 0-2 15,0 0-14-15,12 22-32 0,-12-22-49 0,7 14-62 16,-7-14-68-16,10 12-60 15,-10-12-99-15,4 16-170 0,-2-8-376 0,-2-8-227 16</inkml:trace>
  <inkml:trace contextRef="#ctx0" brushRef="#br0" timeOffset="2470">13574 4831 3094 0,'0'0'205'0,"-5"18"-25"15,5-18-35-15,0 0-45 16,0 0-43-16,3 18-44 0,-3-18-52 0,0 0-75 15,8 10-88-15,-8-10-217 0,0 0-497 0,0 0-310 0</inkml:trace>
  <inkml:trace contextRef="#ctx0" brushRef="#br0" timeOffset="11329.83">9324 6091 445 0,'0'0'215'0,"0"0"-51"0,0 0-38 16,4 49-31-16,-4-49 8 0,-4 19-12 0,4-19-1 16,0 23 11-16,0-23 7 15,-2 27 11-15,2-27 16 0,0 25-3 0,-2-12-10 0,2-13-7 16,0 28-6-1,2-12-17-15,-2 1-2 0,0-17-13 0,2 27-4 0,0-14-11 16,-2-13-3-16,2 26-7 0,-2-26-4 0,2 25 7 16,0-13-2-16,-2-12 4 0,2 21-4 15,-2-21-2-15,3 21-1 0,-3-21-10 0,2 19-3 16,-2-19 0-16,2 18-9 16,-2-18 2-16,2 16 0 0,-2-16 1 0,0 0-4 15,0 21-2-15,0-21-1 16,2 14 4-16,-2-14-8 0,0 0-4 0,0 0 6 0,0 22-6 15,0-22-3-15,0 0-1 0,0 0 1 0,0 19-4 16,0-19 0-16,0 0 4 16,0 0-4-16,0 15 0 0,0-15 1 15,0 0-3-15,0 0 4 0,0 0 12 0,0 0 7 16,0 0 4-16,0 0 5 0,0 0 2 0,3 16-6 16,-3-16 0-16,0 0-5 15,0 0-1-15,0 0-4 0,0 0-4 0,0 0-1 0,0 0-2 16,0 0-4-1,0 0 0-15,34-11-3 0,-34 11 1 0,0 0-2 0,24-6-3 16,-24 6-1-16,22-7 0 0,-22 7-1 0,29-3 0 0,-13 1-3 16,0 0 1-16,-16 2-1 15,34-3 0-15,-17 1 1 0,0 2-1 16,2-3 1-16,-19 3-1 0,36-1 0 16,-21 1 1-16,1-3-1 0,-16 3-1 0,32-1 2 15,-16 1-1-15,-16 0 2 16,24 0-3-16,-24 0 0 0,26-2 5 0,-26 2-3 0,23 0-3 15,-23 0 1-15,26 0-1 0,-26 0 1 0,23-2 1 16,-23 2-3-16,19 0 0 16,-19 0 1-16,19 2-1 0,-19-2 2 0,0 0-2 0,22 2 0 15,-22-2 1-15,0 0-4 16,18 0 4-16,-18 0 1 0,0 0-2 0,0 0-1 16,0 0-22-16,20 1-21 15,-20-1-50-15,0 0-58 0,0 0-69 0,0 0-121 0,6-5-209 16,-6 5-290-16,0 0-183 15</inkml:trace>
  <inkml:trace contextRef="#ctx0" brushRef="#br0" timeOffset="11949.82">10118 6579 2423 0,'0'0'-39'0,"0"0"37"0,0 0 17 0,0 0 20 16,0 0-4-16,0 0 27 15,0 0 23-15,0 0 21 0,0 0 13 0,0 0 7 0,0 0-2 16,0 0-5-16,0 0-9 15,0 0-13-15,0 0-2 0,0 0-12 0,0 0-7 16,0 0-10-16,0 0-6 0,0 0-6 0,0 0-7 0,0 0-3 16,10 13-4-1,-10-13-1-15,19 1-6 0,-19-1-5 0,23 0-11 0,-23 0-9 16,26 3-24-16,-26-3-23 16,26-3-33-16,-26 3-17 0,23-1-43 0,-23 1-19 15,23-5-26-15,-14 4-27 16,-9 1-38-16,0 0-84 0,16-12-451 0,-16 12-81 0</inkml:trace>
  <inkml:trace contextRef="#ctx0" brushRef="#br0" timeOffset="12180.01">10115 6464 2200 0,'-18'-1'-66'0,"18"1"27"0,0 0 23 16,0 0 32-16,0 0 18 15,-20-3 26-15,20 3 22 0,0 0 29 0,0 0 22 16,0 0 12-16,0 0 1 0,0 0-4 0,0 0-7 0,0 0-7 16,0 0-9-16,0 0-7 15,0 0-14-15,64 3-11 0,-64-3-15 0,25 1-7 16,-25-1-30-16,28 0-61 16,-28 0-67-16,28 0-58 0,-12-1-57 0,-1-2-83 15,2 2-627-15,-2-4-316 16</inkml:trace>
  <inkml:trace contextRef="#ctx0" brushRef="#br0" timeOffset="13530.04">11426 6011 2775 0,'0'0'-54'15,"0"-19"29"-15,0 19 18 0,0 0 13 0,0 0 25 16,0 0 5-16,0 0 15 0,0 0 8 16,0 0 13-16,-4-19 14 0,4 19 14 15,0 0 4-15,0 0 1 0,0 0-1 16,0 0-4-16,0 0-2 0,-21 45-4 0,19-29-5 15,-3 0-1-15,3 2-17 0,2 1-8 16,0 0 1-16,0 2-9 0,2-2-4 16,3 4-8-16,0-3 0 0,5 2-7 0,-2-2-2 0,-2-6-4 15,3 1-3-15,3-1-3 16,-1-3-2-16,-1-1 1 0,3-3-5 0,-13-7-1 0,19 8-1 16,-19-8 2-16,21-4 2 15,-21 4 0-15,18-10 5 0,-18 10 3 0,15-13 4 16,-15 13 2-16,12-15 6 15,-12 15 2-15,10-9-1 0,-10 9-7 0,0 0-5 16,11-10 1-16,-11 10-6 0,0 0-2 0,0 0-2 0,0 0-3 16,0 0 0-16,0 0 3 15,17 28 17-15,-17-28-4 0,10 14-3 0,-10-14 2 0,14 15-7 16,-6-10-4 0,-8-5 2-16,20 10 3 0,-20-10 4 0,18 4 12 15,-18-4 3-15,0 0 13 0,29-10-6 16,-29 10 1-16,18-19-1 0,-10 8-1 0,-1-3-5 15,-4-1-7-15,1-2-1 0,1 2-6 0,-3-4-3 0,-2 2-3 16,0 17-11-16,4-32-27 16,-4 18-34-16,0 1-46 0,0 2-65 0,0 11-81 0,-2-18-78 15,2 18-175 1,-2-15-130-16,2 15 23 0,0 0-395 0,0 0-462 0</inkml:trace>
  <inkml:trace contextRef="#ctx0" brushRef="#br0" timeOffset="13950.08">11976 6338 3105 0,'15'8'-54'0,"-15"-8"9"15,0 0-3-15,8 11 9 0,-8-11 19 16,0 0 16-16,3 21 23 0,-3-21 19 15,2 21 14-15,-2-21 8 0,0 19 1 16,0-19-2-16,2 23-1 0,-2-23-10 0,0 22-5 16,0-22-1-16,2 18-3 0,-2-18-5 0,0 15 11 15,0-15-1-15,0 0-3 0,2 15-8 16,-2-15-7-16,0 0 0 0,0 0-4 0,0 0-1 16,0 0-5-16,0 0-3 15,23-41-3-15,-16 25-1 0,1-3-1 0,4 1-2 16,-1 0-1-16,-2-3 5 15,4 4 2-15,-4 0 3 0,2 4-2 0,-1 1 3 0,-2 3 2 16,1-1 7-16,-9 10 11 0,17-9 23 0,-17 9 13 16,0 0 6-16,21 2 5 15,-21-2 0-15,0 0 0 0,16 21-9 0,-11-12-5 0,-5-9-12 16,6 25-5-16,-4-12-3 16,3 0-6-16,-2 4-16 0,-3-17-29 0,4 23-44 0,-4-23-59 15,3 20-79 1,-1-13-69-16,-2-7-172 0,2 10-160 0,-2-10-362 15,0 0-375-15</inkml:trace>
  <inkml:trace contextRef="#ctx0" brushRef="#br0" timeOffset="14279.89">12140 5567 2990 0,'0'0'-8'16,"3"-25"1"-16,-3 25 3 0,4-15 9 16,-4 15 8-16,10-12 7 0,-10 12 9 15,10-9 1-15,-10 9 0 0,0 0-4 0,23-4 0 0,-23 4-4 16,0 0 1-16,29 9 1 16,-29-9 3-16,15 12 10 0,-8-4 10 0,-7-8 26 0,12 16 11 15,-8-4 10 1,-4-12 9-16,2 23 3 0,-2-10 8 0,0-13 0 0,-2 25 0 15,2-10-8-15,0-15-12 16,-4 28-7-16,4-28-8 0,-3 22-11 0,3-22-7 16,3 25-7-16,1-12-3 0,1-2-36 0,3 1-44 0,6-3-66 15,0 1-100-15,1-2-84 16,1-3-181-16,2 1-135 0,-2-2-340 0,4 0-346 16</inkml:trace>
  <inkml:trace contextRef="#ctx0" brushRef="#br0" timeOffset="14969.78">11217 6599 2713 0,'0'0'-64'0,"0"0"64"0,0 0 30 0,0 0 21 15,0 0 16-15,0 0 14 16,0 0 12-16,0 0 8 0,0 0 0 0,0 0-1 0,0 0-3 15,0 0-9-15,0 0-9 0,56-12-5 0,-56 12-6 0,28 2-9 16,-8-2-9 0,-2 0-5-16,4 3 1 0,3-2-7 0,3 2-3 0,1-2-5 15,6 1-1-15,5 2-2 16,1-2-3-16,4 2-7 0,3-2-4 0,1 0 0 0,0-1-9 16,10 2-9-16,-8-2-9 15,7-1-4-15,-8 2-5 0,7 0-4 0,2 0-1 16,-1-1 2-16,1 2-1 15,-1 0 7-15,-2-3-5 0,-5 1 8 0,-3 1 1 0,2-2 5 16,-1 1-3-16,-3 2 0 0,0-3 3 16,-1 1 0-16,-2 1 1 0,-5-2 1 15,-2 0 5-15,0 2-2 0,-2-2-2 0,-1 0 1 16,-1 0 1-16,-3 0 2 16,1 0 3-16,-4 0-1 0,-4-2-4 0,-1 2 1 0,1 0 2 15,-4 0-3-15,2-2-13 16,-20 2-27-16,32-4-58 0,-18 4-53 0,-3-1-71 15,-11 1-158-15,17-3-481 0,-17 3-222 0</inkml:trace>
  <inkml:trace contextRef="#ctx0" brushRef="#br0" timeOffset="16129.68">11363 7389 2490 0,'-13'-11'-120'0,"13"11"20"16,0 0 10-16,0 0 9 16,0 0 15-16,0 0 13 0,0 0 2 0,-9-13 14 0,9 13 6 15,0 0 10 1,0 0 13-16,0 0-1 0,0 0 3 0,0 0-2 0,0 0-4 16,0 0-3-16,0 0 2 15,0 0-1-15,0 0 2 0,0 0 4 0,0 0 1 16,0 0 6-16,0 0 10 0,0 0-2 15,0 0 3-15,13-28 8 0,-13 28-3 0,0 0 6 16,15-8 2-16,-15 8 9 0,0 0 14 0,13-9 25 16,-13 9 7-16,0 0 19 15,10-7 8-15,-10 7 1 0,0 0 11 0,0 0 21 16,0 0 9-16,0 0 5 0,0 0 8 16,0 0-5-16,0 0-11 0,0 0-11 0,0 0-14 15,-53 16-10-15,53-16-8 16,-16 12-16-16,8-3-9 0,8-9-8 0,-8 17-8 0,8-17-3 15,-4 22-7-15,4-22-5 16,4 24-7-16,2-10-4 0,2-2-5 0,2 8 0 16,-2-3-5-16,5 0-3 0,-4 3-3 0,2-4 1 0,-1 2-2 15,-2-5-2-15,1 2 0 16,-4-2-3-16,4 2-1 0,-9-15 6 0,5 19 7 16,-5-19 6-16,2 18 5 15,-2-18 6-15,0 0 1 0,-19 19 1 0,19-19 15 16,-19 10-10-16,4-7 9 15,15-3-12-15,-26 5-7 0,14-4-19 0,12-1-29 0,-26-1-37 16,14-6-47-16,12 7-57 0,-22-11-62 16,14 1-53-16,-1-3-80 0,5-1-177 0,0-1-81 15,2-2-256-15,4-3-208 0</inkml:trace>
  <inkml:trace contextRef="#ctx0" brushRef="#br0" timeOffset="16459.98">11511 7060 2563 0,'0'0'43'0,"0"0"24"0,0 0-1 0,0 0-5 15,0-19 14-15,0 19 15 16,0 0 7-16,0 0 3 0,0 0 3 0,0 0-9 16,0 0-10-16,8-13-11 0,-8 13-9 15,0 0-3-15,22-3-11 0,-22 3-2 0,0 0-7 16,27 3-6-16,-27-3-2 15,19 4-4-15,-19-4-6 0,15 4 2 0,-15-4 1 16,12 7 10-16,-12-7 8 0,7 12 7 0,-7-12 7 16,0 0 7-16,-5 24 5 15,5-24 6-15,-6 20-2 0,6-20-7 0,-8 19-3 0,8-19-1 16,-8 19-9-16,8-19-9 16,-5 19-4-16,5-19-3 0,5 21-12 0,-5-21-34 0,8 19-47 15,-2-9-77-15,5-1-80 16,0-3-89-16,-11-6-184 0,22 13-97 0,-9-9-340 15,-13-4-326-15</inkml:trace>
  <inkml:trace contextRef="#ctx0" brushRef="#br0" timeOffset="16759.84">11824 7563 2868 0,'0'0'26'0,"0"0"16"0,4 24 1 0,-4-24-6 15,13 5 6-15,-13-5 13 16,21 7 11-16,-21-7 9 0,25 4 14 0,-7-4-3 15,-2 2-2-15,4-2-8 0,-20 0-12 0,35 5-11 0,-12-5-39 16,-8 0-40 0,-15 0-64-16,32-3-66 0,-16 1-72 0,-16 2-142 0,20-6-506 15,-11 2-238-15</inkml:trace>
  <inkml:trace contextRef="#ctx0" brushRef="#br0" timeOffset="16980">12050 7503 2767 0,'0'0'43'16,"0"0"16"-16,0 0 28 0,0 0 19 0,0 0 18 0,0 0 12 16,0 0 12-16,0 0 4 15,-15 32-2-15,15-32-10 0,-5 26-12 0,3-8-13 16,-1-1-9-16,3 2-15 16,-2 2-12-16,0 0-6 0,2 0-6 0,0 0-11 0,0-1-9 15,2-1-30-15,-2 1-38 16,0-3-43-16,0 1-51 0,2-3-54 0,-2-2-51 15,3-2-61-15,-3-11-145 0,0 15-142 0,0-15-297 0,0 0-219 16</inkml:trace>
  <inkml:trace contextRef="#ctx0" brushRef="#br0" timeOffset="17489.68">12351 7327 2726 0,'0'0'41'0,"0"0"9"15,0 0-9-15,0 0 6 0,0 0 24 0,0 0 21 16,0 0 6-16,0 0 12 0,0 0 6 16,0 0 1-16,0 0-7 0,-26 47-8 0,21-29-11 15,-2-1-9-15,3 1-6 16,0 2-5-16,1 0-10 0,1-1-8 0,2 0-6 15,2 0-4-15,1-5-4 0,1 3-4 0,5-2-9 16,-3 0-13-16,6-1-25 0,-3-6-28 16,-9-8-24-16,18 11-15 0,-7-7 4 0,-11-4-3 15,0 0 7-15,34-11 19 16,-21 3 13-16,-13 8 24 0,18-18 28 0,-11 8 18 16,-7 10 17-16,8-20 7 0,-8 20-1 15,10-14-6-15,-10 14-3 0,0 0-7 16,6-13-3-16,-6 13 0 0,0 0-2 15,0 0-4-15,0 0-1 0,0 0-1 0,0 0-4 16,0 0-2-16,0 0-6 0,0 0-2 0,0 0-5 0,0 0 0 16,25 25-5-16,-25-25 1 15,0 0-3-15,16 2 2 0,-16-2 5 0,0 0 9 16,22-7 3-16,-22 7 8 16,14-13 6-16,-5 2 7 0,-9 11 1 0,9-25 2 0,-5 12-3 15,0-3 0-15,1 1-5 16,-5 15-1-16,5-28-7 0,-2 12-4 15,-3 16-18-15,2-25-29 0,-2 25-45 0,0-21-65 0,0 21-82 0,-2-17-99 16,2 17-207-16,0-13-94 16,0 13-296-16,0 0-307 0</inkml:trace>
  <inkml:trace contextRef="#ctx0" brushRef="#br0" timeOffset="17929.73">12728 7592 2742 0,'8'18'-15'0,"-8"-18"47"0,0 0 5 0,2 15 3 16,-2-15-1-16,0 0 0 0,-2 22 13 0,2-22 8 15,0 0 6-15,-5 27 0 16,5-27 4-16,0 21-1 0,0-21-9 0,-3 21-6 0,3-21-3 15,-2 17-9-15,2-17 0 0,0 0-7 0,-2 20-3 16,2-20-4-16,0 0-7 16,0 0-12-16,0 0-9 0,0 0 0 0,0 0-7 0,0 0 5 15,0 0-2 1,0 0 0-16,0 0-2 0,36-41 2 0,-22 24 1 0,-5 0 6 16,5-1 14-16,-3 2 11 15,0 4 12-15,2-2 3 0,-2 6 8 16,0-2 9-16,1 2 18 0,-12 8 20 0,18-7 14 15,-18 7 3-15,22-2 5 0,-22 2-2 0,19 7-7 16,-19-7 6-16,17 13-14 0,-7-5-8 0,-2 3-11 0,-3-1-11 16,-5-10-4-1,13 21-13-15,-8-10-8 0,-5-11-21 0,7 20-31 0,-3-11-32 16,0-1-40-16,-4-8-53 16,0 0-65-16,5 17-76 0,-5-17-153 0,0 0-185 0,0 0 27 15,0 0-325 1,0 0-296-16</inkml:trace>
  <inkml:trace contextRef="#ctx0" brushRef="#br0" timeOffset="18269.77">12988 7022 2785 0,'0'0'21'0,"6"-16"22"0,-6 16 3 16,0 0 4-16,7-16-3 0,-7 16-4 15,0 0 15-15,10-7 18 0,-10 7 5 0,0 0 10 16,0 0-2-16,0 0-4 0,27 3-4 16,-27-3-4-16,0 0-5 0,14 13-2 0,-14-13-2 15,9 14 0-15,-9-14 6 0,4 15 5 0,-4-15 2 16,0 19-4-16,0-19-3 16,0 0 7-16,-8 27-1 0,3-18 1 0,5-9-1 0,-8 20 0 15,8-20 2 1,-10 16 12-16,10-16-10 0,-6 16-11 0,6-16 2 0,-3 11-13 15,3-11-7-15,0 0-12 16,0 0-23-16,9 25-39 0,1-22-36 0,-2 0-49 0,-8-3-65 16,23 4-72-16,-12-4-76 0,4 0-189 0,-15 0-114 15,21-4 30-15,-21 4-241 16,0 0-165-16</inkml:trace>
  <inkml:trace contextRef="#ctx0" brushRef="#br0" timeOffset="24769.98">1166 8725 2403 0,'0'0'-81'0,"0"0"24"0,5-15 15 16,-5 15 28-16,0 0 33 0,0 0 21 15,0 0 23-15,0 0 26 0,0 0 18 0,0 0 20 16,0 0 22-16,0 0 7 0,0 0 9 0,0 0 1 16,0 0-1-16,0 0 4 15,0 0-5-15,0 0-6 0,0 0-12 0,0 0-18 16,21 32-15-16,-21-32-11 0,4 22-11 16,-4-22-10-16,4 25-10 0,-2-10-8 0,2 0-4 0,-2 2-5 15,1 1-8-15,3-1-4 16,0 0-4-16,-4-2-6 0,2 0-3 15,1 0-3-15,-1-1 0 0,-4-14-7 0,4 24-9 0,-4-24-22 16,4 19-20-16,0-12-42 0,-4-7-52 16,0 0-67-16,9 11-57 0,-9-11-77 0,0 0-151 15,0 0-107-15,0 0-337 16,0 0-323-16</inkml:trace>
  <inkml:trace contextRef="#ctx0" brushRef="#br0" timeOffset="25044.14">1346 8841 2806 0,'0'0'-37'16,"6"-15"19"-16,-6 15 9 0,0 0 7 16,8-12 14-16,-8 12 7 0,0 0 16 0,0 0 25 15,0 0 20-15,0 0 18 0,0 0 9 0,0 0 7 0,0 0-3 16,0 0 5 0,0 0 6-16,-23 57 2 0,14-40-7 0,1 5-4 0,-5 1-7 15,1 7-7-15,-2-2-7 16,0 4-11-16,-1 0-8 0,1 1-8 0,-3 7-6 0,0-3-7 15,2-2-5-15,1 2-4 16,1-3-3-16,-1 1-7 0,1-2-3 0,1 0-5 16,2-2-9-16,0-1-9 15,-1-5-21-15,4-2-30 0,1-3-33 0,-1 0-45 16,3-3-53-16,1 0-43 0,0-7-48 16,-1 3-97-16,4-13-132 0,2 17-431 0,-2-17-332 15</inkml:trace>
  <inkml:trace contextRef="#ctx0" brushRef="#br0" timeOffset="25409.73">1589 8869 2699 0,'0'0'-45'0,"9"-11"49"15,-9 11 21-15,0 0 9 0,0 0 5 16,10-12 12-16,-10 12 26 0,0 0 25 16,0 0 5-16,0 0-2 0,0 0-4 0,0 0-5 15,0 0-4-15,-33 47-7 0,26-31 2 16,-1-1-7-16,-2 6-3 0,3-2-5 15,-1 2-4-15,1 0-8 0,2 0-3 0,-1 4-9 16,4-3-4-16,-3 0-4 0,5-1-2 0,2 0-11 16,-2-2-26-16,5 0-23 0,-1-2-47 15,3-2-45-15,0-1-62 0,3-3-56 0,-2-2-113 16,5-3-172-16,-6 0-339 0,-7-6-206 16</inkml:trace>
  <inkml:trace contextRef="#ctx0" brushRef="#br0" timeOffset="25689.75">1774 8947 2715 0,'-4'-18'81'0,"4"18"8"0,-2-14-12 15,2 14-6-15,0 0-10 16,-8-16-1-16,8 16 13 0,0 0 10 0,0 0 7 16,-14-8-3-16,14 8-3 0,0 0-7 15,0 0-10-15,0 0-5 0,0 0-4 16,-19 31-8-16,19-31 0 0,1 23-8 15,-1-23-3-15,4 29-4 0,3-12-7 0,0 0-3 16,1 4 0-16,1-2-3 0,-2 4-3 0,1-3-1 0,-2 2-1 16,0-6-2-1,-3 4 2-15,-1-4-2 0,1 0 4 0,-3 2 5 0,0-18-4 16,-6 27 1-16,2-16-6 16,4-11-13-16,-12 15-35 0,12-15-44 0,-13 9-66 0,13-9-45 15,-13 2-79-15,13-2-150 16,0 0-552-16,0 0-412 0</inkml:trace>
  <inkml:trace contextRef="#ctx0" brushRef="#br0" timeOffset="25919.55">2044 8810 2999 0,'0'0'-7'16,"0"0"18"-16,0 0 0 15,26 9 10-15,-26-9 10 0,4 16 24 0,-4-16 15 0,4 25 11 16,-1-12 6-16,-3 4-7 15,0 2 0-15,-3 1-2 0,1 6-2 0,-2 0-5 16,2 3 6-16,-3-3-6 0,1 3-4 0,-3-3-8 16,4 4-6-16,-2-6-7 0,-1 2-2 15,0-3-11-15,-3-2-25 0,3-1-37 0,-3-5-50 16,3 0-71-16,-2-2-69 16,0-5-115-16,-3-1-206 0,11-7-331 0,-11 8-231 15</inkml:trace>
  <inkml:trace contextRef="#ctx0" brushRef="#br0" timeOffset="27480.04">2798 4205 2295 0,'0'0'-117'15,"0"0"21"1,0 0 21-16,0 0 22 0,0 0 20 0,0 0 17 0,-23-4 24 0,23 4 14 16,0 0 5-1,0 0 17-15,0 0 2 0,0 0 9 0,0 0 7 0,0 0-5 16,0 0 12-16,0 0-6 15,0 0 5-15,0 0-1 0,0 0-1 0,0 0-4 16,0 0 0-16,0 0 6 0,0 0-6 16,41-18 3-16,-41 18-8 0,0 0 0 0,22-1-11 15,-22 1 1-15,17-3-8 0,-17 3-2 16,0 0-5-16,28-1-1 0,-28 1-5 16,18 0 0-16,-18 0-5 0,22-2-2 15,-22 2-5-15,19-2 3 0,-19 2-8 0,0 0-6 16,27-2-11-16,-27 2-21 0,0 0-28 15,19 0-32-15,-19 0-35 0,0 0-40 0,0 0-44 0,16-3-73 16,-16 3-466-16,0 0-27 0</inkml:trace>
  <inkml:trace contextRef="#ctx0" brushRef="#br0" timeOffset="27779.73">2779 4092 2046 0,'0'0'-124'0,"0"0"27"15,-9-13 27-15,9 13 15 0,0 0 20 0,0 0 19 16,0 0 11-16,0 0 15 0,0 0 21 16,0 0 7-16,0 0 17 0,0 0 15 0,0 0-1 15,0 0 7-15,0 0 0 16,0 0 6-16,0 0 4 0,0 0-2 0,0 0-5 15,0 0-9-15,0 0-10 0,0 0-3 16,40-8-12-16,-40 8 2 0,26 0-9 0,-26 0-2 16,30 4-11-16,-13-2-44 0,1 0-36 0,0 0-46 15,-18-2-47-15,36 1-50 16,-22-1-77-16,5 2-354 0,-3-2 154 0</inkml:trace>
  <inkml:trace contextRef="#ctx0" brushRef="#br0" timeOffset="28149.73">3212 3812 1675 0,'0'0'-96'0,"0"0"32"0,0 0 25 0,0 0 25 15,0 0 29-15,0 0 28 16,0 0 9-16,0 0 23 0,0 0 19 0,0 0 3 16,0 0 10-16,10 45 8 15,-10-45 5-15,0 22-5 0,2-9-5 0,-2-13 2 16,2 26-9-16,0-10-8 0,-2 0-10 15,4 0-7-15,-2 1-8 0,0-2-6 0,-2 2-10 16,4-1-1-16,-2 1-7 0,0-2-9 0,0 3-12 16,3-3-35-16,-3 0-60 15,0 1-58-15,3-1-78 0,-5-15-111 0,4 23-457 16,-2-12-70-16</inkml:trace>
  <inkml:trace contextRef="#ctx0" brushRef="#br0" timeOffset="28520.01">3432 4161 2145 0,'0'0'-119'0,"0"0"36"16,0 0 32-16,0 0 23 0,0 0 33 15,0 0 13-15,0 0 20 0,0 0 14 0,0 0 28 16,-18 44 16-16,18-44 19 16,-10 19 4-16,3-9-9 0,1 2-5 0,-3 2-6 15,3-1 3-15,6-13-11 0,-13 25-3 16,7-12-12-16,-2 0-9 0,1 3-6 0,0-3-8 15,1 0 0-15,-2 0-6 16,2-1-4-16,-1 2-5 0,7-14-11 0,-9 20-7 16,3-11-23-16,6-9-35 0,-6 18-52 0,6-18-44 0,-4 14-54 15,4-14-65 1,0 0-141-16,0 13-344 0,0-13-13 0</inkml:trace>
  <inkml:trace contextRef="#ctx0" brushRef="#br0" timeOffset="28920.07">3531 4406 2069 0,'0'0'-94'0,"10"-5"24"16,-10 5 14-16,0 0 25 0,0 0 18 0,0 0 23 0,0 0 13 15,0 0 16-15,0 0 13 16,0 0 10-16,0 0 8 0,0 0 16 0,0 0-4 15,0 0 0-15,0 0 7 0,0 0-1 0,0 0-4 0,-40 24-1 16,40-24-11-16,-13 9-9 16,13-9-5-16,-11 9-7 0,11-9-4 0,0 0-3 15,-13 16-6 1,13-16 0-16,0 0-6 0,0 16-1 0,0-16-5 0,0 0 1 16,18 25-4-16,-10-16-2 15,1 1-5-15,1-1 3 0,-2 1-4 0,4-1 0 16,-4 1-4-16,0-1 4 0,0 1 8 15,-8-10 17-15,9 17 16 0,-9-17 16 0,4 16 4 16,-4-16 4-16,0 0-5 0,0 0-7 0,-17 22-5 16,17-22-9-16,-16 6-3 15,16-6-14-15,-24 4-31 0,24-4-39 0,-25-2-55 0,25 2-59 16,-24 0-52-16,24 0-69 16,-24-6-121-16,24 6-493 0,-24-6-252 0</inkml:trace>
  <inkml:trace contextRef="#ctx0" brushRef="#br0" timeOffset="33889.64">2402 9100 1038 0,'0'0'202'16,"0"0"-55"-16,0 0-31 0,0 0-17 0,0 0-4 15,0 0-6-15,0 0 15 0,0 0-6 0,0 0 9 0,0 0-8 16,0 0 2-16,0 0-3 16,0 0-3-16,0 0-2 0,0 0 8 0,0 0-8 15,0 0 0-15,70-3 1 16,-70 3-2-16,27-4-2 0,-13 2 7 0,-14 2-4 16,24-1-5-16,-9-1-3 15,-15 2-9-15,28 0-7 0,-28 0 13 0,26 0-7 0,-26 0-11 16,22-2-6-16,-22 2-6 15,26-2-4-15,-26 2-4 0,21 0-6 0,-21 0-6 16,24 0-3-16,-24 0-17 0,16-2-21 0,-16 2-35 0,0 0-48 16,20-1-69-16,-20 1-62 15,0 0-77-15,18-8-186 0,-18 8-390 0,0 0-241 16</inkml:trace>
  <inkml:trace contextRef="#ctx0" brushRef="#br0" timeOffset="34309.87">2527 8917 2520 0,'-12'-8'-104'0,"12"8"21"0,0 0 32 0,0 0 31 0,0 0 31 16,0 0 24-1,0 0 24-15,-20-4 20 0,20 4 8 0,0 0 4 0,0 0 2 16,0 0 4-16,0 0 5 16,0 0 6-16,0 0 7 0,0 0 3 15,0 0 7-15,0 0 8 0,0 0 4 16,0 0 2-16,-26 4-1 0,26-4-3 0,0 0-1 15,0 0-13-15,0 0-3 0,0 0-11 0,0 0-39 0,0 0 0 16,0 0-13-16,0 0-7 16,0 0-6-16,0 0-1 0,62 6-8 0,-62-6-1 15,26 2-9-15,-12-1-14 16,-14-1-22-16,25 4-33 0,-9-4-37 0,-16 0-53 0,27 4-61 16,-12-2-45-16,0-2-49 15,-15 0-110-15,25 4-164 0,-12-4-342 0,-1 0-297 16</inkml:trace>
  <inkml:trace contextRef="#ctx0" brushRef="#br0" timeOffset="35480.01">4326 8493 2572 0,'0'0'-120'0,"7"-33"24"0,-7 33 24 0,0 0 41 0,0 0-3 16,2-22 35-16,-2 22 22 15,0 0 29-15,-2-16 29 0,2 16 28 0,0 0 15 16,-2-19 10-16,2 19 8 0,0 0 6 0,0 0-6 0,-5-17-12 16,5 17-9-16,0 0 3 15,0 0-1-15,0 0-5 0,-19-3-9 0,19 3-8 16,0 0-12-16,-23 23-10 16,13-12-6-16,0 3-11 0,2 1-6 0,2 2-4 15,-2 2-3-15,2 0-5 0,3-2-7 16,-1 3-8-16,1-4 3 0,3-16-6 0,3 32 0 15,1-14-22-15,1-3 1 0,1-1-5 0,2-4-5 16,0 2-12-16,6-4-12 16,-2 0-5-16,-12-8-1 0,23 3-2 0,-23-3 4 0,24-1 2 15,-24 1 0-15,20-10 6 16,-20 10 3-16,20-12 5 0,-12 7 6 0,-8 5 5 0,13-10 6 16,-13 10-1-1,11-7-3-15,-11 7 3 0,0 0 0 0,0 0 2 0,0 0-2 16,0 0-4-16,0 0 8 15,0 0-5-15,29 13 4 0,-29-13 0 0,12 9 0 16,-12-9-1-16,12 9 3 0,-12-9 13 0,10 7 19 16,-10-7 13-16,0 0 11 15,0 0 8-15,0 0 5 0,0 0 7 0,30-16-3 0,-30 16 1 16,6-22-5-16,-4 8-4 16,2-2-4-16,-1-2-13 0,1 1-7 0,-2-2 0 0,0 1-13 15,0 1-17-15,0 0-39 16,0 2-46-16,-2 15-66 0,2-24-92 0,0 10-89 15,0 5-185-15,-2 9-116 0,3-16-7 0,-3 16-217 16,0 0-183-16</inkml:trace>
  <inkml:trace contextRef="#ctx0" brushRef="#br0" timeOffset="35889.93">4688 8571 2453 0,'0'0'-44'0,"4"18"14"0,-4-18 12 16,0 0 1-16,0 0 20 15,-2 25 15-15,2-25 26 0,0 17 13 0,0-17 15 16,0 19 2-16,0-19 9 0,0 0 5 16,-2 27 1-16,2-27-2 0,-2 14-6 15,2-14-3-15,0 0 1 0,-2 18 8 16,2-18 20-16,0 0 6 0,0 0-12 0,0 0-13 15,0 0-9-15,0 0-11 0,0 0-5 0,0 0-9 16,0 0-6-16,0 0-5 16,0 0-5-16,17-42-3 0,-17 42-4 0,10-19 0 0,-3 12-4 15,-7 7 2-15,15-16 4 16,-15 16 11-16,14-10 12 0,-14 10 13 0,16-1 6 16,-16 1 2-16,0 0 2 15,0 0-5-15,24 11-10 0,-24-11-7 0,11 16-6 0,-4-7 0 16,-7-9-31-16,8 19-1 15,-2-10 2-15,-6-9-10 0,9 17-14 0,-3-5-31 16,-6-12-39-16,11 13-58 0,-11-13-74 0,15 9-70 16,-15-9-119-16,12 3-203 15,-12-3-36-15,0 0-196 0,0 0-159 0</inkml:trace>
  <inkml:trace contextRef="#ctx0" brushRef="#br0" timeOffset="36180.04">4923 8071 2458 0,'0'0'72'0,"0"-25"22"16,0 25-11-16,0-17-9 0,0 17 1 0,0 0-5 15,6-20-6-15,-6 20-6 16,13-7-6-16,-13 7-8 0,15-3-4 0,-15 3-2 16,0 0-4-16,30 0 2 15,-30 0-3-15,21 5-6 0,-21-5 8 0,19 11 4 0,-13-3 15 16,-6-8 11-16,7 21 9 15,-7-8 13-15,0-13 8 0,-7 26 8 16,-1-10 3-16,1-1 6 0,1 0-5 0,-3-1-12 0,3 1-6 16,0-1-8-16,0-1-9 0,6-13-6 15,-4 25-7-15,4-25-5 0,8 25-6 0,0-16-29 16,5 2-45-16,4-3-66 16,2 1-94-16,5-3-96 0,0 0-199 0,0-2-143 15,-1-2-317-15,-3 0-361 0</inkml:trace>
  <inkml:trace contextRef="#ctx0" brushRef="#br0" timeOffset="36769.65">3797 9121 2759 0,'0'0'-108'0,"0"0"31"0,0 0 26 0,-15-6 30 0,15 6 25 16,0 0 28-16,0 0 35 15,0 0 13-15,0 0 13 0,0 0 8 0,0 0 9 0,0 0 2 16,0 0-11-16,0 0-11 15,0 0-8-15,62 2-8 0,-42-2-9 0,4 1 2 16,3-1 6-16,7 3 12 0,11-2 7 0,1-1 12 16,16 2 2-16,1 2-6 15,3-3-2-15,23 2 1 0,-13 0-20 0,15-2-11 0,3 1 0 16,-3-2-2-16,4-2-4 16,-2-2 5-16,-2 1-9 0,0-2-2 0,-17-1-23 15,-13 5-4-15,0-6 2 16,-1 4 1-16,-3-1-11 0,-2 1-6 0,-9 0 4 0,1-1-6 15,-5 1-1-15,-4 1 0 0,-4 0-5 0,-2-2-16 16,-3 4-32-16,-5-1-40 16,-3-2-65-16,1 3-72 0,-6 0-66 0,0 3-137 0,-6-2-174 15,-10-1-390 1,10 4-442-16</inkml:trace>
  <inkml:trace contextRef="#ctx0" brushRef="#br0" timeOffset="37279.85">4409 9603 2919 0,'0'0'-61'16,"0"0"45"-16,-4-18 12 0,4 18 17 0,0 0 14 16,-11-17 26-16,11 17 22 0,-13-6 16 15,13 6 13-15,-20-1 9 0,20 1 7 0,-28 3 8 16,28-3-5-16,-30 10-4 0,13-5-16 15,2 3-16-15,2 2-5 0,1 0-8 16,-1 1-11-16,4-2-6 0,3 5-8 0,6-14-13 0,-4 23-16 16,4-10-15-16,0-13-11 15,17 32-9-15,-4-15-3 0,-1 2 3 0,6-2 2 16,-2 3 2-16,1-3 1 16,0 0 2-16,-2 0 5 0,-3-2 12 0,0-2 18 0,-4 0 14 15,-2-1 15-15,-6-12 15 16,2 23-21-16,-2-23 10 0,-8 17-3 0,-2-7-1 15,10-10 3-15,-24 15-8 0,9-9-3 0,-2-1-6 16,2-3-11-16,15-2-13 0,-30 4-31 16,18-5-46-16,12 1-53 0,-22-8-67 0,14 4-57 15,0-4-56-15,1-3-113 16,3 0-153-16,2-5-380 0,0 1-349 0</inkml:trace>
  <inkml:trace contextRef="#ctx0" brushRef="#br0" timeOffset="37599.79">4462 9278 2879 0,'0'0'17'0,"0"0"16"0,0 0-3 16,8-11-10-16,-8 11 4 0,0 0 10 16,0 0 5-16,0 0 2 0,0 0 8 15,0 0 12-15,0 0 11 0,34 14 11 16,-34-14 10-16,13 7-4 0,-13-7 4 0,14 12-6 15,-14-12 2-15,11 10 3 0,-11-10 8 0,9 12 6 16,-9-12 2-16,6 16-3 0,-6-16-4 16,0 17 4-16,0-17-7 0,0 0-5 0,-8 28-6 15,1-18-21-15,7-10-4 16,-15 21-6-16,7-9-8 0,-3-3-3 0,3 1-6 16,-3-1-3-16,11-9-9 0,-11 17-18 15,11-17-33-15,-10 15-32 0,6-8-45 0,4-7-53 16,0 13-73-16,0-13-61 15,0 0-128-15,10 9-183 0,-10-9-28 0,15 4-209 0,-15-4-174 16</inkml:trace>
  <inkml:trace contextRef="#ctx0" brushRef="#br0" timeOffset="37869.76">4597 9782 2461 0,'0'0'26'0,"0"0"23"16,0 0 2-16,13 21-9 0,-13-21 9 15,17 4 9-15,-17-4 9 0,25 3-2 0,-7-1-2 16,-2 0-6-16,-16-2-7 15,36-2-4-15,-17 2-9 0,3-2-6 0,-2 1-47 16,2-4-61-16,-3 4-63 0,-1-5-68 0,0 2-134 0,-2-2-407 16,-5 1-27-1</inkml:trace>
  <inkml:trace contextRef="#ctx0" brushRef="#br0" timeOffset="38059.64">4828 9737 2167 0,'0'0'34'0,"-27"5"56"16,27-5 19-16,-11 9 18 0,11-9 26 0,-9 13 3 15,9-13 5-15,-4 19-3 0,4-19 3 0,0 24-9 16,-2-9-13-16,2-15-19 16,2 30-11-16,-2-15-14 0,0 4-10 0,2-4-8 0,-2 3-8 15,0-18-10-15,2 27-24 16,-2-27-41-16,2 21-50 0,-2-21-47 0,2 18-68 16,-2-18-70-16,2 16-135 15,3-10-179-15,-5-6-288 0,6 5-184 0</inkml:trace>
  <inkml:trace contextRef="#ctx0" brushRef="#br0" timeOffset="38480.04">5006 9697 2749 0,'8'-15'103'16,"-8"15"7"-16,0 0 4 0,0 0 3 16,0 0-3-16,0 0 2 0,0 0-6 0,0 0-12 15,0 0-7-15,0 0-9 0,-21 47-9 16,17-33-1-16,4-14-11 0,-4 33-6 0,6-19-3 15,-2-14-4-15,4 32-7 0,0-19-4 0,2 0-2 16,1 0-7-16,3-1-3 16,1-3-8-16,0-1-8 0,3-2-6 0,-14-6-5 0,28 5 1 15,-14-6-3 1,-14 1-2-16,26-3 3 0,-26 3 6 0,23-5 3 0,-23 5 10 16,18-4 7-16,-18 4-2 15,14-6-1-15,-14 6-5 0,0 0-2 0,0 0 0 16,15-4-4-16,-15 4 1 15,0 0-3-15,0 0-3 0,0 0 0 0,0 0 2 0,0 0-3 16,0 0 4-16,21 12 0 0,-21-12-3 16,0 0 4-16,15 6 3 0,-15-6 2 15,0 0 1-15,0 0-5 0,26-4 8 0,-26 4 2 16,0 0 7-16,14-18 0 16,-14 18 5-16,8-16 2 0,-6 4 0 0,-2 12 4 0,5-23-1 15,-5 23-11-15,3-24-4 16,-1 12-14-16,-2 12-35 0,0-25-47 0,0 25-70 15,4-20-80-15,-4 20-107 0,0-18-200 0,0 18-91 0,0 0-271 16,4-15-275-16</inkml:trace>
  <inkml:trace contextRef="#ctx0" brushRef="#br0" timeOffset="38879.76">5484 9848 2908 0,'0'0'91'0,"0"0"-4"0,8 17-4 16,-8-17-11-16,4 16-11 15,-4-16-3-15,5 19-8 0,-5-19-4 0,5 21-3 0,-5-21-5 16,2 21-3-16,-2-8-1 16,0-13-3-16,2 21-4 0,-2-21-20 0,-2 19-3 15,2-19 0-15,0 0-2 16,0 23 7-16,0-23-5 0,0 0 0 0,0 0-12 15,0 0-3-15,0 0-4 0,0 0-5 0,0 0-9 16,0 0-5-16,0 0-9 0,0 0 0 16,39-36 3-16,-30 26 8 0,0-1 16 0,1 1 13 15,-10 10 11-15,14-15 19 16,-4 8 23-16,-10 7 23 0,14-7 6 0,-14 7 6 0,0 0 7 16,19-1 0-16,-19 1-1 15,0 0-5-15,17 12-8 0,-17-12-5 0,9 14-9 16,-9-14-8-16,6 15-7 15,-6-15-1-15,8 20-12 0,-6-11-11 0,-2-9-24 16,10 18-33-16,-10-18-36 0,6 13-45 0,-6-13-57 0,6 13-70 16,-6-13-93-16,6 5-171 15,-6-5-421-15,0 0-329 0</inkml:trace>
  <inkml:trace contextRef="#ctx0" brushRef="#br0" timeOffset="39699.6">5783 9414 2736 0,'0'0'-99'0,"0"0"36"0,0 0 9 0,0 0 1 0,0 0 18 15,0 0 17-15,0 0 18 16,0 0 12-16,20-36 20 0,-20 36 10 0,0 0 21 16,18-7 3-16,-18 7 7 0,0 0 0 15,14-6 5-15,-14 6-15 0,0 0-3 0,0 0-1 16,0 0-7-16,17 17-2 15,-17-17-8-15,0 0-2 0,-6 25-1 0,6-25 2 16,-8 20 8-16,8-20 7 0,-13 23 12 16,9-12 15-16,4-11 11 0,-11 21 2 15,11-21 0-15,-9 15-2 0,9-15-5 0,-6 18-5 0,6-18-4 16,0 0-7-16,2 20-7 16,-2-20-7-16,0 0-11 0,22 12-26 0,-12-8-50 15,-10-4-62-15,27 2-74 16,-9-2-61-16,-18 0-100 0,38-6-181 0,-19 1-434 0,0-1-360 15</inkml:trace>
  <inkml:trace contextRef="#ctx0" brushRef="#br0" timeOffset="40180.08">6517 8993 2861 0,'0'0'38'15,"0"0"45"-15,0 0 11 0,0 0 19 0,0 0 23 16,0 0 32-16,0 0 23 0,0 0 0 0,0 0-30 0,0 0-17 16,0 0-18-16,0 0-13 15,0 0-13-15,0 0-22 0,0 0-37 0,0 0-52 16,0 0-76-16,0 0-98 16,0 0-101-16,0 0-205 0,3-8-122 0,-3 8-287 0,0 0-287 15</inkml:trace>
  <inkml:trace contextRef="#ctx0" brushRef="#br0" timeOffset="40472.49">7061 8349 2848 0,'15'-14'38'0,"-15"14"5"0,8-7-7 0,-8 7 3 16,0 0 36-16,0 0 28 0,0 0 12 0,0 0 6 16,0 0-5-16,16 30 2 15,-16-13-8-15,-3 3-5 0,3-1-1 0,-2 7-9 16,0 3 2-16,0 1-23 0,2 3-3 16,0-1-6-16,-3 3-10 0,6 2-3 0,-3 4-6 15,0-3-3-15,2 0-4 16,-2-4-13-16,2-3-41 0,0-1-70 0,-2-4-76 15,3 1-81-15,-1-6-159 0,-2-4-193 0,0-1-351 16,0-16-368-16</inkml:trace>
  <inkml:trace contextRef="#ctx0" brushRef="#br0" timeOffset="40729.83">6890 9126 2780 0,'0'0'-112'0,"0"0"33"16,0 0 11-16,0 0 37 0,0 0 34 0,0 0 37 16,40 6 13-16,-40-6 10 15,23-4 6-15,-23 4 13 0,32-4 6 0,-13 1 13 16,2 0-1-16,3 0 0 16,1 1 1-16,5-2-8 0,-1 2-12 0,3-2-9 15,2 2-7-15,0 1-7 0,0-2-9 16,-1 2-17-16,-1-2-41 0,-2 1-51 0,-7 2-61 15,1 0-64-15,-4 0-68 0,-20 0-160 0,26 0-417 0,-18 0-161 16</inkml:trace>
  <inkml:trace contextRef="#ctx0" brushRef="#br0" timeOffset="41299.71">7142 9497 2423 0,'0'0'-101'0,"0"0"12"0,0 0 10 15,0 0 18-15,0 0 21 0,0 0 31 16,0 0 17-16,0 0 22 0,0 0 19 0,0 0 1 16,0 0 12-16,0 0-4 15,0 0 3-15,0 0 9 0,0 0 18 0,0 0-3 0,-16-38 8 16,16 38-3-16,0 0 7 15,-24 6-2-15,24-6-7 0,0 0-9 0,-30 12-10 16,21-7-6-16,9-5-6 0,-19 14-9 0,10-4-4 0,9-10 0 16,-12 16-7-1,12-16-6-15,-6 18-4 0,6-18-9 0,4 18-7 0,-4-18-10 16,10 21-6-16,-1-9-2 16,0 1 0-16,1-1 3 0,1 3 1 0,-1 0-1 15,3 0 7-15,0 2 7 0,-3-1 4 16,0 1 14-16,0 0 2 0,-4-2 9 0,-2 0 4 15,-2 1 8-15,-2 1 5 0,0-17 8 0,-6 28 7 16,2-16 7-16,-6 2 0 16,0-5-24-16,0 1-7 0,10-10-4 0,-30 13-8 15,17-9 0-15,-1-3-19 0,14-1-37 16,-30 3-55-16,30-3-67 0,-28-7-77 16,16 2-90-16,-1-3-182 0,0-1-444 15,2-2-350-15</inkml:trace>
  <inkml:trace contextRef="#ctx0" brushRef="#br0" timeOffset="45169.91">8536 9193 458 0,'0'0'248'15,"0"0"-38"-15,0 0-44 0,0 0-29 16,0 0 14-16,0 0-13 0,0 0-2 0,0 0-6 16,0 0 20-16,0 0 11 0,0 0 7 15,0 0 14-15,0 0-5 0,0 0-2 16,0 0-13-16,0 0-8 0,0 0-14 15,0 0-13-15,40 0-15 0,-40 0-10 0,0 0-13 16,30 10-9-16,-15-7-9 0,-15-3-12 0,30 6-2 0,-16-4-10 16,2 2-8-1,-2 0-8-15,-14-4-23 0,28 4-32 0,-28-4-46 0,21 1-47 16,-21-1-58-16,22 2-50 16,-22-2-85-16,10-6-637 0,-10 6-372 0</inkml:trace>
  <inkml:trace contextRef="#ctx0" brushRef="#br0" timeOffset="45319.94">8562 9105 2884 0,'-22'-4'-3'0,"22"4"36"0,0 0 15 0,0 0 10 15,-16-4 23-15,16 4 20 16,0 0-6-16,0 0 0 0,0 0-9 0,0 0-13 16,0 0-5-16,0 0-25 0,0 0-42 15,46-13-68-15,-46 13-77 0,39-2-74 0,-21 1-144 16,2-2-514-16,0 2-242 15</inkml:trace>
  <inkml:trace contextRef="#ctx0" brushRef="#br0" timeOffset="47380.28">9782 8775 2575 0,'6'-17'-48'0,"-6"17"33"16,0 0 39-16,0 0 18 16,10-9 26-16,-10 9 28 0,0 0 18 0,0 0 8 0,0 0 4 15,0 0 11-15,0 0 14 16,0 0 14-16,0 0 0 0,0 0 10 0,0 0-2 0,0 0-11 16,0 0-29-1,8 48-8-15,-6-30-9 0,-2 3-11 16,0 3-10-16,5 0-16 0,-3 5-6 0,0-3-9 15,3 2-4-15,-3-1-15 0,2 1-20 0,0-2-41 16,0-3-44-16,-2-4-75 0,5 4-101 0,-7-10-92 0,4 0-223 16,-6-1-69-16,2-12-343 15,0 0-402-15</inkml:trace>
  <inkml:trace contextRef="#ctx0" brushRef="#br0" timeOffset="47639.59">9515 9315 2954 0,'-13'17'31'0,"13"-17"43"0,0 0 17 16,0 0-10-16,0 0 4 0,0 0 14 15,0 0 10-15,29 10 7 0,-29-10-4 0,30 0-7 16,-9 0-13-16,5-3-5 0,1 3-10 15,5 0-2-15,2 0-13 0,2 0-10 16,-1 0-21-16,1 0-35 0,-1-1-48 0,-1 1-57 0,-3 1-65 16,-1-1-53-16,-4 0-47 15,-6 0-119-15,0 0-543 0,-6 3-350 0</inkml:trace>
  <inkml:trace contextRef="#ctx0" brushRef="#br0" timeOffset="47959.48">9980 9465 2739 0,'-10'12'-29'0,"10"-12"51"16,-15 9 15-16,15-9 19 0,-19 10 31 0,6-5 34 15,-2 1 25-15,15-6 9 16,-29 10-1-16,13-5-11 0,0 1-12 0,3 2-13 0,-2-1-15 16,2 1-13-16,1-1-11 15,2 3-6-15,-2 0-9 0,6 3-14 0,6-13-8 16,-6 23-13-16,6-23-20 0,8 27-17 0,1-13-12 0,2 5-11 15,-1-1-7-15,3 1-2 16,0-2 3-16,-1 2 4 0,1-4 2 0,-5 2 5 16,1-3 9-16,-2 2 14 15,-5-3 20-15,-2-13 17 0,0 23 11 0,0-23 6 0,-14 19 5 16,2-12-5-16,-3-1 0 16,-2-1-8-16,-2-1-4 0,19-4-4 0,-36 2-9 15,17-2-24-15,19 0-47 16,-34-10-62-16,22 5-78 0,-2-3-71 0,2-3-119 0,4-1-180 15,2 1-371-15,6 11-332 0</inkml:trace>
  <inkml:trace contextRef="#ctx0" brushRef="#br0" timeOffset="48369.96">10431 9246 2823 0,'0'0'40'0,"0"0"49"0,0 0 6 16,0 0 9-16,0 0 1 0,0 0 9 15,34 8 0-15,-34-8-9 0,0 0-13 0,28 1-6 16,-14-1-12-16,3 3-13 15,4-1-20-15,0-2-40 0,3 0-55 0,0 0-67 16,5 1-64-16,-2-4-81 0,-6-1-166 0,3 2-448 0,-3-2-248 16</inkml:trace>
  <inkml:trace contextRef="#ctx0" brushRef="#br0" timeOffset="49219.6">12016 8612 2594 0,'0'0'-56'15,"0"0"36"-15,14-9 11 0,-14 9 9 0,0 0 12 0,0 0 30 16,0 0 7-16,0 0 15 16,0 0 9-16,0 0 17 0,0 0 19 15,-56 5 9-15,56-5 7 0,-27 9 8 16,11-4-3-16,5 2 0 0,11-7-8 0,-25 12-12 0,13-5-11 16,2 0-10-16,10-7-11 15,-11 18-3-15,11-18-13 0,-2 18-13 0,2-18-16 16,8 22-16-16,2-10-8 15,-1 5-5-15,4-2-2 0,3 0 1 0,-5 2-1 16,7 0 0-16,-3 2-3 0,-5 0 6 0,3 2 2 0,-2-2-1 16,-3 0 12-16,-4-4 6 15,-2 3 12-15,-2-3 4 0,0-15 7 0,-6 28 1 16,1-14 0-16,-9-4-4 0,1-1-7 16,1-3-4-16,-3-1-1 0,-1 1-5 0,16-6-13 15,-27 2-34-15,27-2-52 16,-25-8-61-16,25 8-74 0,-20-11-51 0,10 3-95 15,1 1-164-15,9 7-457 0,-8-16-419 0</inkml:trace>
  <inkml:trace contextRef="#ctx0" brushRef="#br0" timeOffset="49599.74">11619 9326 3021 0,'0'0'22'0,"-11"12"35"0,11-12 19 0,0 0 27 0,0 0 16 15,0 0 20-15,-8 9 12 16,8-9-6-16,0 0-14 0,0 0-12 0,0 0-11 15,0 0-16-15,0 0-8 0,40-2-12 0,-40 2-6 16,40-3-9-16,-13 0-6 0,7 0-7 16,7-1-4-16,1 0-4 0,14-2-3 0,1 2-2 15,0-1-5-15,1 1-3 16,5 2-2-16,-4-2-2 0,1 1-1 0,4-1-3 16,-2 0 0-16,-3 2-1 0,-1-2-6 15,-12 0 1-15,2 0-14 0,-4-1-25 0,-4 1-33 16,-5-2-48-16,-5 1-51 15,-3 1-48-15,-6 0-34 0,-6-1-47 0,-1 1-118 16,-14 4-165-16,9-6-301 0,-9 6-238 0</inkml:trace>
  <inkml:trace contextRef="#ctx0" brushRef="#br0" timeOffset="50410.03">12025 9906 2547 0,'10'-12'-80'0,"-10"12"27"0,0 0 16 16,0 0 2-16,3-13 14 0,-3 13 18 0,0 0 32 15,0 0 35-15,0 0 33 16,0 0 24-16,-36-10 19 0,36 10 15 0,-26 0 1 0,26 0-2 15,-31 3-1-15,13 0-12 0,4 1-11 0,14-4-13 16,-30 7-15-16,17-1-13 16,13-6-7-16,-17 12-9 0,9-5-7 15,8-7-7-15,-4 16-8 0,4-16-10 0,0 0-5 16,14 35-6-16,-5-21-5 0,5 3-2 0,1 0-3 16,-3 2-4-16,3-1-2 15,-4 0 0-15,3 0 0 0,-1-2-1 0,-8 0 5 16,2 0 10-16,-5-2 8 0,-2-14 7 15,-2 25 3-15,-7-14 5 0,1 1-2 0,-4-4-2 16,-4-1-5-16,2-1-5 0,14-6-5 0,-29 6-8 16,13-5-20-16,16-1-33 0,-27-5-51 15,27 5-66-15,-21-14-70 16,12 4-52-16,1-2-104 0,3-3-170 0,1-1-46 16,4-2-258-16,0 0-189 0</inkml:trace>
  <inkml:trace contextRef="#ctx0" brushRef="#br0" timeOffset="50719.73">12091 9574 2550 0,'11'-10'6'0,"-11"10"25"0,0 0 0 0,11-11-6 16,-11 11 2-16,0 0 10 15,0 0 14-15,23 0 5 0,-23 0 2 0,0 0 2 16,18 11 8-16,-18-11-4 0,11 12 2 15,-11-12 13-15,13 14 11 0,-9-5 17 0,-4-9 8 16,4 15 14-16,-4-15 7 0,0 19 6 0,0-19-1 16,-5 19 6-16,5-19-6 15,-16 22-2-15,8-10 19 0,-2-1-15 0,5 1-13 0,-4 0-9 16,9-12-16-16,-15 21-10 16,12-14-8-16,3-7-11 0,-8 19-14 0,8-19-24 15,0 0-31-15,11 27-52 16,-2-19-64-16,4-1-88 0,1-3-93 0,1 0-190 0,2 0-142 15,-2-3 37-15,-15-1-374 0,31 3-394 0</inkml:trace>
  <inkml:trace contextRef="#ctx0" brushRef="#br0" timeOffset="50939.81">12255 9968 2899 0,'9'22'-69'15,"-9"-22"10"-15,11 5 3 0,-11-5 4 0,22 2 1 16,-22-2 8-16,25 4 7 0,-10-4 3 16,-15 0 14-16,33 2-6 0,-14-2-5 0,0-2-17 15,-19 2-24-15,36 0-37 16,-20-4-104-16,-1 4-418 0,-6-3 150 0</inkml:trace>
  <inkml:trace contextRef="#ctx0" brushRef="#br0" timeOffset="51109.78">12428 9967 1934 0,'-16'9'62'0,"16"-9"7"0,-11 11 0 0,11-11 2 16,-12 17 6-16,12-17 2 0,-4 23 0 15,2-10-10-15,2-13-3 0,-2 33-5 0,2-16-8 16,0 0-6-16,2 1-11 15,-2-1-18-15,2-2-33 0,-2-15-30 0,0 28-45 16,2-16-32-16,-2 0-51 0,0-12-128 0,2 14-346 16,-2-14 128-16</inkml:trace>
  <inkml:trace contextRef="#ctx0" brushRef="#br0" timeOffset="51599.85">12584 9919 1908 0,'8'-12'80'0,"-8"12"35"0,0 0-10 0,0 0 3 0,9-11 34 15,-9 11 18-15,0 0 12 16,0 0-3-16,0 0-10 0,0 0-9 0,0 0-12 16,0 0-16-16,-18 50-13 0,13-39-12 15,5-11-10-15,-5 25-10 0,5-12-5 0,0-13-7 16,3 23-8-1,-3-23-6-15,7 21-5 0,-4-11-6 0,-3-10-4 0,19 16-6 0,-7-8-9 16,-1-3-21-16,-11-5-24 0,27 7-18 0,-27-7-14 16,27-2-13-16,-27 2-16 15,25-9 4-15,-12 6 5 0,-13 3 9 16,20-6 13-16,-20 6 7 0,11-6 3 16,-11 6 8-16,0 0 8 0,0 0 8 0,0 0 1 0,16-5 12 15,-16 5 12-15,0 0 4 16,0 0 8-16,0 0 4 0,0 0-2 15,0 0 7-15,0 0 1 0,0 0 1 0,0 0 6 0,12 17 6 16,-12-17 12-16,0 0 7 0,0 0 2 16,0 0-6-16,22 0 0 0,-22 0-7 0,0 0 0 15,0 0-3-15,18-13-3 16,-18 13-2-16,11-13 5 0,-11 13 0 0,7-18 4 0,-7 18-8 16,4-20-4-16,-4 20-5 15,0-24-2-15,0 24-10 0,0-21-20 0,0 21-39 16,-2-19-53-16,2 19-78 15,-7-14-72-15,3 7-147 0,4 7-206 0,-9-9-332 16,9 9-332-16</inkml:trace>
  <inkml:trace contextRef="#ctx0" brushRef="#br0" timeOffset="52009.58">13001 10085 2886 0,'0'0'-24'0,"8"12"1"0,-8-12-6 15,5 18 9-15,-5-18 2 0,5 17 8 16,-5-17 19-16,2 19 13 0,-2-19 8 0,2 17 3 16,-2-17 0-16,0 0-6 15,2 22 1-15,-2-22-1 0,0 0-6 0,0 14 10 0,0-14 0 16,0 0-5-16,0 0-8 15,0 0-1-15,0 0-3 0,0 0-7 0,0 0-1 16,0 0-8-16,0 0-1 0,32-40 1 0,-24 31 2 16,-3-3 9-16,-5 12 12 0,16-17 14 15,-7 10 14-15,-9 7 4 0,12-13 9 16,-12 13 18-16,10-9 18 0,-10 9 15 16,0 0 13-16,19-1 1 0,-19 1 6 0,0 0-4 15,0 0-3-15,19 23-5 16,-14-16-15-16,2 6-11 0,0-3-16 0,1 2-6 0,-8-12-3 15,9 24-16-15,-1-14-14 0,-2-1-31 0,-6-9-44 16,9 15-60-16,-9-15-80 16,6 10-83-16,-6-10-166 0,0 0-180 0,0 0 26 15,0 0-272-15,0 0-196 0</inkml:trace>
  <inkml:trace contextRef="#ctx0" brushRef="#br0" timeOffset="52309.61">13151 9661 2569 0,'0'0'-48'0,"9"-22"8"15,-5 14-4-15,-4 8 29 0,14-13 24 0,-14 13 24 16,11-9 27-16,-11 9 18 16,18-5 12-16,-18 5 11 0,0 0 10 0,21-1 9 0,-21 1 14 15,0 0 13-15,0 0 7 16,15 15 6-16,-15-15-4 0,0 0-3 0,0 0 5 15,-15 30 8-15,15-30 32 0,-14 21-11 0,7-12-7 16,-1 1-16-16,8-10-15 16,-14 19-15-16,11-9-18 0,3-10-12 0,-6 18-11 0,6-18-10 15,0 0-22-15,7 23-35 16,3-14-52-16,0-2-60 0,1-3-80 0,3 1-97 0,-1-3-103 16,0 3-201-16,-1-4-38 15,-12-1 23-15,0 0-350 0,25 0-344 0</inkml:trace>
  <inkml:trace contextRef="#ctx0" brushRef="#br0" timeOffset="95789.73">1234 12073 2680 0,'8'-13'-133'0,"-8"13"35"16,0 0 25-16,0 0 15 0,0 0 39 0,0 0 8 0,0 0 39 15,0 0 21-15,0 0 29 16,0 0 27-16,0 0 21 0,0 0 16 0,0 0 7 16,0 0 7-16,0 0-1 15,0 0-8-15,0 0-4 0,0 0-12 16,0 0-10-16,0 0-6 0,8 34-2 0,-8-34-7 15,11 18-6-15,-11-18-13 0,10 15-5 0,-2-6-7 16,0 1-10-16,-8-10-9 0,16 16-6 16,-4-9-2-16,-2 0-8 0,2 1-7 0,-12-8 1 15,18 10-7-15,-18-10 1 0,21 5-6 16,-21-5-5-16,15 4-4 0,-15-4-8 16,23-2-5-16,-23 2-7 0,17-6-3 15,-17 6 2-15,18-11 0 0,-9 3 4 0,-9 8-4 16,17-17 4-16,-11 6 0 0,-6 11 8 0,10-19 11 15,-6 9 17-15,-4 10 2 0,8-15 6 0,-8 15 13 16,4-13-15-16,-4 13 6 16,0 0 0-16,5-16-4 0,-5 16-3 0,0 0 1 0,0 0 7 15,0 0-2-15,0 0 1 16,0 0 2-16,0 0-4 0,0 0-8 0,0 0 2 16,0 0-1-16,0 0-9 15,-2 60 2-15,2-45-8 0,-2 4 19 0,2 2-4 0,0 2-8 16,-1 0-1-16,2 1-3 15,-1 5 0-15,0-1-6 0,2 1-2 0,-2 0-6 16,0 1 6-16,0 2-1 0,0-1 0 0,0-1-8 0,-2 1 7 16,2-1 0-1,-1-1 1-15,-1 0 2 0,-2-1 3 0,2-1 2 16,-4-2 4-16,2-3 7 0,0-2 1 16,0-2 4-16,-2 0-1 0,0-3-2 0,-3-2-3 0,9-13 0 15,-15 19-5-15,7-13-1 16,8-6-3-16,-17 3-2 0,17-3-2 0,0 0-3 15,-29-14-2-15,22 2-3 0,-3-2 2 0,2-2-4 16,-1-4-7-16,4-1-13 0,1 2-20 16,0-2-25-16,4 3-20 0,0-3-31 0,2-1-41 15,4 2-57-15,2-3-64 16,0 4-60-16,4-2-115 0,-1 4-158 0,5-1-3 0,-3 3-453 16,-4 2-596-16</inkml:trace>
  <inkml:trace contextRef="#ctx0" brushRef="#br0" timeOffset="96139.79">1792 12100 3200 0,'0'0'-68'0,"0"0"36"0,0 0 17 15,0 0 6-15,0 0 13 16,0 0 16-16,-37 33 17 0,30-22 23 0,1 2 8 16,-4 1 14-16,5 1 2 15,-1 2 1-15,-1 0 3 0,3-1 16 0,-3 2 3 0,7 0-9 16,-2 1-3-16,2-19-15 15,6 36-6-15,-1-19-11 0,4 4-4 0,-2-5-7 16,4 1-13-16,2-2-30 0,0-2-43 0,2-3-58 0,3 0-69 16,-2-2-83-1,0-2-145-15,1-1-193 0,-2-2-297 0,-15-3-246 16</inkml:trace>
  <inkml:trace contextRef="#ctx0" brushRef="#br0" timeOffset="96319.35">1932 12346 2715 0,'0'0'76'16,"0"0"14"-16,0 0-6 0,4-20-21 0,-4 20-5 0,0 0-11 15,14-11 2-15,-14 11-9 16,16-7-8-16,-16 7-28 16,19-7-27-16,-19 7-32 0,21-5-22 0,-21 5-26 15,19-5-19-15,-19 5-24 0,19-6-47 0,-19 6-99 0,17-6-413 16,-17 6 41-16</inkml:trace>
  <inkml:trace contextRef="#ctx0" brushRef="#br0" timeOffset="96509.63">2004 12220 2164 0,'0'0'92'0,"0"0"32"16,0 0 1-16,-27 13 2 0,27-13 0 0,0 0 10 0,3 24 10 15,-3-24 3-15,5 22-10 16,-5-22-11-16,6 31-13 0,-3-14-9 0,1 2-15 15,0-3-12-15,-2 0-9 0,2 4-6 0,0-4 6 16,-2 0-19-16,-1 0-39 0,-1-16-45 16,6 22-57-16,-4-7-67 0,-2-15-81 0,2 17-141 15,-2-17-594-15,0 0-415 16</inkml:trace>
  <inkml:trace contextRef="#ctx0" brushRef="#br0" timeOffset="96789.73">2182 12150 2919 0,'10'-11'-83'0,"-10"11"12"0,0 0 1 16,12-9 21-16,-12 9 30 0,0 0 41 16,0 0 34-16,0 0 22 0,26 21 7 0,-21-9 8 0,1 1 0 15,1 2-1-15,-3 3 0 16,2 0 3-16,1 4 6 0,-3 1 6 0,-2-2-4 15,2 1-7-15,-2-1-7 0,2 5-9 0,-4-6 14 16,2 3-10-16,-4-2-7 0,0-1-8 16,0-1-9-16,-2-1-8 0,-2-1-21 0,-1-2-39 15,-1-1-47-15,-1-4-64 16,1 1-74-16,8-11-87 0,-17 7-176 0,9-7-522 16,8 0-431-16</inkml:trace>
  <inkml:trace contextRef="#ctx0" brushRef="#br0" timeOffset="97159.81">2491 12478 2968 0,'0'0'-12'0,"22"-5"25"0,-22 5 4 0,0 0-1 15,20-4-4-15,-20 4 21 0,17-4 14 0,-17 4 9 16,24-3-1-16,-24 3-6 16,22-8-2-16,-8 7-4 0,-14 1-9 0,27-8-10 0,-27 8-16 15,21-8-23 1,-12 4-27-16,-9 4-29 0,12-9-17 0,-12 9-26 0,0 0-8 16,2-17-6-16,-2 17 0 15,0 0 9-15,0 0 17 0,-29-21 24 0,16 17 39 0,13 4 29 16,-25-9 58-16,15 5 25 0,10 4 27 0,-20-6 18 15,20 6 18-15,0 0 13 16,-21-6 1-16,21 6-21 0,0 0-10 0,0 0-12 16,0 0-15-16,0 0-13 15,0 0-17-15,0 0-31 0,0 0-49 0,47-18-63 16,-31 18-68-16,2-4-82 0,-2-1-153 16,1 2-496-16,0-1-246 0</inkml:trace>
  <inkml:trace contextRef="#ctx0" brushRef="#br0" timeOffset="101609.49">3473 12133 2658 0,'0'0'-3'0,"0"0"19"0,0 0 12 0,0 0 12 16,0 0 11-1,0 0 14-15,0 0 14 0,0 0 8 0,-2 17 9 0,2-17 3 16,0 0 1-16,0 0 2 15,0 0 0-15,0 0-3 0,0 0-2 0,0 0 2 16,0 0 0-16,0 0 5 0,0 0-14 0,0 0-5 0,0 0-10 16,0 0-11-1,0 0-4-15,0 0-7 0,0 0 0 0,0 0-3 0,0 0 4 16,23-49 3-16,-23 49 10 16,7-16 3-16,-7 16 6 0,4-16-2 0,-4 16 6 15,0 0-26-15,6-16 5 16,-6 16-13-16,0 0 3 0,6-12-4 0,-6 12 18 0,0 0 7 15,0 0 6-15,0 0 1 0,0 0-2 0,0 0-1 16,0 0-1-16,4 52 2 16,-4-35-5-16,0 0-2 0,-2 2-4 0,2 2-3 0,0 0 0 15,0 2-1-15,0 3-1 16,-2 1-4-16,2 2-5 0,0-1-4 0,-2-3-5 0,2 4-5 16,2-5-4-1,-2 1-1-15,-2 0-6 0,4-5-5 0,-2 2-12 0,0-5-27 16,0-17-44-16,0 31-36 15,0-20-74-15,0-11-107 0,0 21-143 0,2-16-193 0,-2-5 5 16,0 0-624-16,0 0-1017 0</inkml:trace>
  <inkml:trace contextRef="#ctx0" brushRef="#br0" timeOffset="107609.53">4357 12384 3754 0,'-12'-3'-263'0,"12"3"30"16,0 0 27-16,0 0 32 0,0 0 26 15,0 0 29-15,0 0 28 0,0 0 23 0,-21-6 19 16,21 6 25-16,0 0 27 16,0 0 24-16,0 0 14 0,0 0 23 0,0 0 18 15,0 0 17-15,0 0 16 16,0 0 21-16,0 0 12 0,0 0 3 0,0 0 7 0,0 0-7 15,0 0-10-15,-23 1-3 0,23-1-5 0,0 0-6 16,0 0-6-16,0 0-4 0,0 0-5 16,0 0-12-16,0 0-8 0,0 0-12 0,0 0-2 15,0 0-10-15,46 14-4 16,-46-14-6-16,28 1-4 0,-11 2-4 0,2-2-3 16,-2 2-12-16,1-2-2 15,2 1-4-15,-3 0 1 0,0 0-7 0,0 0-4 0,-17-2-12 16,28 2-28-16,-16 0-37 15,-2-2-62-15,-10 0-89 0,22 0-88 0,-22 0-195 16,14 0-109-16,-14 0 18 0,0 0-308 0,0 0-269 16</inkml:trace>
  <inkml:trace contextRef="#ctx0" brushRef="#br0" timeOffset="108689.45">5607 12107 2715 0,'0'0'5'0,"2"-20"26"0,-2 20 15 0,0 0 19 0,0 0 21 16,0 0 25-16,0 0 23 15,0 0-5-15,-46 28-5 0,30-14-9 0,4 5-12 16,-1-2-8-16,3 2-10 16,-3 2-11-16,4 1-3 0,-1 1-6 0,2-1-5 15,4-1-1-15,-1-2-12 16,0-2-1-16,5 0-6 0,0-17-2 0,5 29-5 15,0-18-4-15,-5-11-1 0,12 17-7 0,-4-11 1 0,-8-6-3 16,24 4-6-16,-24-4 1 16,27-6-6-16,-10 0 0 0,2-4-3 0,1 0 3 0,0-6 0 15,1 2 1-15,-1-1 7 16,-2 2 9-16,2 0 11 0,-4 1 5 0,0 3 3 0,-2-1-6 16,1 4 1-16,-15 6 4 15,24-5 13-15,-24 5-5 16,18 0 8-16,-18 0-6 0,0 0 4 0,20 7-1 0,-20-7 24 0,6 12 1 15,-6-12 0-15,0 0-6 0,0 0-4 16,0 0-7-16,0 0-10 0,-20 28-4 0,20-28-6 16,-16 4-8-16,16-4-12 15,-24-2-15-15,24 2-27 0,0 0-19 0,-29-9-31 16,21 1-28-16,1-1-35 0,-2-1-45 16,9 10-43-16,-4-19-40 0,4 19-47 0,4-21-78 15,5 12-154-15,-2-3-55 16,3 1-324-16,3 1-315 0</inkml:trace>
  <inkml:trace contextRef="#ctx0" brushRef="#br0" timeOffset="108999.73">6122 12091 2944 0,'0'0'56'0,"0"0"6"16,0 0-6-16,0 0-1 15,0 0 14-15,0 0 26 0,0 0 16 0,0 0 9 16,0 0-4-16,0 0-10 0,-62 16-9 0,62-16-11 15,-13 8-8-15,13-8-8 16,-12 14-8-16,12-14-5 0,-3 15-7 16,3-15-6-16,0 0-5 0,7 31-6 0,-1-20-4 15,0 2-3-15,3 1-2 0,-1-1-3 0,-2 2-3 16,4 1 1-16,-6-1 1 0,0 0 7 16,-2 2 12-16,-2-17 12 0,-2 29 12 15,-2-16-24-15,-5 0 0 0,-2-1-1 16,-1-2-3-16,-1-1-5 0,-4 0-12 15,2-3-24-15,-1 0-34 0,0 0-48 0,16-6-65 0,-25 3-71 0,14-3-63 16,11 0-125-16,-19-3-147 16,19 3-395-16,-12-8-387 0</inkml:trace>
  <inkml:trace contextRef="#ctx0" brushRef="#br0" timeOffset="109359.57">6566 11965 3003 0,'0'0'48'0,"0"0"33"0,0 0 3 0,0 0 21 0,0 0 13 16,0 0 10-16,0 0 23 0,-24 34 16 16,12-16 4-16,-1 0 3 0,-2 5-17 15,1-2-11-15,1 7-14 0,0 0-11 16,2-4-7-16,5 3 8 0,0 0-14 0,2 1-12 16,2 0-14-16,2 1-13 15,4 0-6-15,2-1-7 0,5 7-20 0,1-7-22 0,6-1-36 16,-2-3-37-16,4-2-45 15,-2-5-57-15,6 2-70 0,-5-7-71 0,-1-3-147 0,0-2-160 16,-2 0 16-16,2-6-320 0,-4 1-312 16</inkml:trace>
  <inkml:trace contextRef="#ctx0" brushRef="#br0" timeOffset="109869.83">6904 12148 2762 0,'0'0'55'0,"-4"-18"44"16,4 18-8-16,0 0-15 0,0 0 7 0,0 0 9 0,-23 0 15 16,23 0 12-16,0 0 1 15,-23 21 1-15,16-9 3 0,-1 1-7 0,2 1-9 16,0 3-12-16,-2 0-9 15,6 0-11-15,0 2-5 0,2 2-9 0,0-2-12 0,4 0-4 16,1-2-2-16,2 1-12 0,3 1-13 16,-2-6-20-16,3 0-21 0,0-1-14 15,-1-5-12-15,-10-7-5 0,23 8 11 0,-23-8 0 16,22-4 9-16,-22 4 7 16,23-15 11-16,-12 6 17 0,-3-3 22 0,1 1 20 0,-9 11 19 15,14-21 12-15,-10 13 12 16,-4 8 3-16,12-16 14 0,-12 16-8 0,10-13-10 15,-10 13-10-15,0 0-11 0,12-3 0 0,-12 3-11 0,0 0-10 16,0 0-6 0,26 13 4-16,-16-5-6 0,-10-8-7 0,23 13-6 15,-7-7-9-15,-4-1-8 0,3 1 3 16,0-2-8-16,-15-4 3 0,23 2 2 0,-23-2-3 16,0 0-2-16,28-14 1 0,-20 5 4 15,-8 9-7-15,8-27 2 0,-4 10 5 0,-4-2-3 16,0-2-2-16,0 2-6 15,-2-2-9-15,2 4-17 0,-2-2-39 0,0 2-54 16,-2 3-65-16,4 3-80 0,-4 0-102 0,4 11-193 0,-4-16-44 16,4 16-378-16,0 0-449 15</inkml:trace>
  <inkml:trace contextRef="#ctx0" brushRef="#br0" timeOffset="110279.49">7349 12323 2926 0,'0'0'-114'0,"15"17"7"16,-15-17 17-16,8 11 10 0,-8-11 6 0,9 18 7 0,-5-6 4 16,0 1 22-16,-4-13 16 15,6 26 24-15,-6-13 21 0,5 0 32 0,-5-13 12 16,0 23 9-16,0-23-2 0,2 24 0 0,-2-24-1 0,0 17 1 15,0-17 2-15,0 0-7 16,0 0-7-16,0 0-9 0,0 0 0 0,0 0-7 16,0 0-5-16,0 0-5 15,0 0-4-15,0 0-6 0,23-37-1 0,-13 24-1 0,2-1 14 16,-2 1 20 0,0 0 15-16,1 4 11 0,0-1 8 0,2 0 21 0,-13 10 18 15,20-7 12-15,-20 7 2 16,22-2 9-16,-22 2-1 0,0 0-2 0,25 16 13 15,-18-7-19-15,-1 2-15 0,-6-11-15 0,11 27-10 0,-7-14-13 16,0 2-13-16,0-1-13 16,-4-14-26-16,6 25-33 0,-4-14-45 0,-2-11-55 15,7 17-81-15,-4-11-89 16,-3-6-141-16,0 0-203 0,0 0 15 0,0 0-387 0,0 0-441 16</inkml:trace>
  <inkml:trace contextRef="#ctx0" brushRef="#br0" timeOffset="110529.37">7766 12114 2968 0,'0'0'-10'0,"0"0"21"0,4-21-12 15,-4 21-1-15,11-8 8 16,-11 8 19-16,17-6 16 0,-17 6 19 0,19-4 6 15,-19 4 4-15,28-3-2 0,-14 3-7 0,-14 0-6 0,38 0-5 16,-17 0-9-16,-1 0-8 16,0 0-12-16,0 0-27 0,-20 0-44 0,33-3-47 15,-15 2-59-15,-4-3-89 16,-14 4-196-16,20-7-353 0,-20 7-102 0</inkml:trace>
  <inkml:trace contextRef="#ctx0" brushRef="#br0" timeOffset="110799.57">7958 11991 2512 0,'0'0'47'0,"0"0"0"15,0 0-7-15,2 22 0 0,-2-22 10 0,0 0 14 0,5 24 17 16,-5-24 3 0,2 25 1-16,-2-25 7 0,-4 27 5 0,1-9 5 0,1-2 11 15,0 1-3-15,-2 0-2 16,2 1-8-16,0-2-2 0,-2 2-4 0,2-1-1 15,2-17-4-15,-2 31 9 0,2-19-4 0,0-12-5 16,4 25 1-16,2-12-32 0,4-3-5 16,2 0-5-16,2-2-7 0,1-3 2 15,2 1-10-15,4-2-31 0,1-4-31 16,-2-2-45-16,1-2-59 0,5 0-73 0,0-3-65 0,-4-3-140 16,0-1-162-16,-1-3-363 15,-1 1-348-15</inkml:trace>
  <inkml:trace contextRef="#ctx0" brushRef="#br0" timeOffset="111149.83">8447 11776 2935 0,'0'0'19'16,"16"-5"19"-16,-16 5 5 0,0 0 19 16,0 0 12-16,0 0 12 0,16 20 10 0,-16-20-2 15,9 22 2-15,-5-8-9 16,0 4-4-16,5 5 1 0,-3-1 3 0,3 5-1 0,1 2 4 16,-2 1-5-16,4 3 2 15,-2-1 3-15,-2-1-5 0,0 4 2 0,-3-7-1 16,-1 2-7-16,-4 0-5 0,3-1 19 15,-6 1-14-15,-1 1-1 0,-3-2 2 16,1-3-42-16,-2 5-7 0,-2-1-4 0,-4-1-21 0,2-2-25 16,-1-6-47-16,-4 1-53 15,0-1-71-15,5-2-66 0,-6-4-109 0,2 1-180 0,-1-3-63 16,4-3-301-16,0-1-301 16</inkml:trace>
  <inkml:trace contextRef="#ctx0" brushRef="#br1" timeOffset="137419.6">22281 4923 1431 0,'-6'19'174'0,"6"-19"-85"0,0 0-45 15,0 0-4-15,0 0-8 0,0 0 29 0,-2 17-2 16,2-17 10-16,0 0 12 0,0 0 12 0,0 0 2 16,0 0 5-16,0 0 11 15,0 0-1-15,0 0 8 0,0 0 5 0,0 0-7 0,0 0-8 16,0 0-12-16,0 0-12 16,0 0-5-16,0 0-9 0,0 0-14 0,0 0-6 15,0 0 1-15,0 0-10 16,0 0-3-16,0 0-5 0,0 0-5 0,0 0-4 0,0 0-1 15,0 0 3-15,28-34-6 0,-28 34-2 0,6-21-3 0,-4 8 5 16,-2 13 3-16,7-27 2 16,-3 15 5-16,0-1 9 0,-4 13 0 0,7-23 2 15,-7 23-1-15,6-19 1 16,-6 19-1-16,4-19-3 0,-4 19-1 0,7-15-10 16,-7 15-1-16,0 0-3 15,4-16-3-15,-4 16-1 0,0 0 3 0,0 0 8 0,0 0 10 16,0 0 0-16,0 0 8 15,0 0 1-15,0 0 5 0,0 0-7 0,16 41 2 16,-16-27-5-16,0-14-3 0,5 29-5 0,0-14-2 0,-3 0-6 16,2 3 0-16,0-2-8 15,0-2-4-15,0 0-33 0,-4-14-35 0,4 24-41 16,0-12-56-16,-4-12-67 0,7 15-90 16,-7-15-181-16,2 11-109 0,-2-11-316 0,0 0-308 15</inkml:trace>
  <inkml:trace contextRef="#ctx0" brushRef="#br1" timeOffset="138709.69">22380 4841 2695 0,'0'0'-108'0,"0"0"15"15,0 0 10-15,0 0 2 0,0 0 13 0,0 0 17 16,0 0 23-16,-7-20 23 16,7 20 21-16,0 0 13 0,0 0 13 0,0 0 17 0,0 0 14 15,0 0 17-15,0 0 12 16,0 0 7-16,0 0 6 0,0 0 6 0,0 0 4 16,0 0 3-16,0 0 3 15,0 0-5-15,-19 36 1 0,19-36-4 0,-2 20-5 16,2-20-10-16,-2 23-4 15,2-8-6-15,0-15 0 0,-2 35-9 0,0-19-11 0,2 1-1 16,0 2-5-16,0 0-4 0,2 3-5 0,-2-1-8 0,0 0 1 16,2 0-8-16,-2 0-8 15,2 3 6-15,0 3-8 0,0-3 5 0,0 2-2 16,0 0-6-16,2-1 3 16,-2 2-2-16,2-1-2 0,2-1 0 0,-2 1-14 15,0 0 1-15,0-1 3 16,0-2-4-16,-2 3 2 0,0-2-14 0,2 0 12 0,-2 0 4 15,0 1-1-15,1-4 10 0,-1 3-6 0,0 0-18 16,0-3-3-16,-4 1 8 0,2-1 9 16,0 3-6-16,0-4 1 0,0 1 1 0,0 2-1 15,-2 0-1-15,2-2-3 16,0 2-2-16,-2 0-2 0,2-3 1 0,0 3-3 0,-3-3 4 16,3 0-3-16,0-1-1 15,0 2 15-15,3 0-2 0,-3 0-2 0,-3 2 2 16,3-2-4-16,-2 2-3 15,2-2-1-15,0 2 2 0,2-1-4 0,-4 2-1 0,2-3-3 16,0 1 6-16,0-1 0 0,0 2-9 0,2-2-2 16,-2 2 1-16,0 0 3 15,3 2-4-15,-3-4-1 0,0 1 3 0,0 2 3 0,-3-2-3 16,3 1 1-16,0 0-3 16,0-2 1-16,0 1 0 0,0 1-4 0,-2 1 1 15,2-3 3-15,-2 4 2 16,0-2-2-16,2-3-3 0,-2 3 2 15,0-2-1-15,2-1-2 0,-2 3 1 0,0-1 0 0,2-2 2 0,-2-1 1 16,0 2-1-16,0 0 1 16,0-1-3-16,2 1 1 0,-2-2-2 0,0 0 1 0,0 2-1 15,-1-4 0-15,0 2 4 16,1 0-3-16,0 0 2 0,2 0 0 0,-2-2-4 16,0 0 3-16,0 2-2 15,2-19-2-15,0 35 5 0,0-19 0 0,0 4-5 0,0-2 6 16,0 1-7-16,2-2 5 0,-2 2 1 0,2-2 0 15,-2 2 5-15,2 0-11 0,0 0 7 16,0 2 0-16,4 0-2 0,-4 0-3 0,0 0 1 16,0-1 0-16,0 2 5 15,2 1-5-15,-2-3 1 0,0-1 5 0,0 3-5 16,0-2 2-16,0 0-4 0,-2-1 2 16,2-1 0-16,0 2-1 0,-2-1 1 0,2-2 1 15,-2-1-1-15,0 3 3 16,0-1 0-16,-2-1-6 0,4-2 7 15,-4 3-3-15,2-1 0 0,0 0-1 0,0 0-1 0,0 0 2 0,0 2 0 16,0-1 0-16,0 0 3 16,0 2-3-16,0-2 1 0,2 4 2 0,-2-3-4 0,3 2 2 15,-1 0-3 1,0 2 0-16,0-3 2 0,-2 1 1 0,2 3 4 16,1-4-7-16,-3-1-3 0,2 3 3 15,0-2 3-15,-2 2-5 0,2-2 4 0,0-2 0 16,0 4-2-16,2-3 5 0,-2-1-4 15,1 4 0-15,1-3 2 0,-2 1 0 0,0-2 1 16,0 1-8-16,2 0 6 0,-2 3-3 0,0-2 7 16,2 1 6-16,1 2 0 0,-3 3-3 15,1-2 3-15,-1 0 1 0,0 2-3 0,0 0-1 16,0 0 0-16,0-1-2 0,2 2 1 16,-2-1-5-16,0-4-3 0,0 0-15 0,0-1-19 15,-2 3-28-15,0-6-46 16,0 1-65-16,-2 2-94 0,-2-3-130 0,0-5-195 15,-4 1 8-15,-3-3-534 0,0-2-732 0</inkml:trace>
  <inkml:trace contextRef="#ctx0" brushRef="#br1" timeOffset="140619.22">19484 7459 3438 0,'22'-5'-143'0,"-22"5"30"16,20-5 14-16,-20 5 16 0,23-2 27 0,-23 2 31 15,26-1 18-15,-26 1 21 0,32-4 19 0,-16 4 12 0,4-3 6 16,-2 3-1 0,-1-1 9-16,5 1-1 0,-4-1 4 0,4-1 3 0,1 2 4 15,-2-3 0-15,2 2 1 16,3-1 3-16,-3 4-12 0,7-4-5 0,-2 0-6 16,1-1-6-16,1 3-5 0,-1-1-3 15,2 1-3-15,2-1-5 0,-1-2-2 0,2 3-2 16,-1-2-3-16,1 0-3 0,0 0 1 15,0 2-2-15,-1-2 0 0,3 0-7 0,1 0 4 16,1 0-2-16,4-1-3 0,-2 1 2 0,3-1-3 16,-1 2 2-16,3-2-2 15,-1 2-1-15,-2-2-1 0,5 0-1 0,-3-1-1 16,1 4 2-16,-3-4 5 0,1 4 12 16,1-1-1-16,-2-2 1 0,1-1-2 0,-1 4-3 15,-2 0-1-15,2-3-2 16,-6 3-2-16,6-2-1 0,1 0-2 0,-1 0-3 15,0 1 1-15,-1-2 0 0,1 1-1 0,3 1-1 0,-3-3 1 16,0 4-1-16,-1-2-4 16,1 1-1-16,0-4 8 0,1 4-9 0,-3-1 1 15,2 0 2-15,-1 0-2 16,1-1 0-16,-7 0 1 0,8 1-1 0,-3-2-1 0,-4 3 3 16,0-1-1-16,-2 0-3 15,7-1 1-15,-8 2 0 0,3 0 3 0,0-4-5 16,-2 5 2-16,-1-2 0 0,1 1 0 15,3-1 9-15,-1 2-7 0,-2-3 0 0,-1 3 3 16,3-1 4-16,0-1 5 0,-2 2 8 0,1-2 4 16,0 2 0-16,1 0 4 0,0 0 3 15,0-2-2-15,0 2-4 0,0-2-3 0,2 2-2 16,2 0 0-16,0-4-2 16,1 3-5-16,-1-2 0 0,0 1-5 0,-3 1 4 0,3-3-6 15,-3 1 5-15,-1 0-1 16,0 1-3-16,1 1 4 0,-1 1 3 0,4-4 4 15,-7 4 4-15,3-2-2 0,0-1 2 0,1 3-1 0,-3-1 6 16,-1-2-2 0,1 3 8-16,0 0-10 0,-2 0-3 0,1-3-3 0,-1 3-4 15,2 0 0-15,-2-1 5 16,1 1-13-16,-1-3 2 0,0 3 0 0,1 0 1 16,-2 0-1-16,1-1-1 0,0 1 1 15,2 1-2-15,-3-2 6 0,3 2 3 0,0-1 0 16,-2 3 2-16,1-3-2 0,2 0 5 15,-2 0-9-15,1 1 1 0,-1-1-2 0,2 0 1 16,-1 0-4-16,-2 3 2 0,-1-3 0 0,1 0-1 16,-2 0-1-16,2 0 2 15,-3 0-4-15,1 0 1 0,-1 0-4 0,1 0 0 0,-5 0 1 16,0 0 3-16,2 0-6 16,-2 0 4-16,-2 0-4 0,4 0 4 0,-6 0-1 15,3 0-1-15,-2 0-4 16,0 0 4-16,1 0-4 0,1 0 3 0,-1 0 0 15,2 0-3-15,-3 0 1 0,-1 0 1 0,1 0-3 0,-2 0 8 16,0 0-8-16,1-3 5 16,-3 2-6-16,-18 1 7 0,38-3-6 0,-21 3 1 15,6 0 2-15,-23 0-5 0,36-1 4 16,-21 1-2-16,-15 0 0 0,35-3 8 0,-20 3-6 16,-15 0-2-16,31 0 0 15,-31 0 2-15,30 0 1 0,-17 0-3 0,-13 0 3 16,27 0-3-16,-27 0 2 0,23-2 2 0,-23 2-4 0,22 2 1 15,-22-2-5-15,18 0-7 16,-18 0-8-16,0 0-9 0,21-2-12 0,-21 2-10 0,13-2-9 16,-13 2-12-1,0 0-1-15,9-7-3 0,-9 7 4 0,0 0 4 0,2-15 4 16,-2 15 5-16,0 0 4 16,-6-18 5-16,6 18 4 0,-8-16 7 0,8 16-1 15,-10-16 9-15,10 16 5 0,-5-13 8 16,5 13 11-16,-9-12 11 0,9 12 7 0,-7-8 11 15,7 8 9-15,-4-11 1 0,4 11 6 0,0 0-1 0,0 0 2 16,0 0 1 0,-10-15 1-16,10 15-2 0,0 0-4 0,0 0 2 0,0 0-10 15,0 0 8-15,0 0-4 16,0 0 4-16,0 0-10 0,0 0-3 0,0 0-1 16,0 0-1-16,35 34-4 0,-29-22 0 15,-6-12 4-15,10 20-10 0,-6-11 1 0,-4-9-2 16,2 23 2-16,-2-23-1 0,-4 19 0 15,-2-10-23-15,-2 0-38 0,-3-1-55 16,11-8-85-16,-25 12-79 0,8-8-152 0,1-3-170 0,1 1-9 16,0-2-306-16,15 0-298 15</inkml:trace>
  <inkml:trace contextRef="#ctx0" brushRef="#br1" timeOffset="143309.32">22566 5670 2664 0,'0'0'-104'0,"0"0"7"15,4-20 11-15,-4 20 14 0,0 0 10 16,0 0 31-16,0 0 22 0,0 0 20 0,0 0 15 16,0 0 19-16,0 0 23 0,0 0 20 15,0 0 18-15,0 0 15 0,0 0 24 0,0 0 1 16,0 0 0-16,0 0-1 16,0 0-5-16,0 0-6 0,0 0-4 0,-30 39-6 15,20-29-8-15,1 1-7 0,-1 2-7 16,-3 2-5-16,2 2-9 0,-1 1-8 0,-1 1-9 15,2-2-7-15,-1 2-2 0,-1 0-7 0,0 2-5 16,0-2-10-16,1-2 0 16,2 2-1-16,-2-4-10 0,4-2 0 0,0 3-4 15,-1-5-1-15,3 0-7 16,6-11-15-16,-11 20-23 0,11-20-41 0,-8 12-64 16,8-12-84-16,-7 11-76 0,7-11-146 15,0 0-147-15,0 0-383 0,0 0-399 0</inkml:trace>
  <inkml:trace contextRef="#ctx0" brushRef="#br1" timeOffset="143679.51">22311 5656 2878 0,'-2'-13'-87'16,"2"13"13"-16,0 0 2 16,0 0 30-16,-4-19 23 0,4 19 37 0,0 0 29 0,0 0 34 15,0 0 6-15,0 0 11 16,0-19-1-16,0 19 3 0,0 0 22 0,0 0 19 16,0 0 18-16,0 0 11 15,0 0 6-15,0 0 1 0,0 0 21 0,0 0-13 16,0 0-9-16,0 0-13 0,13 55-9 0,-7-42-25 15,3 3-4-15,2 1-10 0,1 2-9 16,0 2-12-16,2 0-8 0,2 4-9 0,4-1-11 16,-4 1-7-16,1 2-10 15,1 0-5-15,-2-1-17 0,1 0-20 0,0 1-36 0,0 0-37 16,-2 0-42-16,0-1-56 16,-3 3-77-16,4-2-61 0,-6-2-128 0,0 1-154 15,-1-1-31-15,-1 0-392 0,-1-1-486 16</inkml:trace>
  <inkml:trace contextRef="#ctx0" brushRef="#br1" timeOffset="144869.29">22564 8361 3027 0,'0'0'-93'0,"0"0"30"16,0 0 18-16,0 0 7 0,0 0 22 0,0 0 11 0,0 0 38 15,0 0 18-15,0 0 27 16,0 0 12-16,0 0 9 0,-30 30 13 0,30-30 3 15,-9 12 14-15,9-12-1 0,-12 12 10 0,3-4-6 16,9-8 4-16,-15 17-7 0,7-6-10 16,0-1-5-16,-3 0-4 0,0 1-12 15,11-11 0-15,-19 21-5 0,7-9-42 16,3-3-3-16,0 3-4 0,-1-1-7 0,2 2 2 16,0-2-7-16,-2-1-6 0,2 2-3 15,8-12 1-15,-12 17-4 0,5-10 3 0,7-7-16 16,-11 16-17-16,11-16-20 0,-8 10-26 0,4-3-38 0,4-7-58 15,-5 10-69-15,5-10-64 16,0 0-142-16,0 0-135 0,0 0-2 0,0 0-278 16,0 0-180-16</inkml:trace>
  <inkml:trace contextRef="#ctx0" brushRef="#br1" timeOffset="145149.26">22307 8425 2596 0,'0'0'52'0,"0"0"17"16,7-15 11 0,-7 15 15-16,0 0 22 0,0 0 34 0,0 0 32 0,0 0 15 0,0 0 11 15,0 0 1 1,0 0-7-16,0 0-32 0,0 0 4 0,0 0-1 0,32 32 1 16,-28-23-3-16,4 1 14 15,0 2-15-15,-1-1-15 0,4 2-16 0,-1-1-16 0,0 1-15 16,4-2-15-16,0 1-9 15,-1-1-13-15,1 0-23 0,0-3-28 0,-2 0-43 16,-2 2-33-16,4-3-40 0,-6-1-44 0,0-2-51 0,-8-4-58 16,15 9-45-16,-15-9-76 15,11 3-153-15,-11-3-87 0,0 0 38 0,0 0-372 16,0 0-360-16</inkml:trace>
  <inkml:trace contextRef="#ctx0" brushRef="#br1" timeOffset="146349.76">22800 6123 2874 0,'0'0'-57'0,"0"0"12"0,0 0 5 15,0 0 4-15,2-19 16 0,-2 19 21 16,0 0 15-16,0 0 23 0,2-17 7 16,-2 17 9-16,0 0 10 0,0 0 8 0,0 0-4 15,3-19 6-15,-3 19 0 16,0 0-1-16,0 0-4 0,0 0 2 0,7-14-4 0,-7 14-13 15,0 0-4-15,0 0-1 0,0 0-9 0,12-7-6 16,-12 7-2-16,0 0-3 16,0 0-3-16,0 0 3 0,0 0-3 0,0 0 7 0,34 20 7 15,-34-20 6 1,11 15 3-16,-7-2 4 0,0 0-7 0,-2 2 0 0,0 2-7 16,-2 2-4-16,-2 2-2 15,2 0-5-15,-2 3-3 0,-2 1-2 0,0 2 1 16,2-2-3-16,-3 2-2 0,-1 0-4 15,3 0-1-15,1-4-1 0,-2 3-3 0,2-2 1 16,0-1-4-16,2-2 1 0,0 0-7 0,2-1-6 16,2-2-8-16,-2 0-13 0,3-3-10 15,1-1-13-15,-1-2-8 0,-5-12-1 0,6 21 4 16,-6-21 4-16,8 15 10 16,-8-15 14-16,4 15 16 0,-4-15 13 0,0 0 14 15,6 17 13-15,-6-17 7 0,0 0 6 16,2 14 6-16,-2-14 12 0,0 0-2 0,-2 23-2 15,2-23-1-15,-2 23-7 0,2-23-1 0,-2 28-5 16,0-9-6-16,0 1-4 16,2 2-3-16,-2-3-6 0,2 5-2 0,0-1-1 0,0 3 1 15,0 1-5-15,-2 0-1 16,2-2-1-16,0 3-2 0,-2-3-4 16,0-1 4-16,0-2-5 0,-2-2 9 15,-1 0-14-15,-1-4 3 0,1 2-3 0,-1-4-9 0,-2-1-28 16,8-13-43-16,-13 18-72 0,5-10-81 0,-1-6-91 15,9-2-186-15,-17 2-79 16,17-2-350-16,-16-12-346 0</inkml:trace>
  <inkml:trace contextRef="#ctx0" brushRef="#br1" timeOffset="152269.29">23190 6365 959 0,'0'0'383'0,"0"0"-115"16,8-15-76-16,-8 15-43 16,0 0-18-16,0 0 4 0,0 0 13 0,0 0 5 15,0 0 14-15,0 0 9 16,0 0 4-16,0 0 1 0,0 0-7 0,0 0-12 0,4 41-13 15,-4-41-15-15,0 20-11 0,0-20-18 0,2 23-7 16,1-10-15-16,-3-13-4 0,5 23-10 16,-5-23-6-16,4 20-7 0,-4-20-5 0,6 18-7 15,-6-18-8-15,6 15 1 16,-6-15-4-16,8 12-2 0,-8-12-6 0,13 7-1 16,-13-7-3-16,0 0-2 0,24 3-2 15,-24-3-2-15,0 0 0 0,26-13-1 0,-26 13 3 16,14-13 0-16,-6 8 4 0,-8 5 3 0,15-10 0 15,-15 10-6-15,9-9 1 16,-9 9-2-16,0 0-6 0,12-8 0 0,-12 8 0 0,0 0-1 16,0 0 1-16,0 0-8 15,0 0 6-15,0 0-3 0,0 0 1 0,0 0 0 16,0 0 3-16,27 9-1 16,-27-9 0-16,0 0-1 0,0 0-3 0,0 0 10 0,0 0 6 15,0 0-3-15,0 0-2 16,16-13 1-16,-16 13 0 0,6-15 5 0,-6 15-4 15,6-21-7-15,-4 9-4 0,-2 12-14 0,6-24-19 16,-3 12-32-16,-1 0-44 0,-2 12-48 16,2-20-69-16,-2 10-74 0,0 10-154 0,-4-17-165 15,4 17 14-15,0 0-268 16,-13-17-223-16</inkml:trace>
  <inkml:trace contextRef="#ctx0" brushRef="#br1" timeOffset="152639.51">23499 6425 2711 0,'0'0'31'0,"0"0"-1"16,8 10 4-16,-8-10 8 16,0 0 16-16,6 14 22 0,-3-9 12 0,-3-5 10 15,3 14-3-15,-3-14 0 16,4 18-6-16,-4-9-2 0,2 2-8 0,-2-11-10 0,0 19-8 15,0-9-9-15,0-10-1 0,0 19-9 0,2-12 2 16,-2-7-6-16,0 0-8 16,0 18-2-16,0-18-5 0,0 0-7 0,0 0-12 15,10 1-3-15,-10-1 2 16,0 0 0-16,0 0-2 0,23-23-1 0,-23 23 8 0,18-16 10 16,-10 6 10-16,-8 10 15 15,12-16 7-15,-12 16 9 0,12-11 0 0,-12 11-2 16,12-5 16-16,-12 5 5 0,0 0 5 15,0 0 1-15,0 0-5 0,34 11-11 0,-34-11-16 16,13 15-12-16,-5-5-23 0,-4-3-37 0,0 3-65 16,-4-10-90-16,6 17-94 15,-6-17-200-15,-6 15-147 0,-4-10 17 0,-3 2-299 0,-6-4-272 16</inkml:trace>
  <inkml:trace contextRef="#ctx0" brushRef="#br1" timeOffset="154720.69">26250 7224 2667 0,'0'0'-73'16,"0"0"17"-16,0 0 18 16,0 0 23-16,0 0 35 0,0 0 34 0,0 0 51 0,0 0 40 15,-59 0 25-15,42 7 6 16,-8 0-5-16,2 2-9 0,1 1-26 0,0 3-13 16,1 0-15-16,0 3-9 15,4 0-12-15,-1 1-8 0,5-2-7 0,2-2-12 0,1 1-6 16,4-2-7-16,6-12-5 0,0 23-18 0,0-23-15 15,8 18-11-15,-8-18-8 16,14 12-11-16,-5-5-8 0,-9-7 7 0,0 0 8 0,23 1 16 16,-23-1 12-1,0 0 12-15,0 0 8 0,19-18 13 0,-19 18 9 0,2-16 4 16,-2 16 4-16,0 0 0 16,0 0 0-16,-6-24-14 0,6 24-4 0,0 0-9 0,-11-15-14 15,11 15-39-15,0 0-45 16,0 0-65-16,0 0-90 0,-13-7-94 0,13 7-189 15,0 0-92-15,0 0-345 0,0 0-348 0</inkml:trace>
  <inkml:trace contextRef="#ctx0" brushRef="#br1" timeOffset="155449.23">22869 4485 2932 0,'12'-12'-8'0,"-12"12"-2"0,0 0 1 0,0 0 18 16,0 0-1-16,0 0 6 0,0 0 8 15,26 27-4-15,-22-13 6 0,-2 3 3 16,-2-1-3-16,2 3 1 0,0 0 18 0,-2 1 7 16,2-1 15-16,-4 2 2 0,2-5 0 15,-2 2 0-15,-2 1 7 0,-2-3-3 0,-2-3 3 16,0 0-4-16,-2-2-7 16,0-1-6-16,10-10-6 0,-22 11-8 0,22-11-30 15,-23 0-39-15,23 0-55 16,-20-9-70-16,20 9-68 0,-18-23-122 0,10 8-603 0,-2-8-367 15</inkml:trace>
  <inkml:trace contextRef="#ctx0" brushRef="#br1" timeOffset="155579.32">22778 4321 3003 0,'0'0'30'0,"10"-12"5"0,-10 12-7 0,0 0 2 16,12-11-6-16,-12 11-1 15,9-9-6-15,-9 9-43 0,0 0-67 0,11-4-60 0,-11 4-94 16,0 0-198-16,0 0-253 0,0 0 48 0</inkml:trace>
  <inkml:trace contextRef="#ctx0" brushRef="#br1" timeOffset="156114.54">23111 4464 2115 0,'22'5'63'0,"-22"-5"35"0,0 0 0 0,0 0 4 15,0 0 5-15,0 0 2 16,15 8 34-16,-15-8 19 0,0 0 5 0,2 18-14 16,-2-18-14-16,0 19-11 0,0-19-14 15,-2 24-15-15,2-24 2 0,2 31-12 16,-2-17-5-16,2 4-10 0,0-3-11 15,0 2-3-15,2-2-5 0,0 1-8 0,1-3-6 16,2 1-3-16,-7-14-14 0,12 18-25 0,-6-12-28 16,-6-6-22-16,18 10-15 0,-18-10-3 15,16 0 5-15,-16 0 5 0,0 0 6 0,25-11 8 16,-25 11 6-16,18-18 9 16,-12 7 14-16,2-1 10 0,-8 12 22 0,14-20 8 15,-8 12 6-15,-6 8-2 0,10-14-3 16,-10 14-6-16,8-11-3 0,-8 11 0 0,0 0-2 15,0 0-2-15,15-6 0 0,-15 6-2 0,0 0-1 16,0 0 0-16,0 0-1 0,24 16-2 16,-24-16 5-16,12 5-5 0,-12-5 1 15,13 8-3-15,-13-8 5 0,15 5 0 16,-15-5 3-16,0 0 8 0,18 4 9 16,-18-4 8-16,0 0 0 0,0 0-1 15,28-7 0-15,-28 7-1 0,13-10-6 0,-13 10-1 16,10-14-3-16,-10 14-4 0,9-12-12 0,-9 12-28 0,5-14-40 15,-5 14-76-15,0-13-90 16,0 13-155-16,-16-13-233 0,6 7-341 0,-3 2-382 0</inkml:trace>
  <inkml:trace contextRef="#ctx0" brushRef="#br2" timeOffset="167169.43">22083 12041 1038 0,'0'0'218'0,"0"0"-34"0,-4 19-47 0,4-19-9 15,0 0 7-15,0 0-24 0,0 0 4 0,0 0 3 16,-4 18 9-16,4-18 0 0,0 0 4 0,0 0-5 15,0 0-9-15,0 0-11 16,0 0-8-16,0 0-10 0,0 0-5 0,0 0-12 16,0 0-5-16,0 0-8 0,0 0-12 15,0 0-6-15,0 0-8 0,0 0-6 0,0 0-7 16,0 0-2-16,33-37 1 16,-26 23-4-16,3 0-1 0,-1-5 4 15,1 1-6-15,3-1 3 0,0 1 1 16,-3-2 0-16,3 2 4 0,-2 2 3 0,-1 3 3 0,1-1 12 15,-3 2 2-15,1 1 7 0,-1 2 3 0,1-3 3 16,-9 12 3-16,10-15-7 16,-10 15 1-16,8-12-6 0,-8 12-1 0,10-9-8 0,-10 9 4 15,0 0 3-15,0 0 0 16,0 0-1-16,0 0 2 0,0 0-2 0,0 0 1 0,22 27-9 16,-22-27 0-1,2 22-8-15,-2-6 1 0,3 1-2 0,-3 0-3 0,2 2-2 16,-2 0-2-16,2 2-2 0,-2 0 5 0,2-2-8 15,0 3 0-15,0-2-5 16,2-1 3-16,-1 1 1 0,1 1-3 0,-2-5-2 16,0 4-15-16,3-4-18 0,-1 0-30 15,-2 0-29-15,2-3-51 0,-4-13-53 16,6 24-42-16,-4-14-54 0,-2-10-126 16,2 17-149-16,-2-17-293 0,0 0-209 0</inkml:trace>
  <inkml:trace contextRef="#ctx0" brushRef="#br2" timeOffset="168189.41">22214 11898 2456 0,'0'0'-88'0,"4"-16"31"16,-4 16 14-16,0 0 23 0,5-17 11 15,-5 17 10-15,0 0 10 0,0 0 19 0,4-14 5 0,-4 14 7 16,0 0 0-16,0 0 8 16,0 0-1-16,6-14 15 0,-6 14 16 0,0 0 20 15,0 0 5-15,0 0 6 0,0 0 1 16,0 0-4-16,0 0-3 0,0 0-7 0,0 0-8 16,-2 57-8-16,2-57-8 15,-2 33-5-15,2-16-5 0,0 4-6 16,0 0-5-16,0 0-5 0,0 2-7 0,0 4-1 0,0-3-4 0,2 3-4 15,-2 1-2-15,0 1-6 16,0 0 0-16,2 1-3 0,-2 3-2 0,2-1-1 16,-2 2-2-16,0 5 2 0,0 0-5 15,-2 1 0-15,2 0 1 16,-2 0-3-16,2 1-3 0,-2-2 2 0,0 3 0 16,-2 0 1-16,2-2-2 0,2 2-3 0,-3 0 1 15,1-1-3-15,0 2 1 0,0-2 0 16,2 1 0-16,-2 0 1 0,2 1-2 0,-2-1-2 15,0-2 5-15,0-1-4 0,0 1 6 0,0 0 1 16,0 2 3-16,-1-2 0 16,3 1 2-16,-2-2 1 0,2 1-2 0,0 0 1 15,0 0-2-15,2 4 1 0,-2-2 5 16,3 0-9-16,-1 0 4 0,0 0 6 0,0-3 6 16,2 3-1-16,0-2 1 15,-2 1-4-15,2-3 1 0,1 2-2 0,-3-2-2 0,2-3 0 16,-2 3-3-16,0-2-1 0,0-4 1 0,0 0-5 15,-2-2-1-15,0 2 1 16,0 3-2-16,2-2-1 0,-2-1-1 16,0 1 0-16,0-1 2 0,0 3-3 0,0-2-1 15,0 2 2-15,3 1 0 0,-1 2-3 0,0-2-2 16,0 1 1-16,-2 1 0 16,2-6 0-16,1 0 0 0,-1 0 3 0,0 0-4 15,-2 0 0-15,0 2 2 16,0-3 0-16,0 4 0 0,2-4 3 0,-4 3-6 0,2-1 1 15,0 5 0-15,-2 0 0 0,0-5-1 0,2 0 1 16,0 6 0-16,-3-2-1 0,1 0-1 16,0 1 4-16,0 0 0 0,0 3 10 15,2-3-3-15,-3 2 8 0,1 0-5 16,0 2 8-16,0-3-4 0,2 2 3 0,0 1 1 16,0-4-1-16,0 2-6 0,2 0 1 15,-2-2 0-15,4 0 23 16,-1-1 3-16,1 0-7 0,-2-5-1 0,0 4-8 0,3-4 5 0,-1 4-24 15,-2-6-4-15,0 3 1 16,0-3-3-16,0 1 3 0,2-1-3 0,-4 0 0 0,2-1 0 16,0 1 1-16,-2 0-6 15,0-2-2-15,-2-1-8 0,2-1-13 16,-2 1-16-16,0-5-27 0,0 0-40 16,0-1-60-16,2 0-64 0,-2-4-59 0,0 0-174 0,0 0-89 15,0-6-17-15,2-11-298 16,-2 23-233-16</inkml:trace>
  <inkml:trace contextRef="#ctx0" brushRef="#br2" timeOffset="170659.4">18855 14932 2556 0,'35'-2'-54'0,"-17"2"31"16,3-3 7-16,-2 3-4 15,2-1 14-15,3-2-14 0,-2 0 0 0,2 1 14 16,3 2 26-16,3-2 10 0,0-2 34 0,-1 3 6 16,3-2 18-16,-4 2 11 0,4-1 11 15,1 0 0-15,-1 0 2 0,2 2-5 0,0-2-6 16,-1 1 0-16,4 1-3 16,-1-3-1-16,0 1-6 0,0 2-8 0,-1-1-9 15,8 1-6-15,-1-2-7 0,2 0-5 16,1 2-4-16,-1-2 4 0,5 2-7 0,-2-1 0 15,2 1-7-15,0 0 5 0,-3 0-12 0,5-3-4 0,-3 6-3 16,1-3-3-16,-1 0-1 16,1 0 1-16,0 1-3 0,11-1-6 0,3 2-3 15,-3-2 1-15,1 0-1 16,-1 0 3-16,3 2 5 0,-3-2 4 0,0 0-2 16,1 2 0-16,-4-2 0 0,3 1-4 15,-9-1 0-15,2 0-4 0,-3 0-2 0,3 0-3 16,7 0 4-16,-9 0-6 15,7 0 0-15,-5 0 2 0,7 0 3 0,-1-1-7 16,0-1-1-16,1 2 1 0,-9-2 1 0,-1 0 6 0,9 2 5 16,1-1 7-16,-9 1 3 15,-1 1-4-15,9-1 31 0,1 0-13 16,-1 2 0-16,-8 0-8 0,6 1 0 16,0-1-8-16,-2 2-5 0,-6-2 2 0,1 0-2 0,-1 0-7 15,3 0 2-15,-4 2-7 16,3-3 0-16,4 2-3 0,-5-2-4 0,8 3 6 15,-3-2-3-15,2 2 3 0,0-4-1 0,-6 1 1 0,-2 2-2 16,2-1-6-16,5 1 1 16,1-1 3-16,-5-2-4 0,-1 3 4 0,1-3 3 15,5 1-9-15,-4-1 2 16,-1 0-6-16,0 0 1 0,-1 0-3 0,0 0 3 0,-1 0 5 16,1 2-5-16,-1 0 5 15,8 0-3-15,-7 0 4 0,-2-1-1 0,9 3-2 16,0-1 3-16,1 0-3 0,-2 1-1 0,3-2 3 0,-3 1-2 15,3 0 0 1,-1-2 0-16,0-1-5 0,0 2-1 0,3-2-2 0,-2 0 4 16,1-2 3-16,0 2-4 15,-2 0 2-15,0-1-5 0,-8 1 7 0,2 0 4 16,5 0-3-16,-7 0-3 0,1 0-1 16,0 0 3-16,-5-3 5 0,4 3-7 0,2 0 4 15,4-2-1-15,0 1 1 16,1-1 1-16,-2 0-1 0,3-2-2 0,-9 3-4 15,1-2 3-15,-1 2 2 0,-2 1-4 0,4 0 4 0,-2 0 0 16,-3 0 1-16,2 0 3 16,-2 0-3-16,-1 1-1 0,0-2-8 15,4 2 4-15,-7-1-6 0,4 3 0 0,-5-3-2 16,4 0 6-16,-4 1-1 0,0 1 3 0,-5-2-3 16,-1 2 1-16,4-2 3 15,0 2-4-15,1 0 5 0,-1-1-4 0,3 4-1 0,0-4-13 16,-1 1-9-16,-2 0-10 0,3-2-5 15,-2 2-1-15,2-4 0 0,-1 0 1 16,1 0 6-16,0 1 3 0,-1-2 7 0,-2 1 1 0,-3 1 3 16,-1-1 3-16,0 0 4 15,4 0 0-15,-3 0 4 16,0 1 2-16,-1-2 0 0,-2 3-1 0,4-1 4 16,-1 1-4-16,0 1 5 0,1-1 1 0,-2 0 2 0,-3 0-1 15,1 0-1-15,0 0 2 16,-2 0 1-16,-1 0 0 0,1 0 1 0,-6-1 0 15,-1 1-1-15,0 0 1 0,0-3 2 0,-1 3-2 0,1 0 2 16,-1 0 2-16,0-1-2 16,-5 1-1-16,6 0 1 0,-2 0 0 0,-1 1 1 15,0-2 0-15,1 1-1 16,2 1 0-16,-2-1 3 0,-1 0-2 0,0 0 1 0,1 0-5 16,-4 0 7-16,2 0-5 15,-1-1 4-15,-4 1-3 0,0 0 2 0,2-2 1 16,-3 0 2-16,-1 0 3 0,0 0 9 0,-14 2 3 15,23-4 6-15,-13 1 0 16,-10 3-3-16,22-4-2 0,-14 0-2 0,-8 4-9 0,12-6-7 16,-12 6-15-16,14-5-9 15,-14 5-13-15,6-8-7 0,-6 8-13 0,0 0-12 16,0-14-8-16,0 14-6 16,0 0 5-16,-12-20 4 0,12 20 11 0,-14-12 4 15,6 6 6-15,0-1 7 0,8 7 11 16,-18-14 8-16,10 6 15 0,-3 0 13 0,1 4 6 15,10 4 11-15,-20-12 5 0,12 8 13 0,-2-2 1 0,2 0 6 16,8 6 1-16,-16-9 2 16,8 5-3-16,8 4 3 0,-13-5 3 0,13 5 3 15,-12-7 4-15,12 7 0 16,0 0 0-16,-11-7 1 0,11 7-3 0,0 0-8 0,0 0-6 16,0 0-4-16,0 0-5 15,0 0-1-15,0 0-5 0,0 0-4 16,0 0-1-16,41 19 0 0,-28-11-2 15,1-3 2-15,-3 5-4 0,3-1 0 0,-3 2 6 0,-3-2 9 16,0 0-4-16,-1 2 7 0,-3-1-5 0,-4-10 2 16,0 18-6-1,0-18-15-15,-11 17-36 0,1-12-57 0,-2 3-88 0,0-4-104 16,-4-3-212-16,-3 2-124 0,0-2 43 16,-4-1-298-16,-1 0-219 0</inkml:trace>
  <inkml:trace contextRef="#ctx0" brushRef="#br2" timeOffset="-35015.2">22291 14837 481 0,'-34'0'67'0,"34"0"-20"0,0 0-21 0,0 0-2 0,-9 7-11 16,9-7-3-16,0 0-1 0,0 0 2 0,0 0 0 15,0 0 11-15,0 0 8 0,0 0 8 16,-15 9 15-16,15-9 23 0,0 0 8 0,0 0 16 16,0 0 12-16,0 0-8 15,0 0 6-15,0 0-12 0,0 0 1 0,0 0-4 16,0 0 5-16,0 0-12 16,0 0-9-16,0 0-5 0,0 0-4 0,0 0-1 0,0 0-4 15,0 0 8-15,0 0 1 16,0 0 4-16,0 0-3 0,0 0 12 15,0 0-9-15,0 0-4 0,0 0 0 0,0 0 6 16,0 0 0-16,0 0 8 0,30-30 1 16,-30 30 2-16,0 0 3 0,0 0-5 0,0 0-3 0,12-9-6 15,-12 9-6-15,0 0-7 16,0 0-8-16,16-9-5 0,-16 9-4 0,0 0-5 16,16-7-2-16,-16 7 2 0,0 0 1 15,19-7 4-15,-19 7-5 0,15-5 6 0,-15 5-3 16,0 0 0-16,21-3 0 0,-21 3 0 0,18-4-1 15,-18 4 4-15,16-3-6 16,-16 3-2-16,17-7 0 0,-17 7-1 0,19-3-4 0,-19 3 4 16,17-5 1-16,-17 5-8 15,15-8-2-15,-15 8-4 0,17-9 0 0,-17 9-3 16,17-9-6-16,-17 9 0 16,17-9-4-16,-17 9-5 0,17-11 6 0,-17 11-3 0,14-13 1 15,-5 5-5 1,-9 8-4-16,13-14 2 0,-7 4 2 0,-6 10-5 0,12-17 4 15,-4 9-1-15,-8 8-6 0,12-20 1 0,-8 10 2 16,-4 10-2-16,10-19-3 0,-5 8 4 16,-5 11-4-16,10-19 2 0,-10 19 0 15,9-18-2-15,-5 9 4 0,-4 9-9 16,9-17 2-16,-9 17 7 0,6-17-2 16,-6 17-2-16,8-18 0 0,-8 18 0 15,8-16-4-15,-8 16 0 0,10-20 7 0,-10 20-1 0,10-17-1 16,-6 8 0-16,-4 9 0 0,8-20 1 0,-8 20-3 15,9-20-8-15,-5 10 10 16,-4 10 2-16,9-19-5 0,-5 8 2 0,-4 11-2 0,9-19 2 16,-9 19 2-16,6-19-4 15,-2 9 0-15,-4 10 0 0,6-21 0 0,-6 21 1 16,6-19 2-16,-6 19-1 16,8-20-6-16,-8 20 6 0,6-19-1 0,-2 8 1 0,-4 11-1 15,8-18 1-15,-8 18 1 16,8-20-12-16,-1 10 14 0,-7 10 0 15,11-16-1-15,-7 6-3 0,-4 10 4 0,8-17-3 16,-8 17 1-16,11-17-3 0,-5 5 1 16,-6 12-1-16,11-18 1 0,-5 11 2 0,-6 7 0 0,11-16-1 15,-5 6 1-15,-6 10-2 16,12-15-18-16,-4 5 5 0,-8 10-5 0,12-19 5 16,-6 12 2-16,-6 7 1 0,13-18 1 15,-7 9 0-15,-6 9 0 0,13-15 0 0,-13 15 2 16,11-18 4-16,-11 18-4 0,12-14 9 0,-8 5-6 15,-4 9-1-15,12-13 4 16,-12 13-2-16,12-13 0 0,-12 13-2 0,10-14 5 0,-10 14 0 16,11-15-2-16,-11 15 1 15,11-13 0-15,-5 5 1 0,-6 8-1 0,13-13 0 16,-13 13 1-16,10-12 0 16,-10 12-1-16,10-13 1 0,-10 13 2 0,12-13-1 0,-12 13-4 15,12-13 3-15,-12 13-2 0,8-13 4 0,-8 13-3 16,11-14-1-16,-11 14 5 15,11-17-4-15,-11 17 2 0,10-16-1 16,-10 16-2-16,9-15 1 0,-9 15 0 0,10-18 0 16,-6 10 2-16,-4 8-3 0,11-20 3 15,-4 11 0-15,-7 9 3 0,10-19-6 16,-10 19 2-16,10-18 2 0,-6 9-3 16,-4 9 3-16,12-19-2 0,-8 10-3 0,-4 9 3 15,8-18-1-15,-8 18 9 0,8-17-10 0,-8 17 1 16,11-18 2-16,-7 10 0 0,-4 8-2 0,11-18 0 15,-4 8-1-15,-7 10 3 16,8-19-2-16,-2 10 3 0,-6 9-3 0,8-20 2 0,-4 8-2 16,-4 12 0-16,14-23 2 15,-8 12 0-15,-6 11-1 0,10-25-4 0,-3 14 4 16,-1-3 0-16,1 0-1 16,-1 0 0-16,0 0 1 0,1-1-1 0,-1 2 0 0,0-2-1 15,0 1 0-15,-1 1-2 0,2-1 1 0,-1 1-5 16,0-2 1-1,-6 15 2-15,10-27-4 0,-6 14 2 0,-4 13-2 0,7-27-1 16,-2 12-2-16,-1 2 4 0,-4 13 2 16,6-27-1-16,-4 15-1 0,-2 12 3 0,9-23-3 15,-7 12 4-15,-2 11-2 16,8-24-2-16,-4 12 4 0,2-1 2 0,-6 13-3 16,12-25 1-16,-6 14 0 0,0 0 2 15,0-5 1-15,-2 3-5 0,2-1-2 0,2 0 2 16,-2 0-2-16,-6 14 2 0,10-27 0 0,-6 12 3 15,3 2-3-15,-3-2 2 16,0 1 1-16,0-2 0 0,1 1-1 0,-1 1 2 0,-2-4-1 16,3 2-2-16,-5 16 2 15,4-32 0-15,-2 17 0 0,0 0 1 0,0-1 2 16,-2 16-2-16,4-30 3 16,0 15-2-16,-2 0 0 0,-2 15 1 15,6-28 0-15,-6 14-2 0,6 0 2 0,-6 14 0 0,4-25 1 0,-4 25-2 16,2-24-1-16,0 12 2 15,-2 12 2-15,4-24-2 0,-4 24-2 0,4-21 0 16,-4 21 2-16,4-23 0 16,-2 12-2-16,-2 11 2 0,6-22-2 0,-1 12 2 15,-5 10 0-15,6-25 3 0,1 15-4 16,-7 10 0-16,10-26-1 0,-5 16 2 0,3-2-2 16,-2 1 3-16,0-3-1 15,3 3 0-15,0-1 1 0,-1 1-3 0,0 0 0 0,1 0 1 16,0-2 0-16,1 2-2 0,1 0 3 0,-3-1-1 15,0 3 1-15,3-3-2 16,-11 12 0-16,17-21 2 0,-7 12-2 0,2-1 1 0,-2-1 4 16,0 1-5-1,1 1 1-15,-1 2 1 0,1-3 0 0,2 2-1 0,-3-1-2 16,4 1-1-16,-14 8 0 16,22-15-1-16,-11 10 3 0,2-3 0 0,-3 0-3 0,-10 8 6 15,25-12-7-15,-11 7 6 16,-4-4-1-16,-10 9-3 0,23-11 2 15,-12 8 2-15,-11 3-2 0,19-10 1 0,-19 10 0 0,21-5-3 16,-21 5 0-16,20-8-1 16,-20 8 3-16,23-6 0 0,-23 6 1 0,18-5-1 15,-5 3 1-15,-13 2-1 0,24-5 2 16,-24 5-3-16,25-1 3 0,-25 1-1 0,23-4 1 16,-23 4-1-16,29 0 2 15,-29 0 0-15,24-2 0 0,-24 2-3 0,26 2 2 0,-26-2 1 16,27 2-1-16,-14-2-1 0,-13 0 2 0,25 3 0 15,-12 0 4-15,-13-3-6 16,25 4 1-16,-9-3-1 0,-2 3 0 0,-14-4 0 0,29 6 0 16,-14-2 2-16,2 0 0 15,-5-1 0-15,4 3 0 0,-2-2-1 0,1 1 1 16,0 1 0-16,0-2 0 16,-1 3 0-16,0 0 1 0,0-2-1 15,2 1 1-15,-3-1-1 0,1 1 0 0,-1 2 1 16,0-1 1-16,-1 1-2 0,-2 0 0 0,3 0 0 15,-13-8 3-15,17 16-3 0,-5-6 1 0,-12-10 1 16,13 17-1-16,-6-8-1 16,1 1 3-16,-8-10-1 0,12 21-1 0,-7-10 1 15,-1 1-2-15,-4-12 1 0,14 23 1 16,-8-12-4-16,0 3 7 0,0-3-2 0,-2 3 0 16,-4-14 1-16,13 24 1 15,-6-11-3-15,-3-1 3 0,3 2-2 0,-4-1 4 16,4 0-3-16,-3 1 2 0,0 1 2 0,3-2 1 0,-5 3 9 15,3-2 4-15,-2 1-3 16,3 1 0-16,-3 0-1 0,1-2-3 0,-4-14 4 16,4 29 0-16,-4-12 2 15,0-2-3-15,2 2 1 0,-2-17 1 0,0 33-3 0,0-19 0 16,-2 4-2-16,2-18 3 16,-2 35-3-16,2-18-2 0,-2 0-3 0,0 2 1 0,2-2 2 15,-2 2-5-15,2-19-1 0,0 36 1 0,0-18 1 16,0 0-2-1,2 0 3-15,-2-1-3 0,0 2 1 0,2-2 0 0,-2-17-1 16,0 32 0-16,2-14 1 0,-2-1-6 16,0-2 3-16,0-15 2 0,0 30-1 0,0-16-3 15,0-14 1-15,-2 31-1 16,2-16-1-16,0-15 1 0,2 26 3 0,-2-12-3 16,0-14 0-16,2 28 3 15,0-13 2-15,-2 1 9 0,2-1 3 0,-2-15-1 0,4 28-4 16,1-14 2-16,-3 1-3 0,0 0-4 0,-2-15 0 15,4 29 0-15,-2-16 0 16,0 2 1-16,3 1-5 0,-3-2 3 0,-2-14-5 0,6 30 1 16,-2-16 9-16,-2-2-8 15,3 4 0-15,-5-16-3 0,6 22 2 0,-2-10-1 16,-2 1 2-16,-2-13-1 16,6 21 2-16,-4-10-4 0,-2-11-1 0,7 23 2 0,-7-23 1 15,7 21 1-15,-5-11 0 16,-2-10-4-16,5 19 4 0,-5-19-1 0,4 21 11 15,-4-21 7-15,5 19-3 0,-1-10 3 0,-4-9-8 16,7 21-2-16,-5-9 0 0,-2-12 0 16,7 22 0-16,-5-10 0 0,-2-12-2 0,4 24-4 15,1-8 3-15,-3-2 18 16,1-2-3-16,-3-12-3 0,9 27-2 0,-5-14 0 16,0-1-5-16,1 3 2 0,-1 0-5 15,-4-15 5-15,10 28-7 0,-7-17 1 0,1 2-5 16,0 1 2-16,-4-14 2 0,11 24-4 0,-7-11-2 15,-1 1 2-15,-3-14-3 16,11 25 4-16,-8-13 1 0,3 2-2 0,-2 0-1 16,0-1-3-16,2 0 4 0,-1 1-4 15,-1-1 2-15,2 2-4 0,-3 1 5 0,1-3-10 16,2 2 9-16,-1-2-3 0,0 2 3 16,-1 1-1-16,1-4 0 0,-1 2 3 0,6 2 3 15,-4-3-4-15,-2 0-2 16,3 1 5-16,-2-1-3 0,1-1 0 0,-6-12 0 15,9 25-5-15,-2-15 0 0,-3 2 3 0,-4-12 2 0,9 21-3 16,-5-9 3-16,-4-12-9 16,8 22 7-16,-6-12 2 0,-2-10-4 0,9 21 4 15,-5-11-2-15,-4-10 3 0,6 20-5 16,2-10 1-16,-8-10 0 0,5 19-1 0,-5-19 2 16,8 15-1-16,-8-15 4 15,7 18-3-15,-7-18 3 0,6 13-4 0,-6-13 1 16,8 15-3-16,-8-15-4 0,7 15 8 0,-7-15-8 0,6 15 5 15,-6-15 1-15,6 12 5 16,-6-12-9-16,8 13 0 0,-8-13 9 0,7 14-3 16,-7-14 3-16,9 16-4 0,-9-16 3 15,9 13-2-15,-9-13-2 0,13 13 1 16,-13-13-2-16,9 11 2 0,-9-11-3 16,9 13 2-16,-9-13 1 0,11 15-3 0,-11-15 6 15,13 12-7-15,-13-12 4 0,10 16-3 16,-10-16 2-16,8 13-6 0,-8-13 6 0,11 13 1 15,-11-13-3-15,12 13 0 0,-12-13 4 0,7 13-4 16,-7-13-1-16,8 14 2 16,-8-14-2-16,9 14 3 0,-9-14-2 0,10 12 2 15,-10-12 0-15,7 15 2 0,-7-15 2 16,8 15-7-16,-2-8 4 0,-6-7 0 0,10 13 0 16,-10-13 3-16,11 12 2 15,-11-12-1-15,9 12 3 0,-9-12-3 0,9 8 3 0,-9-8-3 16,10 10 0-16,-10-10-1 0,10 10-2 0,-10-10 4 15,0 0-3-15,12 9 1 16,-12-9-1-16,6 10-8 0,-6-10 7 0,0 0-1 0,12 10 3 16,-12-10-5-16,0 0 1 15,11 11 0-15,-11-11 0 0,0 0 2 0,11 8-4 16,-11-8 0-16,9 8 4 16,-9-8-2-16,0 0 2 0,12 13 0 0,-12-13-1 0,8 8-1 15,-8-8 2-15,0 0 0 16,13 13-3-16,-13-13-2 0,10 9 2 0,-10-9 0 15,0 0 3-15,11 11 1 0,-11-11-5 0,8 8 4 0,-8-8-3 16,0 0 4-16,17 8 1 16,-17-8 0-16,0 0 1 0,15 5 1 0,-15-5-4 15,0 0 2-15,25 2-1 16,-25-2-2-16,16 1 1 0,-7-1-1 0,-9 0 1 0,18 3 1 16,-18-3-2-16,18-3-1 15,-18 3 1-15,20 0-2 0,-20 0 4 0,20 0-5 16,-10 0 4-16,-10 0-2 0,21-1-1 0,-21 1 0 0,23 0 0 15,-11-2-1 1,-12 2 2-16,19 0-3 0,-9-2 3 0,-10 2-1 0,19-2-1 16,-19 2 1-16,19-1-1 15,-19 1 2-15,18-4-2 0,-18 4 1 0,20-3 1 0,-11 2-1 16,-9 1 0 0,18-4 1-16,-9 0 0 0,-9 4-1 0,20-4 4 0,-11 2-3 15,3-1 5-15,-12 3-2 16,20-4-1-16,-12 0 1 0,-8 4-6 0,23-9 6 0,-14 6 0 15,2-1-2-15,-11 4 3 16,20-7-1-16,-10 3-2 0,-2 0 1 0,3-2 4 16,-3 1-1-16,-8 5 0 0,19-10-1 0,-7 5 0 0,-5 1 1 15,-7 4-2-15,17-10-2 16,-7 4 1-16,-1 0 2 0,-1 2-3 0,2-2 1 16,3 0 1-16,-4-1-3 15,0 0 1-15,2 0-2 0,-11 7 2 0,19-18 1 0,-9 11-1 16,-1 1-1-16,-9 6 0 15,19-16 0-15,-9 8 1 0,0-1-2 0,-1-2 0 16,-9 11-1-16,17-19 2 0,-7 10 1 16,-2 0-1-16,-8 9 0 0,16-20-3 15,-7 8 1-15,-2-1 3 0,1 1-3 0,0-2 0 16,1 2 0-16,-1-1-2 0,-1-2-2 16,1 2 4-16,-2-2-1 0,3-1 1 15,-1 1 0-15,0-3-1 0,-2 3-1 0,-1-2 0 16,1 0 2-16,1-2-1 0,0 2-1 0,0 0 2 15,-1-2-1-15,1 0 0 0,-1 0-1 16,2-1 1-16,-4 3-1 0,1-2-1 0,1 2 2 16,-1-2 2-16,-1 0-2 0,3 2-2 15,-2 0 2-15,1 0 0 16,-2 1 1-16,-1-1-2 0,6 2 0 0,-9 15 1 16,7-31-1-16,-3 17 1 0,1-1 0 15,-1 0-3-15,0 1 2 0,-2-4 0 0,4 5 1 16,-2-2 0-16,-4 15-2 0,9-31 3 0,-5 18-2 15,-2-3-1-15,3 1 1 0,-5 15-1 16,9-28 2-16,-6 13-2 0,1 0-1 0,0-1 1 16,1 1 1-16,-3 0-4 0,4-1 4 15,0 2-1-15,-2-1-2 0,0-1 2 16,-1 0-2-16,1 1 0 0,0 0 1 16,1 2-1-16,0-3 1 0,-1 3 0 0,1 0-5 15,-1 1-5-15,-4 12 7 0,6-26 2 16,-5 14-3-16,3 1 0 0,3-2 1 0,-7 13 0 15,5-24 0-15,-1 13-3 0,-4 11-4 0,4-23 1 16,-4 23-1-16,3-24 5 0,-3 12-5 16,0 12 6-16,6-25-3 0,-6 25-5 0,4-23 10 15,-3 10 2-15,2-2-5 16,-3 15 3-16,4-26-3 0,-2 10 3 0,-2 16-2 16,2-27 2-16,-2 14 0 0,0 13-1 15,3-27 4-15,-3 27-2 0,0-24 1 0,0 8 0 16,0 16-1-16,2-26 1 0,0 13-2 0,-2 13 1 15,2-31-7-15,0 17 7 16,2-1-1-16,-4 15-1 0,5-28 1 0,2 13 0 0,-4 1 1 16,1-1 0-16,0-1-1 15,1 3 9-15,-5 13-8 0,8-29 3 0,-5 15-1 16,0-1-5-16,1-1 6 0,0 0-2 16,1 0 0-16,-3 1-1 0,2-3-4 15,-1 1 7-15,2-1-2 0,-3-1 1 0,2 2-3 16,-2 3 6-16,1-4-2 0,-1-1 0 0,0 4-1 15,2-2 2-15,-4 17 0 0,7-33-1 0,-2 18-1 16,0 0-1-16,-1 0 0 16,0-1-2-16,0 1 4 0,-1 0 2 0,1-1-3 15,2 1-4-15,-2 1 1 0,0-2 2 16,1 1 1-16,1 2 2 0,-6 13-5 0,7-29-3 16,-2 18 1-16,2-5-4 15,-3 3 0-15,2 0-9 0,-1-1 0 0,6 3 8 0,-6-2-6 16,1 1 6-16,1 1-4 15,1-1 3-15,-2 0 10 0,3 0-10 0,-1 2 2 16,-1-2 2-16,2 2 1 0,-2-1 1 16,2 2 1-16,1-3-2 0,-2 2 4 15,-1 2-4-15,1-4 5 0,2 3-8 0,-1-3 7 0,1 2-9 16,-3-1 4-16,5-1-1 16,-3 3-1-16,-1-2 4 0,0 2 4 0,1-2-5 0,1 3 2 15,-2-2 5-15,0 3-2 16,-1-4 2-16,2 4 3 0,-2-1-5 0,0 2-4 15,-7 6 1-15,13-13 5 0,-3 5-6 16,-2 3 2-16,-3-3-4 0,-5 8 4 0,15-10 2 16,-5 5 8-16,-10 5-4 15,12-12-6-15,-7 9 3 0,5-3 2 0,-10 6-5 16,13-10 5-16,-7 7-2 0,-6 3 0 16,12-10 6-16,-3 7-7 0,-9 3 2 0,13-10 2 15,-6 6-6-15,-7 4 7 0,14-8-4 16,-14 8 2-16,15-5-6 0,-6 3 5 15,-9 2-9-15,13-6 11 0,-13 6-3 0,18-4 5 0,-9 2 3 16,-9 2-6-16,15-3 1 0,-15 3-2 16,14-6 7-16,-14 6-8 0,17-4 0 15,-17 4 3-15,15-4 2 0,-7 3-3 16,-8 1 0-16,15-6-2 0,-15 6 7 0,19-3-8 16,-19 3 6-16,17-3-9 0,-17 3 4 15,18-2 0-15,-18 2 0 0,18-2 5 0,-18 2-4 0,17 0 3 16,-17 0 0-1,14-2-4-15,-14 2 8 0,16 0-8 0,-16 0 1 0,11-2 2 16,-11 2-2-16,0 0 0 16,23-2 0-16,-23 2 4 0,14 0 0 0,-14 0-3 0,0 0 3 15,19 0-3-15,-19 0-1 0,13 2 4 16,-13-2-1-16,0 0-4 0,15 0-1 16,-15 0 4-16,10 4-2 0,-10-4 2 15,12 2-7-15,-12-2 13 0,0 0-7 0,10 4 3 16,-10-4-9-16,0 0 8 0,12 6-2 0,-12-6 4 15,6 5 1-15,-6-5-4 0,0 0 0 16,10 10 0-16,-10-10 0 0,0 0 1 0,8 12-2 16,-8-12 1-16,3 7 2 15,-3-7 0-15,4 11 1 0,-4-11-4 0,5 14 6 16,-5-14 2-16,5 11-6 0,-3-3 2 16,-2-8-3-16,0 13 6 0,0-13 0 0,0 0-1 15,6 19 1-15,-6-19-2 0,2 13-3 16,-2-13-4-16,5 14-48 0,-5-14-73 0,6 9-110 15,-6-9-130-15,7 6-293 16,-7-6 26-16,0 0 35 0,0 0-249 0,0 0-183 16</inkml:trace>
  <inkml:trace contextRef="#ctx0" brushRef="#br2" timeOffset="-31987.79">24166 11826 2391 0,'0'0'-110'16,"0"0"15"-16,0 0 13 16,0 0 0-16,0 0-15 0,0 0-41 0,0 0-94 15,0 0-269-15,0 0 325 16</inkml:trace>
  <inkml:trace contextRef="#ctx0" brushRef="#br2" timeOffset="-31827.31">24162 11814 1499 0,'0'0'43'0,"0"0"20"0,-23 19 6 16,23-19 0-16,0 0 8 0,0 0-20 15,0 0-4-15,0 0 5 0,0 0-13 0,0 0-20 0,0 0-26 16,0 0-36-16,0 0-30 16,-12 0-43-16,12 0-68 0,0 0-357 0,0 0 283 15</inkml:trace>
  <inkml:trace contextRef="#ctx0" brushRef="#br2" timeOffset="-31677.47">24045 11841 1486 0,'0'0'-2'0,"-17"2"31"15,17-2 21-15,0 0 4 16,0 0-4-16,0 0 3 0,-18 2 1 0,18-2-14 0,0 0-9 16,0 0-14-16,0 0-17 15,0 0-39-15,0 0-33 0,0 0-47 16,-20 1-75-16,20-1-272 0,0 0 372 0</inkml:trace>
  <inkml:trace contextRef="#ctx0" brushRef="#br2" timeOffset="-31527.64">23909 11839 1313 0,'0'0'10'15,"0"0"20"-15,-22 4-6 0,22-4 8 0,0 0 8 16,-22 2 0-16,22-2 6 0,0 0 6 16,-17 4-2-16,17-4-5 0,0 0-2 15,0 0-2-15,-20 2-10 0,20-2-10 16,0 0-14-16,0 0-35 0,-20 0-36 0,20 0-54 15,0 0-115-15,-19-2-215 0,19 2 392 0</inkml:trace>
  <inkml:trace contextRef="#ctx0" brushRef="#br2" timeOffset="-31377.82">23537 11849 1373 0,'0'0'57'15,"-24"0"6"-15,24 0-8 0,0 0-8 0,-24 0 5 16,24 0-12-16,0 0-4 0,-20-3-8 0,20 3-1 15,0 0-14-15,0 0-35 16,-25 0-25-16,19-1-23 0,6 1-24 0,-18-2-43 16,18 2-63-16,-22-4-199 0,22 4 125 15</inkml:trace>
  <inkml:trace contextRef="#ctx0" brushRef="#br2" timeOffset="-31217.7">23169 11837 1140 0,'-26'0'15'0,"26"0"23"0,0 0 6 15,-27 0 3-15,27 0 10 0,-19 2 8 0,19-2-4 16,0 0 4-16,-24 0 2 0,24 0-19 16,0 0-3-16,-20 0-4 0,20 0-8 0,0 0-7 15,-22 0-37-15,22 0-40 16,-11 0-52-16,11 0-103 0,0 0-254 0,-22-4 377 16</inkml:trace>
  <inkml:trace contextRef="#ctx0" brushRef="#br2" timeOffset="-31077.77">22807 11862 1363 0,'0'0'29'16,"-15"3"7"-1,15-3-7-15,0 0-24 0,-19 4-8 0,19-4-11 0,0 0-6 16,-17 4-27-16,17-4-51 16,0 0-107-16,-13 0-149 0,13 0 114 0</inkml:trace>
  <inkml:trace contextRef="#ctx0" brushRef="#br2" timeOffset="-30887.92">22523 11908 1004 0,'0'0'48'0,"0"0"9"0,-21 0-10 16,21 0-3-16,0 0-7 15,0 0-1-15,-29-4 4 0,29 4-11 0,0 0-11 16,-18-4-22-16,18 4-11 0,0 0-13 0,-18-7-10 0,18 7-18 15,-15-4-3-15,15 4-8 16,-15-7-18-16,15 7-47 0,-19-3-158 16,19 3 94-16</inkml:trace>
  <inkml:trace contextRef="#ctx0" brushRef="#br2" timeOffset="-30768.06">22261 11868 894 0,'-24'1'72'0,"24"-1"14"0,0 0 2 0,0 0 14 0,-19 0-15 16,19 0-7-16,0 0-7 15,0 0-34-15,0 0-61 0,0 0-100 0,-10-4-256 16,10 4 49-16,0 0 106 16</inkml:trace>
  <inkml:trace contextRef="#ctx0" brushRef="#br2" timeOffset="-28567.8">21691 11751 968 0,'0'0'36'0,"0"0"12"0,0 0 3 16,-18-8 13-16,18 8 11 16,0 0 13-16,0 0 34 0,0 0 11 0,0 0 18 0,0 0 21 15,0 0-4-15,0 0-5 16,0 0-14-16,0 0-10 0,0 0-8 0,0 0-14 15,0 0-11-15,0 0-9 0,0 0-9 0,16-28-6 0,-16 28-7 16,0 0-8-16,17-5-8 16,-17 5-5-16,0 0-6 0,19-3-7 15,-19 3 1-15,17-3-4 0,-17 3-8 16,0 0-2-16,0 0 0 0,30 6 3 0,-30-6 4 16,10 7-5-16,-10-7 4 0,0 0 3 15,4 19 1-15,-4-19 1 0,0 0-1 16,-12 33 5-16,6-20 5 0,-5 0 6 0,2 3 4 0,-1 0 12 0,-3 2-4 15,3-3 2-15,1 4 4 16,-2-4-2-16,3-1 10 0,2 1-13 0,0-2-7 16,-1 1-4-16,7-14-1 15,-3 22-11-15,3-22 1 0,8 22-17 0,0-13-31 16,2 1-51-16,3-1-59 0,2-1-79 16,0-3-62-16,1 1-108 0,0-2-192 0,0 0-34 15,-5-3-270-15,-11-1-210 16</inkml:trace>
  <inkml:trace contextRef="#ctx0" brushRef="#br2" timeOffset="-23418.1">26133 14873 1423 0,'0'0'290'0,"0"0"-81"15,0 0-44-15,0 0-29 0,0 0-6 0,0 0-7 16,0 0 0-16,0 0 1 15,0 0 6-15,0 0 9 0,0 0 6 0,0 0 6 0,0 0 4 16,0 0 3-16,0 0-4 16,0 0 10-16,0 0-7 0,0 0-14 0,0 0-8 15,0 0-30-15,-24 45-13 0,24-45-7 16,-5 19-12-16,3-7-10 0,2-12-9 0,-5 26-24 16,3-11-36-16,-3 3-49 15,3-1-68-15,2 1-65 0,-2 2-71 16,0-1-125-16,0 0-186 0,0 1-410 0,1-4-433 0</inkml:trace>
  <inkml:trace contextRef="#ctx0" brushRef="#br2" timeOffset="-20717.78">25703 15612 2902 0,'0'0'-99'15,"6"-18"32"-15,-6 18 7 16,0 0 5-16,8-15 12 0,-8 15 27 0,0 0 17 0,9-15 35 16,-9 15 20-16,8-10 22 15,-8 10 19-15,0 0 4 0,0 0 5 0,9-13-7 16,-9 13-7-16,0 0 0 0,0 0-2 0,14-4-8 15,-14 4-4-15,0 0-12 16,0 0-7-16,0 0-4 0,0 0-4 0,28 10 2 16,-28-10-3-16,0 0 0 15,9 15-7-15,-9-15 1 0,2 17-2 0,-2-17 3 0,0 0-5 16,-11 34-3-16,4-20-4 16,1 0-1-16,-3-1-3 0,-1-1 9 0,2 1 2 15,1 0 3-15,-3-2-3 0,10-11 1 16,-15 23 2-16,9-14 9 0,6-9 7 0,-8 19-2 15,8-19 0-15,0 18-4 0,0-18-10 16,8 19 0-16,0-9-5 0,3-2-14 0,4 2-34 16,-1-2-32-16,7-1-49 0,-6 0-60 0,10 0-78 15,-7-3-101-15,3-2-190 16,-6 0-82-16,-15-2-306 0,32-4-301 0</inkml:trace>
  <inkml:trace contextRef="#ctx0" brushRef="#br2" timeOffset="-19927.76">26061 15715 2882 0,'16'-8'34'0,"-16"8"11"0,11-8-9 16,-11 8-2-16,0 0-6 0,14-7 2 16,-14 7-4-16,0 0 17 0,0 0 16 0,0 0-3 15,0 0-1-15,0 0-5 16,0 0-1-16,0 0 0 0,-3 38 0 0,3-38-4 15,-9 27-4-15,3-14 0 0,-1 0-4 0,-2 1-1 0,9-14-3 16,-9 26-3-16,2-15-3 16,7-11-1-16,-8 18-3 0,8-18 0 0,-8 17-2 15,8-17 1-15,-7 12 5 0,7-12-7 16,0 0-4-16,0 0-1 0,-6 10-3 0,6-10-2 16,0 0 1-16,0 0-3 15,0 0-4-15,0 0 0 0,0 0 2 0,0 0 0 16,19-50 11-16,-19 50 6 0,4-19 3 0,0 9 2 0,-4 10 7 15,4-17-4-15,-4 17-3 16,7-15-3-16,-7 15-3 0,0 0-2 0,5-18-3 16,-5 18 0-16,0 0 0 15,5-15-5-15,-5 15 0 0,0 0-7 16,0 0 3-16,6-15 1 0,-6 15 3 16,0 0-2-16,0 0 2 0,0 0-6 0,0 0 5 0,2-15-6 15,-2 15-1-15,0 0 3 0,0 0-2 0,0 0 1 16,0 0-3-16,0 0 2 15,0 0-2-15,0 0 3 0,0 0-3 0,0 0 2 16,-16-14 1-16,16 14-4 0,0 0 7 16,0 0 9-16,0 0 1 0,0 0-2 0,0 0-2 15,-6-15 9-15,6 15 9 16,0 0 7-16,0 0 11 0,-3-25 1 0,3 25 4 16,0 0-4-16,-2-20 6 0,2 20-12 15,0 0-3-15,-4-20 2 0,4 20-11 0,0 0 0 16,-6-14-2-16,6 14-9 0,0 0-2 0,0 0 5 15,-8-15-7-15,8 15-1 16,0 0 4-16,0 0-10 0,0 0 2 0,0 0-1 16,0 0 4-16,0 0-1 15,0 0-7-15,0 0 6 0,0 0-6 0,0 0-6 16,34 3 2-16,-34-3-12 0,0 0-10 0,37 8-12 16,-37-8 2-16,23 4-3 0,-9-1 2 0,-14-3-2 15,23 4 9-15,-23-4 0 0,20 2 4 0,-20-2 10 16,18 2 6-16,-18-2 2 15,0 0 10-15,17 5 16 0,-17-5 13 0,0 0 6 0,3 13 10 16,-3-13 2-16,0 0-2 16,0 0 5-16,-11 35 2 0,6-23 0 0,-1 2-5 15,6-14-7-15,-5 29-5 16,3-12-5-16,2 0-8 0,0-17-31 0,5 33-41 0,1-16-45 16,1-2-72-16,-1-1-91 15,-1-1-86-15,4-1-200 0,0-3-67 16,-9-9-2-16,9 15-393 0,-9-15-468 0</inkml:trace>
  <inkml:trace contextRef="#ctx0" brushRef="#br2" timeOffset="-19627.72">25544 16071 2988 0,'-17'2'-23'0,"17"-2"55"0,0 0 8 15,0 0-9-15,0 0 11 0,0 0 3 16,0 0 13-16,0 0 15 0,0 0-3 0,0 0-4 16,0 0-1-16,0 0-2 0,69 4 0 15,-46-4 4-15,6 2-2 0,5-2-4 0,-1 2-5 16,5-2-6-16,5 0-16 0,2 0-16 0,-3-2-28 15,-5 2-34-15,-1-2-38 16,-5 2-53-16,1 0-38 0,-3-2-31 16,-9 0-64-16,2 2-117 0,-5-2-435 0,-4 1-145 15</inkml:trace>
  <inkml:trace contextRef="#ctx0" brushRef="#br2" timeOffset="-19087.81">25738 16226 2623 0,'0'0'101'16,"0"0"23"-16,0 0-1 15,0 0 4-15,-23 1 9 0,23-1 9 0,0 0 4 0,0 0-6 16,-8 16-15-16,8-16-22 0,-5 13-3 0,5-13-13 15,-7 19-9-15,7-19-10 16,-3 23-8-16,1-10-9 0,2-13-8 0,0 29-16 16,0-29-10-16,0 25-14 15,0-25-9-15,2 21-12 0,-2-21-3 0,3 16-11 16,-3-16-1-16,7 13 2 16,-7-13 6-16,0 0 4 0,0 0 15 0,0 0 6 0,0 0 10 15,0 0 11-15,0 0 10 0,34-28 6 0,-34 28 9 16,7-11 4-16,-7 11-6 0,0 0-3 15,8-13-5-15,-8 13-1 0,0 0-5 16,12-8-8-16,-12 8 2 0,0 0-2 16,0 0-3-16,0 0-13 0,31 11 9 0,-31-11-3 15,20 10-2-15,-10-6-1 0,-10-4 0 16,19 9-3-16,-19-9 2 0,17 10 4 0,-17-10 10 16,15 6 3-16,-15-6 7 15,0 0 6-15,20-3-12 0,-20 3 5 0,0 0 8 16,20-16 16-16,-20 16-5 0,8-18 2 0,-4 7-5 0,-4 11-1 15,6-23-9-15,1 10-2 16,-3 1-12-16,3-1-9 0,-7 13-20 0,9-21-27 16,-4 9-27-16,-3 3-43 15,2-1-58-15,-4 10-69 0,8-13-66 0,-8 13-113 0,4-12-146 16,-4 12-56-16,0 0-333 16,0 0-359-16</inkml:trace>
  <inkml:trace contextRef="#ctx0" brushRef="#br2" timeOffset="-18597.96">26061 16411 2869 0,'0'0'-24'0,"0"0"24"16,0 0 6-16,0 0-4 0,0 24 3 0,0-24 5 15,0 0 3-15,0 0-3 0,-2 21-5 16,2-21 1-16,0 0 4 0,-5 17 3 0,5-17 1 15,0 0 3-15,-6 16 5 0,6-16 6 16,0 0 10-16,0 0 10 0,-6 14 10 0,6-14 0 16,0 0-3-16,0 0-8 0,0 0 0 0,0 0-1 15,0 0-3-15,0 0-6 16,0 0 2-16,0 0 3 0,0 0 8 0,33-40 9 16,-28 33 13-16,-5 7 19 0,12-13 9 15,-12 13 4-15,13-12-3 0,-13 12 1 0,10-5 6 16,-10 5 7-16,0 0-4 0,0 0 6 0,0 0-12 15,0 0 11-15,27 13-15 0,-27-13-16 16,7 15-5-16,-7-15-22 0,8 16-38 0,-2-9-61 16,-4 0-85-16,-2-7-115 15,9 14-177-15,-9-14-187 0,0 0 29 0,0 0-398 16,0 0-426-16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01T11:20:40.78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2060"/>
    </inkml:brush>
    <inkml:brush xml:id="br4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14988 3368 2390 0,'0'0'1'0,"0"0"40"0,0 0 17 0,0 0 20 15,0 0 18-15,0 0 18 16,0 0 17-16,0 0 11 0,-16-8 1 0,16 8-4 16,0 0-8-16,0 0-11 0,0 0-15 15,0 0-3-15,0 0-14 0,0 0-10 0,40-14-10 16,-26 11-5-16,-14 3-1 0,23-2-16 15,-23 2 1-15,28-2-9 0,-28 2-2 16,24 2-2-16,-24-2-8 0,26 2-1 0,-26-2-5 0,19 4-1 16,-19-4-1-16,13 8-1 15,-13-8 5-15,0 15 3 0,0-15 3 0,0 0 14 16,-19 32 1-16,10-20 5 16,-3 1 3-16,1 1 1 0,-3-2-1 0,3 4-2 0,0-3-6 15,0 3-6-15,1-1-3 16,1 0-1-16,1 0 9 0,3 1 3 0,2 0-3 15,1 4-6-15,2-1-4 0,2 0-3 0,0 0-2 0,-1 0 0 16,1 1-4 0,1 0-2-16,1 1-4 0,-2 0-1 0,0 4 1 0,-2-2-7 15,-2 3 2-15,-2 0 18 16,-3 3 11-16,-2 3 8 0,-3-3 4 16,0 0-5-16,-5 0 0 0,0-3-7 0,-2 3-5 15,0-3-1-15,-2 3-6 0,-3-4 0 0,3 2-5 16,-1-5-11-16,0 3-6 0,-2-4-23 0,2 1-32 15,2-4-48-15,1-3-49 0,1-1-66 16,-1 0-68-16,6-5-75 0,-1-1-149 0,0-3-113 16,3-3 35-16,11-2-346 15,0 0-332-15</inkml:trace>
  <inkml:trace contextRef="#ctx0" brushRef="#br0" timeOffset="459.89">15507 3437 2777 0,'0'0'-76'0,"0"0"29"15,0 0 5-15,0 0 21 0,0 0 2 0,0 0 3 0,0 0 20 16,0 0 17 0,0 0 4-16,0 0 21 0,-20 45 16 0,20-45 21 0,-17 14 9 15,7-7 8-15,-1 1 0 0,11-8 2 0,-21 16-2 16,11-9 0-16,10-7-2 15,-18 9-9-15,11-1-6 0,7-8 0 0,-12 9-1 0,12-9-4 16,-10 15 0-16,10-15-3 16,-5 18-3-16,5-18 4 0,0 19-2 0,0-19 22 15,2 25-3-15,3-12-3 0,-5-13-2 16,11 27-5-16,-3-12-9 0,2-2-4 16,0-1-8-16,2 1-14 0,-3-1-25 15,2-1-25-15,2-1-46 0,-2-5-62 0,-11-5-76 16,19 11-72-16,-11-8-129 0,1 0-182 15,-9-3-41-15,13 2-257 0,-13-2-224 0</inkml:trace>
  <inkml:trace contextRef="#ctx0" brushRef="#br0" timeOffset="699.62">15853 3341 2686 0,'9'-14'66'16,"-9"14"9"-16,0 0 2 0,0 0 19 15,8-10 33-15,-8 10 22 0,0 0 17 0,0 0 1 16,0 0-11-16,0 0-18 0,2 57-7 0,-2-38-20 16,0 0-13-16,0 3-14 15,2 7-19-15,-2 0-44 0,0-1-61 0,-2 1-82 0,2 4-89 16,-4-7-107-16,0 3-207 0,-4 1-446 15,-6-2-415-15</inkml:trace>
  <inkml:trace contextRef="#ctx0" brushRef="#br0" timeOffset="1219.89">14669 3405 2914 0,'8'-16'-13'0,"-8"16"56"16,6-14 23-16,-6 14 11 0,0 0 1 16,6-15-6-16,-6 15-8 0,0 0 10 0,0 0 9 15,0 0 8-15,0 0 1 0,0 0-3 0,0 0-4 16,0 0-1-16,0 0-1 16,-42 19-1-16,42-19 1 0,-23 16-3 0,7-9-5 0,4 1-7 15,-3-1-4-15,2-1-4 0,1 1-3 0,-3 0-4 16,15-7 0-16,-22 9 1 15,11-3 0-15,11-6 2 0,-13 5 2 0,13-5 1 0,-14 8 28 16,14-8-13 0,0 0 0-16,-11 16-1 0,11-16 7 0,0 17 4 0,0-17-4 15,0 0-2-15,9 32-23 16,-3-16-7-16,2-3-5 0,0 2-4 0,-2 0-2 16,1 2-5-16,1-2-8 0,-2 3-13 15,3-4-32-15,-3 2-35 0,-1-3-32 0,-3 0-47 16,-2-13-61-16,6 22-66 0,-9-15-73 15,3-7-167-15,-10 14-97 0,2-10-12 0,-5 0-312 16,13-4-328-16</inkml:trace>
  <inkml:trace contextRef="#ctx0" brushRef="#br0" timeOffset="1689.89">14056 3387 2797 0,'0'0'-10'0,"-13"-17"20"0,13 17 10 15,-11-13 26-15,11 13 26 0,-6-10 28 0,6 10 22 16,0 0 1-16,0 0-3 16,-8-15-5-16,8 15-12 0,0 0-10 0,0 0-8 15,0 0-11-15,0 0-4 16,0 0-6-16,0 0-5 0,0 0-5 0,0 0-4 16,0 0-4-16,0 0-2 0,0 0-8 15,0 0 0-15,0 0-3 0,0 0-5 0,0 0 0 16,0 0-1-16,0 0 0 0,0 0 3 0,0 0-3 15,27 42 1-15,-27-42-2 16,2 13-1-16,-2-13-1 0,3 15-3 0,-3-15 1 0,0 0-1 16,0 0 6-16,-9 28-2 15,9-28 1-15,-9 14-1 0,9-14 1 0,-12 12 1 16,12-12 0-16,-13 7 5 16,13-7 5-16,-16 8 2 0,16-8 30 0,0 0-8 0,-20 2-5 15,20-2 2-15,0 0-11 16,-22-11 1-16,22 11-11 0,-9-18-11 0,9 18 6 0,-2-21 0 15,2 21-1-15,2-22-1 0,-2 22-1 0,6-22-6 16,-6 22 0-16,11-19-4 16,-2 12-2-16,-9 7-1 0,18-12-6 0,-18 12-3 0,17-2 2 15,-17 2-3-15,0 0-1 16,25 16-5-16,-21-6-27 0,2 0-35 0,-3 6-42 16,-3-16-59-16,2 29-90 15,-2-15-86-15,-5 4-202 0,-1 1-81 0,0 1 14 0,-4-4-291 16,1 0-283-16</inkml:trace>
  <inkml:trace contextRef="#ctx0" brushRef="#br1" timeOffset="11779.88">23525 4096 2518 0,'0'0'-34'0,"0"0"35"15,8 38 1-15,-8-38 13 16,0 0 16-16,0 0 20 0,0 0 36 0,0 0 29 0,6 9 19 16,-6-9 14-16,0 0-7 15,0 0-8-15,0 0-11 0,0 0-9 16,0 0-3-16,0 0 1 0,19 0-7 0,-19 0 3 16,0 0-1-16,0 0-9 0,0 0-11 0,26-15-7 15,-26 15-8-15,10-13-9 0,-10 13-5 0,14-19-6 16,-8 7-8-16,2-1-5 15,-2-2-3-15,0 1-8 0,1-1 3 0,-1-2-5 16,1 2-1-16,-1-2 3 16,0 2 21-16,3-1 1 0,-3 1-5 0,-2 0 4 0,4 3-4 15,0 2-6-15,-8 10-4 16,12-20-5-16,-12 20-9 0,8-13 3 0,-8 13-6 0,6-10 2 16,-6 10-8-16,0 0 3 15,0 0 3-15,0 0-5 0,0 0-1 0,0 0-3 16,12 32 4-16,-12-32-6 0,0 25 3 0,0-11 1 15,2 2 0-15,-2 2-5 16,0-18 2-16,6 32 0 0,-4-15 1 0,2 2-8 0,2-2-14 16,-1 1-29-16,1-3-30 15,-2 2-48-15,2-4-69 0,1 0-67 0,-5-3-89 0,1 0-206 16,-3-10-86-16,2 13-339 16,-2-13-427-16</inkml:trace>
  <inkml:trace contextRef="#ctx0" brushRef="#br1" timeOffset="13010.06">23757 3987 2846 0,'0'0'-129'0,"0"0"20"16,0 0 25-16,0 0 19 0,0 0 28 0,5-17 26 15,-5 17 20-15,0 0 20 0,0 0 16 0,0 0 5 0,0 0 12 16,0 0 5-16,0 0 5 15,0 0 2-15,0 0-2 0,0 0-5 0,0 0 1 16,0 0-11-16,0 0-5 16,0 0 8-16,0 0 16 0,0 0-3 0,0 0-2 15,0 0-7-15,0 0-3 16,0 0-7-16,0 0-4 0,0 0-6 0,0 0 0 0,2 61 1 16,-2-47-1-16,0-14 0 15,-2 32 5-15,2-13 3 0,-3 0 5 0,3 4-11 16,0 0-1-16,-2-2-6 0,2 5-1 0,2 0-6 15,-2 1 1-15,0 0-3 0,0 0 4 16,0 1-6-16,3-1-1 0,-3 1 0 0,0 1-2 16,2 0 6-16,-4 0-9 15,4 0 0-15,-4 0-1 0,2 0-1 0,-3 1-2 0,1 1 1 16,0 0 1-16,0 0-2 16,0-1 0-16,2 2 1 0,-4 6 15 0,0-2-3 15,2 0-3-15,-3 3-2 0,1-2-1 16,2 2 0-16,-1-1 2 0,-1-1-4 0,2 2 2 15,0 1-3-15,0 0-1 0,-2 0-4 0,2 0-2 16,0 0 2-16,2 0-3 16,-2 0 0-16,0 0-6 0,2-2 1 0,0 0-1 0,2 2 4 15,0-2-4-15,0 1 1 16,-2-1 3-16,2-2 3 0,-2-1 2 0,2 0 1 16,-2 0 2-16,2-3 5 15,-2 5-2-15,0-2-1 0,2 2 0 0,-2 1-3 0,2-4-3 16,-4-1 5-16,2 0-24 0,0 0 4 0,0-1 1 15,0 3-6-15,0-3 3 16,0 1-2-16,-2-1 2 0,2 3 1 0,0-3 1 0,2 2 3 16,-2 0-2-16,0-1-2 15,-2-1 3-15,4 0 1 0,-4 3 0 16,2-1 3-16,2 0 4 0,-4 2 2 16,2-1 1-16,0-1 3 0,0-1-3 0,0 0 9 0,0 0-8 15,0 2 1-15,2-3-4 0,-2 0-4 0,2 1 2 16,0-3-2-16,0 1 3 15,-2-2-5-15,5 1 3 0,-3-2-4 0,0 1 1 0,0-3 3 16,3 1-2-16,-3 0-3 16,0-1 5-16,0-1-2 0,2 2 2 0,-2-2-1 15,0 2 23-15,2-1-10 16,1 0 3-16,-1 2-3 0,0-3 3 0,0 2-13 0,0-3-4 16,1 1 2-16,-1-3 5 15,1 3-9-15,-3 0-1 0,0 0 7 0,0 0-3 16,-2-3 2-16,2 1-6 0,-2 0 5 0,0 0 1 15,-2-1-7-15,2 1 0 0,0 4 1 16,-2-2 1-16,0 2 0 0,2-2-1 0,-2 2 4 16,2-1-2-16,0 1 2 15,-2-2-1-15,2 1 0 0,0 1-1 0,0 0 3 0,0-1-5 16,0-1 0-16,-3 2 4 16,3-2 3-16,0-3-5 0,-2 2 5 0,2 2 2 15,0-2-1-15,-2 4-3 0,0-6 1 16,2 2-1-16,-3-1 0 0,3-1-1 0,-4 5-3 15,2-3 4-15,-2-1-5 0,2 2 5 0,0 0 0 16,0 0 0-16,-3-1 1 0,3 2 1 16,0 0 5-16,0-2-2 0,2 1 5 0,-2 0 3 15,0-2 4-15,2 2 4 16,-2 2 1-16,0-2 1 0,2 1 0 0,-2 3 2 0,0-3-6 16,0 3-2-16,2-3 1 15,-3 3-3-15,1-1-2 0,2-1-2 0,-2 1-2 16,2 2-1-16,-2-2 0 0,2-1-3 0,2-1-2 15,0 3-2-15,-2-3 0 0,2-1-11 16,3-2-16-16,1 0-25 0,-2-2-40 0,2-4-55 16,-4-1-76-16,5-4-104 15,-5-2-192-15,-2-10-103 0,-2 14 27 16,2-14-577-16,0 0-832 0</inkml:trace>
  <inkml:trace contextRef="#ctx0" brushRef="#br1" timeOffset="14549.96">20487 6780 3504 0,'0'0'-172'15,"19"5"31"-15,-19-5 23 16,16 1 17-16,-16-1 24 0,20 3 25 0,-20-3 25 16,26 4 20-16,-14-1 15 0,-12-3 11 15,32 4 0-15,-13-1-5 0,-1-1-5 0,4 2 8 16,-3 0-6-16,9 0 1 0,-6 1-2 15,4-3-4-15,2 2-2 0,-3 0 0 16,3-1 0-16,-1 1-1 0,-1 1 4 0,2-4-1 16,-2 1 15-16,-2 1-7 0,3 0 8 15,-3-2 9-15,2-1 2 0,3 3 8 16,-1-1-1-16,-2-2 5 0,2 1 4 16,0 2 6-16,-3-2 2 0,3 2 4 15,0-3 9-15,-1 1 5 0,5-1 3 0,-2 2-2 0,1 0 0 0,3-2-2 16,2 2-5-16,0-2-8 15,0 1 2-15,6 2-8 0,0-3-4 0,-2 0-3 0,3 1-3 16,-5-1-2-16,6 0-3 16,-1 2 0-16,-1-2-7 0,1 2 3 0,-1 1-6 15,0-2-2-15,3 1 0 16,-1-2-7-16,1 4 3 0,-1-2-4 0,3-1-1 0,-1 2-3 16,-1-1 0-16,-1-1-2 15,0 1-2-15,1-2-1 0,-1 5 1 0,-3-4-3 16,1 1 0-16,-2 0 5 0,-1-2-3 0,1 4 1 15,0-3-1-15,3-1-1 16,-1 3 0-16,0-1 2 0,1-2-3 0,1 1 0 0,1 1-2 16,1 0-1-16,1 0 0 15,-1 0-1-15,1 2 1 0,-1-3-4 0,1 2 0 16,-1 0 2-16,-1-1 0 0,-1 2-2 16,3-3 1-16,-3 2 0 0,0 0-3 0,1-1 4 15,-1 2-3-15,1-2-1 0,-3 1 9 16,0-2-7-16,1 0 1 0,-1 2 1 15,-1-3 4-15,1 2-2 0,-6-2-1 0,6 2 1 0,1-1-1 16,-4-1 0 0,3 3-2-16,1-3-2 0,-1 2-3 0,3-2 4 0,-1 0 3 15,1 0-4-15,-3 0 0 16,4 0 3-16,-1 0-3 0,-1-2-2 0,1 2-1 16,-1-3 5-16,4 2-3 15,-7-1-1-15,4 0 3 0,-1-1 2 0,4 2 5 0,-4 0 7 16,4-2 1-16,-3 1 9 0,4 2 2 0,-5-2 3 0,5 0-4 15,-3 2 4-15,1-2 0 16,0 2 5-16,1-1-5 0,-2-1 0 0,4 2-4 16,-3 0 0-16,3-3-8 15,-3 0 1-15,0 1-7 0,-1 0-2 16,-4-1-34-16,0-3-36 0,-6 0-49 0,-7-1-72 16,-2 1-89-16,-11-4-125 0,-5-1-206 0,-11-1-7 15,0 12-341-15,-19-32-377 16</inkml:trace>
  <inkml:trace contextRef="#ctx0" brushRef="#br1" timeOffset="15429.76">22121 4706 2862 0,'-2'-25'-93'0,"2"25"22"15,0 0 19 1,0 0 20-16,0 0 29 0,0 0 18 0,0 0 20 0,-2-21 17 16,2 21-3-16,0 0-1 15,0 0-2-15,0 0 17 0,0 0 11 0,0 0 13 0,0 0 12 16,0 0 16-16,0 0 3 16,0 0 7-16,0 0-1 0,-28 35-2 0,28-35-3 15,-12 22-8-15,4-6-11 0,-2-3-6 0,0 5-10 16,0 0-7-16,-3 1-2 0,2 0-5 15,-2 2-5-15,1-1 5 0,0 4-8 16,0-3-14-16,0 1 1 0,-1 0-9 16,2-2-2-16,-1 1-5 0,3-2-2 15,-1 0-5-15,2 1-3 0,-1-6-4 16,2-2-19-16,3 1-36 0,0-2-42 0,-2-3-57 0,6-8-74 16,-4 14-68-16,4-14-120 15,0 0-171-15,0 0-29 0,0 0-238 0,0 0-172 16</inkml:trace>
  <inkml:trace contextRef="#ctx0" brushRef="#br1" timeOffset="15769.86">21831 4706 2406 0,'0'0'-76'15,"0"0"22"-15,0 0 18 0,0-24 33 0,0 24 11 16,0 0 42-16,0 0 20 16,4-15 23-16,-4 15 8 0,0 0 4 15,0 0 3-15,0 0 9 0,0 0 22 16,0 0 13-16,0 0 11 0,0 0 1 0,0 0 4 0,0 0-8 16,0 0-3-16,0 0-5 15,0 0-8-15,34 35-8 0,-28-26 16 0,3 7-31 16,0-3 3-16,3 2-15 0,1 2-13 0,2-1-15 0,0 2-9 15,5 3-3 1,0 1-35-16,-1 0-1 0,0-1-16 0,2 2-33 0,-5-5-38 16,2 0-48-16,-4 0-62 15,2 1-70-15,-2-2-59 0,-3 2-150 0,-1-6-157 0,-3 3-17 16,0-2-242-16,-3 2-213 16</inkml:trace>
  <inkml:trace contextRef="#ctx0" brushRef="#br1" timeOffset="17019.46">21956 8678 2606 0,'0'0'9'0,"0"0"44"0,0 0 14 16,0 0 10-16,0 0 6 16,0 0 14-16,0 0 5 0,0 0 9 0,0 0-3 0,-38 29 5 15,38-29 1 1,-11 18 0-16,5-7-9 0,0 2 5 0,6-13 2 0,-16 26 1 16,10-10-1-16,-2-3-7 15,2 5-11-15,-3-4-9 0,0 2-9 0,-1 3-5 16,0 0-5-16,-1-2-2 0,-2 0-4 0,2 1-6 0,3-3 3 15,0 0-12-15,0-2-12 16,-2 1-5-16,4-3-5 0,6-11-23 0,-10 19-31 16,6-12-40-16,4-7-58 0,0 0-75 15,-7 14-66-15,7-14-99 0,0 0-162 0,0 0-62 16,0 0-281-16,0 0-243 16</inkml:trace>
  <inkml:trace contextRef="#ctx0" brushRef="#br1" timeOffset="17289.58">21750 8846 2674 0,'0'0'18'0,"0"0"43"0,0-21 2 0,0 21 6 15,0 0 12-15,0 0 18 0,0-19 15 16,0 19 10-16,0 0 9 0,0 0 6 0,0 0 1 16,0 0 4-16,0 0 7 0,0 0 4 15,0 0 0-15,0 0-12 0,0 0-9 16,0 0 7-16,0 0 2 0,0 0-4 0,41 35-16 0,-33-24-12 15,3 0-16-15,0 3-7 16,1 0-13-16,1 2-6 0,2-1-9 0,-3 2-22 16,1 1-24-16,2 1-26 0,-2-2-30 15,-1-2-30-15,-3 0-42 0,0-2-59 0,-1 1-69 16,0-3-74-16,-4-1-167 0,-2-3-102 16,-2-7-7-16,2 13-334 0,-2-13-332 0</inkml:trace>
  <inkml:trace contextRef="#ctx0" brushRef="#br1" timeOffset="20460">22119 4906 2673 0,'0'0'-108'0,"0"0"43"16,0 0 14-16,0 0 30 0,0 0 16 0,0 0 25 15,0 0 19-15,0 0 5 16,0 0 1-16,0 0 2 0,0 0-7 0,0 0-2 0,0 0-11 16,0 0 2-16,0 0-6 15,0 0-8-15,0 0-5 0,0 0-20 0,0 0-31 16,0 0-42-16,-2-15-69 0,2 15-125 0,0 0-425 0,0 0 45 15</inkml:trace>
  <inkml:trace contextRef="#ctx0" brushRef="#br1" timeOffset="20645.14">22091 4875 1980 0,'0'0'-27'0,"0"0"28"0,0 0 4 0,0 0 2 0,0 0 6 16,0 0-10-16,0 0-8 16,0 0 3-16,0 0-17 0,0 0-13 15,0 0-28-15,0 0-38 0,0 0-91 16,0 0-320-16,36 4 319 0</inkml:trace>
  <inkml:trace contextRef="#ctx0" brushRef="#br1" timeOffset="20799.79">22136 4942 1523 0,'0'0'59'16,"0"0"9"-16,6 9-16 15,-6-9-19-15,0 0-17 0,0 0-3 0,11 10-14 16,-11-10-14-16,0 0-20 0,11 9-19 16,-11-9-36-16,6 6-54 0,-6-6-111 0,4 9-128 15,-4-9 122-15</inkml:trace>
  <inkml:trace contextRef="#ctx0" brushRef="#br1" timeOffset="21469.8">22957 6021 1008 0,'0'0'-133'0,"0"0"-158"16,7 14 95-16</inkml:trace>
  <inkml:trace contextRef="#ctx0" brushRef="#br1" timeOffset="24789.94">22182 4959 995 0,'0'0'309'16,"0"0"-102"-16,0 0-78 0,30-2-18 0,-30 2-37 15,0 0-1-15,0 0 1 16,0 0 3-16,0 0 16 0,0 0-1 0,0 0 4 0,17 2-3 16,-17-2-14-16,0 0-4 15,0 0-15-15,0 0-4 0,0 0-14 0,0 0-37 16,0 0-37-16,0 0-61 16,0 0-50-16,0 0-81 0,15 4-481 0,-15-4 40 0</inkml:trace>
  <inkml:trace contextRef="#ctx0" brushRef="#br1" timeOffset="24959.54">22200 4966 2139 0,'0'0'5'0,"0"0"-4"0,0 0-10 0,0 0-2 16,0 0-19-1,0 0 1-15,0 0-4 0,0 0-7 0,0 0-16 0,0 0-15 16,-20 3-27-16,20-3-45 0,0 0-90 0,0 0-220 15,0 0 392-15</inkml:trace>
  <inkml:trace contextRef="#ctx0" brushRef="#br1" timeOffset="25299.73">22113 4825 1233 0,'0'0'4'0,"0"0"24"0,0 0 1 0,0 0 11 15,0 0 22-15,0 0 8 0,0 0 24 16,0 0 16-16,0 0 12 0,0 0 0 0,0 0-3 0,0 0-12 16,0 0-7-16,0 0-12 15,0 0-5-15,0 0-13 0,0 0-9 0,0 0-1 16,0 0-7-16,0 0-10 16,0 0-21-16,0 0-43 0,0 0-54 0,0 0-71 0,0 0-131 15,0 0-414-15,0 0 59 0</inkml:trace>
  <inkml:trace contextRef="#ctx0" brushRef="#br1" timeOffset="25479.8">22130 4993 2004 0,'2'19'-6'0,"-2"-19"14"0,2 16-11 0,-2-16 6 16,2 15 1-16,-2-15 9 15,0 0 11-15,2 23-6 0,-2-23-1 0,4 15 7 16,-4-15-7-16,4 19-9 0,-4-19-13 0,7 18-31 0,-7-18-26 15,7 18-28-15,-3-8-36 16,-2-1-67-16,-2-9-328 0,8 18 301 0</inkml:trace>
  <inkml:trace contextRef="#ctx0" brushRef="#br1" timeOffset="25619.95">22239 5319 1574 0,'9'15'26'16,"-9"-15"11"-16,9 12-24 0,-9-12 1 0,6 11-11 0,-6-11-5 15,8 13 1-15,-8-13-4 0,8 10-15 0,-8-10-19 16,0 0-19-16,12 15-24 0,-12-15-61 16,0 0-287-16,8 12 421 0</inkml:trace>
  <inkml:trace contextRef="#ctx0" brushRef="#br1" timeOffset="28229.91">21941 8943 838 0,'0'0'373'0,"0"0"-88"15,0 0-74-15,0 0-38 0,0 0-17 16,0 0-22-16,0 0-3 0,0 0 3 0,0 0-1 16,0 0-12-16,0 0-13 15,0 0-11-15,0 0-20 0,0 0-15 0,0 0-23 0,0 0-22 16,0 0-26-16,0 0-30 0,0 0-34 0,0 0-42 15,19-42-37-15,-19 42-62 16,8-13-115-16,-1 7-350 0,-2-2 78 0</inkml:trace>
  <inkml:trace contextRef="#ctx0" brushRef="#br1" timeOffset="28379.88">22034 8747 2039 0,'0'0'5'0,"7"-15"16"0,-7 15-2 16,8-10 3-16,-8 10 0 0,0 0 6 15,10-13 7-15,-10 13-3 0,0 0-12 0,14-12-1 16,-14 12-34-16,8-7-21 0,-8 7-27 16,0 0-28-16,17-8-26 0,-11 4-24 0,-6 4-38 15,11-7-341-15,-11 7 298 16</inkml:trace>
  <inkml:trace contextRef="#ctx0" brushRef="#br1" timeOffset="28529.77">22144 8646 1462 0,'0'0'-20'15,"13"-11"25"-15,-13 11 8 0,0 0 11 0,13-12-4 0,-13 12 4 16,0 0-5-16,10-9 16 0,-10 9 13 0,0 0 14 15,11-8 7-15,-11 8 24 16,0 0 11-16,0 0 7 0,11-10 7 0,-11 10-7 0,0 0-15 16,0 0-12-16,10-10-32 15,-10 10-38-15,0 0-46 0,11-8-39 0,-11 8-42 16,8-7-67-16,-8 7-123 16,8-7-286-16,-8 7 211 0</inkml:trace>
  <inkml:trace contextRef="#ctx0" brushRef="#br1" timeOffset="28979.58">22269 8539 1705 0,'12'-10'40'0,"-12"10"37"0,0 0-17 16,0 0 9-16,0 0 2 0,0 0 13 16,14-10 1-16,-14 10-11 0,0 0-9 0,0 0-7 15,0 0-5-15,12-9-12 16,-12 9-14-16,0 0-13 0,0 0-13 16,17-9-16-16,-17 9-19 0,11-8-16 15,-11 8-22-15,15-9-25 0,-15 9-15 0,14-11-20 0,-5 3-9 16,-2 3-3-16,1-1 14 0,0-2 29 0,-8 8 26 15,17-11 26-15,-17 11 30 16,15-13 29-16,-15 13 24 0,15-12 4 0,-15 12 8 0,14-10 15 16,-14 10 11-1,14-13 1-15,-6 7 6 0,-8 6 3 0,12-11-11 0,-12 11-5 16,13-13-20-16,-13 13-16 16,13-14-7-16,-5 6-17 0,-8 8 7 0,17-13-21 0,-6 5-10 15,-11 8 14-15,19-15-22 16,-11 8 5-16,-8 7 4 0,18-15-7 0,-10 5 5 15,-8 10 1-15,17-18-16 0,-9 11 0 0,1-2 0 16,-9 9-2-16,19-22-6 16,-11 14-8-16,2-5 6 0,0 4 14 0,0-2-7 0,-10 11 14 15,17-19 24-15,-9 9 11 16,1-2 10-16,-1 3 11 0,-8 9 25 0,17-15 14 16,-9 5 29-16,4 2-10 15,-12 8-18-15,14-14-8 0,-6 6-1 0,-8 8-14 0,18-15-20 16,-10 7-33-16,-8 8-38 0,17-15-18 0,-7 5-29 15,1 1-31-15,-2 0-35 16,1-1-48-16,0-2-309 0,-1 2 310 0</inkml:trace>
  <inkml:trace contextRef="#ctx0" brushRef="#br1" timeOffset="29309.63">22974 7895 1457 0,'8'-9'-8'0,"-8"9"23"0,16-12 14 0,-16 12 20 16,10-11-14-16,-10 11-2 16,10-9 4-16,-10 9-14 0,13-11-6 0,-13 11-15 0,15-8-17 15,-8 1-19-15,1 0-22 0,-2-1-10 0,5 1-9 16,-2 0 5-16,-1-4 0 15,0 6 12-15,0-5 18 0,1 4 18 0,0-3 13 16,-9 9 4-16,19-13-1 0,-11 6 1 16,-8 7-2-16,17-16-2 0,-8 8-14 0,-1 3-3 15,0-3-17-15,1-1 6 16,0 3-2-16,-1-3 3 0,-2 1 5 0,3-1 2 16,-1 0 16-16,-8 9 23 0,15-16 18 15,-6 6 21-15,-9 10 21 0,14-11 8 0,-14 11 12 16,16-15 12-16,-10 6-4 0,-6 9-9 0,16-11-8 15,-16 11-9-15,15-11-10 16,-6 3 7-16,-9 8-20 0,17-10-12 0,-17 10-32 0,16-14-31 16,-7 9-21-16,0-1-24 15,-1 1-24-15,0-2-14 0,1-1-7 0,-9 8 3 16,15-14 24-16,-9 9 26 16,0-3 18-16,-6 8 14 0,13-14-3 0,-7 7-11 0,-6 7-49 15,11-13-109-15,-4 6-21 0,-1-1 73 0</inkml:trace>
  <inkml:trace contextRef="#ctx0" brushRef="#br1" timeOffset="29420.7">23537 7355 727 0,'11'-14'82'0,"-11"14"7"15,0 0-10-15,8-12-4 0,-8 12-9 16,0 0-7-16,9-14-13 0,-9 14-20 0,0 0-35 16,8-10-54-16,-8 10-76 0,0 0-204 15,9-18 112-15</inkml:trace>
  <inkml:trace contextRef="#ctx0" brushRef="#br1" timeOffset="29589.72">23610 7225 963 0,'0'0'18'0,"0"0"9"16,6-12-10-16,-6 12-4 0,0 0-15 0,8-17 4 15,-8 17 1-15,4-12 19 0,-4 12 15 0,0 0 16 16,6-15 15-16,-6 15 31 16,0 0 19-16,9-15 21 0,-9 15 1 0,0 0-21 0,9-13-5 15,-9 13-28-15,0 0-18 0,6-14-41 0,-6 14-54 16,0 0-51-16,6-12-61 15,-6 12-161-15,0-9-212 0,0 9 315 0</inkml:trace>
  <inkml:trace contextRef="#ctx0" brushRef="#br1" timeOffset="29889.97">23691 6978 1425 0,'0'0'-43'0,"0"0"10"16,-16-28 6-16,16 28-6 0,0 0-9 0,-2-9-31 0,2 9-45 15,0 0-230-15,0 0 111 16</inkml:trace>
  <inkml:trace contextRef="#ctx0" brushRef="#br1" timeOffset="30099.73">23660 6891 1036 0,'-13'-16'67'0,"13"16"2"0,0 0-11 0,-8-11-4 16,8 11-11-16,0 0 2 15,-11-13-6-15,11 13 4 0,-8-13-15 0,8 13-6 16,-10-14-20-16,10 14-27 0,-12-15-16 16,12 15-10-16,-12-17-2 0,6 5-3 0,6 12 4 15,-15-21 1-15,6 10 0 0,3 0-3 0,-3-1 0 16,1 1-3-16,0-1 1 15,-1 1 0-15,0-1 0 0,1 0-14 0,0-1-30 0,8 13-108 16,-18-26 68-16</inkml:trace>
  <inkml:trace contextRef="#ctx0" brushRef="#br1" timeOffset="30209.5">23327 6460 657 0,'0'0'75'0,"-18"-17"8"0,10 9-9 16,8 8-2-16,-16-15-8 15,16 15-9-15,-14-14-3 0,14 14-12 0,-13-14-8 16,6 6-29-16,7 8-26 0,-10-17-28 0,5 9-48 0,5 8-100 15,-12-17-78 1,8 7 90-16</inkml:trace>
  <inkml:trace contextRef="#ctx0" brushRef="#br1" timeOffset="30284.92">23116 6203 765 0,'-7'-8'-33'0,"3"1"-42"16,4 7-145-16,0 0 73 0</inkml:trace>
  <inkml:trace contextRef="#ctx0" brushRef="#br1" timeOffset="30579.43">23027 6021 660 0,'-13'-16'24'0,"13"16"2"0,-10-17-2 16,4 9 4-16,6 8-3 0,-12-15 10 0,12 15-1 0,-8-18-10 16,8 18 3-1,-10-16-5-15,10 16-3 0,-8-20 3 0,8 20-6 0,-9-16-2 16,9 16-3-16,-7-18 3 0,7 18-3 0,-10-20-6 15,6 12-3-15,4 8 0 16,-11-20-6-16,5 9 1 0,6 11-10 0,-13-23-12 0,6 12-12 16,-1 0-3-16,8 11 8 15,-12-22-4-15,5 11 5 0,7 11 7 0,-13-21 11 16,7 13 20-16,6 8 6 16,-13-19 16-16,7 10 0 0,6 9-3 0,-10-17-6 15,10 17 8-15,-14-16-11 0,14 16-1 0,-10-15-9 0,10 15-25 16,-10-14-31-16,10 14-41 15,-11-14-184-15,11 14 91 0</inkml:trace>
  <inkml:trace contextRef="#ctx0" brushRef="#br1" timeOffset="30759.59">22693 5475 925 0,'0'0'79'0,"-10"-15"-11"16,10 15-10-16,-10-17-2 15,10 17-10-15,-8-15-3 0,8 15-19 0,-8-18-25 0,8 18-22 16,-9-17-17-16,9 17-14 0,-10-17-11 0,10 17 3 15,-13-15 8-15,6 5 13 16,7 10 7-16,-16-19 14 0,8 10-3 0,-2 0 3 16,10 9 0-16,-18-19-4 0,5 10-25 15,4 0-28-15,-1-1-155 0,-3 0 78 16</inkml:trace>
  <inkml:trace contextRef="#ctx0" brushRef="#br1" timeOffset="31059.91">22339 5115 658 0,'-17'-11'17'0,"17"11"2"16,-13-13-7-16,13 13-15 16,-12-14-18-16,12 14-3 0,-13-13-13 0,13 13-9 0,-13-15 1 15,5 9 3-15,8 6 8 16,-15-14 15-16,15 14 23 0,-15-13 23 0,15 13 31 16,-17-11 13-16,17 11 11 15,-12-12 10-15,3 4-6 0,9 8-7 0,-13-11-7 16,13 11-13-16,-14-13-1 0,14 13-14 0,-15-14-7 15,15 14-2-15,-15-11-6 16,7 3-5-16,8 8 1 0,-13-10-8 0,13 10 9 0,-11-12 4 16,11 12 15-16,0 0 16 15,-13-15 23-15,13 15 18 0,0 0 5 0,-8-14-1 0,8 14-5 16,0 0-9-16,0 0-5 16,-4-16-19-16,4 16-29 0,0 0-51 0,0 0-53 15,0 0-67-15,0 0-101 0,-4-11-355 0,4 11 214 16</inkml:trace>
  <inkml:trace contextRef="#ctx0" brushRef="#br1" timeOffset="32429.94">22790 6045 1617 0,'0'0'-55'0,"0"0"23"16,0 0 18-16,0 0 18 0,0 0 21 16,0 0 20-16,0 0 10 0,0 0 23 0,0 0 11 15,0 0 10-15,0 0 5 0,0 0-4 0,0 0-1 0,0 0-2 16,0 0-5-16,0 0-1 16,0 0-7-16,0 0-4 0,0 0-2 0,0 0-7 15,0 0-6-15,0 0-5 0,0 0-9 0,0 0-1 16,0 0-5-16,0 0-8 15,0 0 1-15,0 0-5 0,0 0-6 0,0 0-1 16,0 0-1-16,-2 25-5 16,2-25 2-16,0 0-6 0,-2 19 3 0,2-19 1 0,0 0-3 15,0 21-3-15,0-21 1 16,0 0 1-16,0 22-1 0,0-22-3 0,0 0-4 0,2 19 2 16,-2-19 1-16,0 0-1 15,0 0-4-15,0 18 7 0,0-18 9 0,0 0 3 16,0 0 5-16,0 0 12 0,0 0-3 0,0 0-1 0,2 17-7 15,-2-17 0-15,0 0-3 16,0 0 2-16,0 0-8 0,0 0 1 0,0 0 0 16,0 0-2-16,0 0-3 15,0 0-3-15,0 0 1 0,0 0-3 0,21-39-2 16,-21 39 0-16,0 0-4 16,7-16 3-16,-7 16-3 0,6-12-3 0,-6 12 2 0,0 0 0 15,6-15-6-15,-6 15 4 0,0 0 0 0,9-13-2 16,-9 13-1-16,0 0 2 15,8-12 0-15,-8 12-1 0,0 0-1 0,0 0-4 16,0 0 3-16,8-11 0 0,-8 11 0 16,0 0-3-16,0 0 8 0,0 0-7 15,0 0 2-15,0 0-1 0,0 0 2 16,0 0-2-16,0 0-1 0,0 0 0 0,0 0 1 16,0 0 1-16,0 0 0 0,0 0 3 15,0 0-6-15,0 0 4 0,0 0 1 0,0 0-4 16,0 0 5-16,0 0-2 0,0 0 0 15,22 24 1-15,-22-24-1 0,0 0-1 16,10 16 1-16,-10-16 0 0,8 10 0 16,-8-10 1-16,10 9-1 0,-10-9 0 0,8 10 0 15,-8-10 2-15,0 0-2 0,10 9-1 0,-10-9 8 16,0 0 9-16,11 8 8 16,-11-8 0-16,0 0 4 0,0 0-1 0,0 0 1 0,0 0-7 15,0 0 1-15,0 0-5 16,0 0 2-16,28-16-4 0,-28 16-1 0,0 0-1 15,10-19-2-15,-10 19-1 0,4-19-1 0,-4 19 0 0,6-21-2 16,-2 10-1-16,-4 11-2 16,8-27 3-16,-6 14 3 0,-2 13-3 0,8-26-4 0,-6 16 1 15,-2 10-4 1,6-18-1-16,-6 18-16 0,6-15-34 0,-6 15-45 0,5-13-56 16,-5 13-49-16,6-6-57 15,-6 6-133-15,0 0-195 0,0 0-249 0,0 0-168 16</inkml:trace>
  <inkml:trace contextRef="#ctx0" brushRef="#br1" timeOffset="32889.93">23143 6100 2379 0,'0'0'-91'0,"0"0"34"0,0 0 17 15,0 0 18-15,0 0 12 0,0 0 9 16,-10 27 21-16,10-27 5 0,0 0 5 0,-6 13 1 0,6-13 0 16,-7 14 2-16,7-14 16 15,-6 13-9-15,6-13 7 0,0 0 1 0,-7 19 2 16,7-19 3-16,0 0 0 0,-6 15 3 0,6-15 13 0,0 0 4 15,0 0-4 1,-6 12-9-16,6-12-4 0,0 0-7 16,0 0-2-16,0 0-7 0,0 0 0 0,0 0-10 15,0 0-3-15,0 0 0 0,0 0-1 0,36-36-2 0,-36 36 3 16,15-14 7-16,-7 8 4 16,-8 6 11-16,19-13 5 0,-10 7 0 0,-9 6 0 15,16-7 2-15,-16 7 2 0,16-6 1 0,-16 6 4 16,0 0-9-16,22-4-2 15,-22 4-6-15,0 0-3 0,22 6-4 0,-22-6-5 0,13 10-4 16,-13-10-19-16,14 13-45 16,-14-13-50-16,14 11-71 0,-6-5-70 0,-8-6-101 15,12 6-195-15,-12-6-355 16,0 0-241-16</inkml:trace>
  <inkml:trace contextRef="#ctx0" brushRef="#br1" timeOffset="33609.69">22191 4757 2615 0,'0'0'-65'0,"0"0"2"0,0 0 5 16,0 0 6-16,0 0 3 0,0 0 17 15,0 0-30-15,0 0-16 0,0 0-42 0,0 0-54 16,0 0-116-16,34-14-217 16,-34 14 320-16</inkml:trace>
  <inkml:trace contextRef="#ctx0" brushRef="#br1" timeOffset="33769.96">22331 4747 1399 0,'0'0'29'0,"0"0"39"0,0 0 13 0,19-4 2 15,-19 4-10-15,0 0-10 16,14-3 8-16,-14 3-21 0,0 0-19 16,20-4-23-16,-20 4-34 0,0 0-27 0,25 0-32 15,-25 0-40-15,0 0-65 0,25 0-288 16,-14 2 357-16</inkml:trace>
  <inkml:trace contextRef="#ctx0" brushRef="#br1" timeOffset="33914.61">22627 4757 1389 0,'0'0'0'0,"23"-2"7"0,-23 2 6 0,0 0 1 16,21-2-2-16,-21 2 0 0,0 0 1 15,22-2-2-15,-22 2-8 0,0 0-13 0,25 2-12 16,-25-2-18-16,17 0-30 0,-6 2-32 0,-1 0-76 16,-10-2-168-16,26 4 111 15</inkml:trace>
  <inkml:trace contextRef="#ctx0" brushRef="#br1" timeOffset="34049.83">22951 4782 993 0,'0'0'52'0,"23"-2"21"0,-23 2 16 0,0 0-5 15,20 0 2-15,-20 0-4 0,0 0-6 16,18-2-17-16,-18 2-9 0,0 0-30 0,21 0-30 16,-21 0-30-16,0 0-39 0,24 0-60 0,-24 0-80 15,21 2-165-15,-8 0 121 0</inkml:trace>
  <inkml:trace contextRef="#ctx0" brushRef="#br1" timeOffset="34190.11">23226 4791 1057 0,'23'0'-5'0,"-23"0"19"0,0 0 11 15,20 0 3-15,-20 0 9 16,0 0 5-16,0 0-10 0,20-2 4 16,-20 2-10-16,0 0-8 0,22 0-15 0,-22 0-18 15,0 0-20-15,23-1-31 0,-23 1-49 0,19 1-240 16,-19-1 113-16</inkml:trace>
  <inkml:trace contextRef="#ctx0" brushRef="#br1" timeOffset="34404.58">23527 4801 1038 0,'0'0'37'16,"0"0"21"-16,23-4 23 16,-23 4 13-16,0 0 28 0,19 0 25 0,-19 0 8 15,0 0 3-15,0 0-7 0,23-2-20 0,-23 2-19 0,0 0-6 16,18-2-17-16,-18 2-21 15,0 0-34-15,20 2-16 0,-20-2-33 0,0 0-18 16,24 2-12-16,-24-2-3 0,0 0 4 16,17 2-11-16,-17-2 0 0,0 0-10 0,0 0-13 15,16 2-25-15,-16-2-23 16,0 0-42-16,0 0-86 0,0 0-234 16,0 0 344-16</inkml:trace>
  <inkml:trace contextRef="#ctx0" brushRef="#br1" timeOffset="37269.83">24168 4620 1460 0,'0'0'39'16,"0"0"29"-16,0 0 35 15,0 0 9-15,0 0 19 0,0 0 17 0,0 0 16 0,0 0 2 16,0 0-4-16,0 0-17 16,0 0-10-16,0 0-23 0,0 0-12 0,0 0-9 15,0 0-11-15,0 0-9 16,0 0-5-16,0 0-8 0,0 0-7 0,0 0-6 0,0 0-5 16,0 0-2-16,0 0-5 15,0 0-5-15,0 0-1 0,-6 44-2 0,6-44-2 16,2 18-1-16,-2-18-8 0,2 20 4 0,-2-20-3 0,4 17-3 15,-4-17-2-15,4 19 1 16,-4-19-3-16,7 17-1 0,-7-17-14 16,11 11-1-16,-11-11-8 0,8 12-5 15,-8-12-3-15,12 5-4 0,-12-5 2 0,0 0-1 16,0 0 3-16,22 2-3 0,-22-2 4 16,0 0 8-16,18-11-2 0,-18 11-1 0,11-13 11 15,-11 13 8-15,11-15 12 16,-11 15 12-16,8-13 10 0,-8 13 3 0,9-12 0 15,-9 12-7-15,0 0-7 0,10-12-2 0,-10 12-4 16,0 0-1-16,0 0-1 0,0 0-5 16,0 0 2-16,0 0-6 0,20 0 1 0,-20 0-6 15,0 0 1-15,0 0-2 16,0 0-2-16,16 19-1 0,-16-19 1 0,9 8 1 16,-9-8 1-16,0 0 2 0,0 0-2 15,19 7 13-15,-19-7 12 0,0 0 5 0,0 0 11 16,25-7 6-16,-25 7 4 0,15-9 0 0,-15 9-4 0,15-12-6 15,-5 4-2 1,0-1-1-16,-10 9-11 0,14-13-7 0,-14 13-20 0,10-16-35 16,-10 16-51-16,9-13-69 15,-5 7-69-15,-4 6-115 0,3-13-189 0,-3 13-382 0,0 0-301 16</inkml:trace>
  <inkml:trace contextRef="#ctx0" brushRef="#br1" timeOffset="37779.49">24602 4778 2748 0,'0'0'-62'0,"0"0"27"0,0 0 8 16,0 0 15-16,0 0 15 15,0 0 17-15,0 0 25 0,-2 24-1 0,2-24 0 0,0 0 1 16,0 0 1-16,0 0-4 16,-2 19-5-16,2-19-4 0,0 0-4 0,0 0 8 15,-1 24-13-15,1-24 2 16,0 0-3-16,-6 15-1 0,6-15 0 0,0 0-4 15,0 0-4-15,-4 17 2 0,4-17-2 0,0 0 0 0,0 0 2 16,0 0 1-16,0 0-4 16,0 0-5-16,0 0-5 0,0 0 4 0,0 0-6 15,19 4 2-15,-19-4 1 16,0 0-4-16,0 0-3 0,26-29 6 0,-18 20 8 16,-8 9 13-16,15-16 9 0,-8 9 7 15,-7 7 8-15,14-14 3 0,-14 14-2 0,13-11-6 16,-13 11-5-16,0 0-4 0,12-7-1 0,-12 7 2 0,0 0 11 15,0 0 0-15,0 0-1 16,0 0-5-16,0 0-4 0,24 18-4 0,-24-18-4 16,8 15-4-16,-8-15-2 15,8 18-28-15,-4-8-56 0,-4-10-68 0,12 17-64 0,-12-17-104 16,12 11-207-16,-8-7-369 16,-4-4-239-16</inkml:trace>
  <inkml:trace contextRef="#ctx0" brushRef="#br1" timeOffset="38459.74">24949 4824 2565 0,'0'0'-80'0,"0"0"14"0,4-22 20 0,-4 22 17 15,0 0 15-15,0 0 0 16,0 0 20-16,0 0-1 0,0 0 1 0,0 0-3 16,0 0 6-16,0 0 8 15,0 0 9-15,0 0 11 0,0 0 13 0,0 0 5 0,17 33 5 16,-17-33 2-16,0 0 1 16,5 15-7-16,-5-15-2 0,0 0-5 0,2 21 1 15,-2-21-5-15,2 14-1 0,-2-14-3 0,4 15-5 16,-4-15-5-16,0 0-2 15,4 19-3-15,-4-19 0 0,0 0 3 0,7 15 11 16,-7-15 7-16,0 0 10 0,3 13 11 16,-3-13 1-16,0 0-5 0,0 0-8 0,0 0-4 15,0 0-6-15,0 0-7 16,0 0-2-16,0 0-3 0,0 0-1 0,0 0-7 0,0 0-1 16,15-33-3-16,-15 33-6 15,9-29 2-15,-4 11-5 0,-1-3-1 0,3-1-2 16,-4-1-2-16,1-4-1 0,0-1 1 15,-2 1 5-15,0-1 9 0,1-2 8 0,-1 4 4 16,-2 0 4-16,0-1 0 0,3 6 0 0,-3-2-3 16,0 2-4-16,0 0 0 15,0 2-3-15,2 2-2 0,-2 17 3 0,0-35-5 0,2 22-4 16,-2 13 2-16,4-25-6 16,-4 25 2-16,7-18-5 0,-4 8-3 0,-3 10 2 15,13-16-4-15,-13 16-1 0,17-11-1 0,-6 7 0 16,-11 4 3-16,24-9-7 0,-6 7 1 15,2-1 3-15,0 0-1 0,3 1-2 16,5 0 1-16,4 1-3 0,-1 1 2 16,3 0 5-16,0-3-7 0,0 6 0 0,-1-3 2 15,1 1-3-15,2-1 0 0,-2 0 0 16,-3 2 3-16,-2-2-14 0,1 0-9 0,-6 0-10 16,0 0-11-16,-1 0-28 15,-2 0-26-15,-4 0-25 0,-17 0-35 0,30 0-35 16,-14 0-33-16,-3 2-36 0,-13-2-104 0,16 3-564 0,-16-3-337 15</inkml:trace>
  <inkml:trace contextRef="#ctx0" brushRef="#br1" timeOffset="38969.56">25277 4780 2748 0,'0'0'-90'0,"0"0"21"15,0 0 15 1,0 0 9-16,0 0 25 0,0 0 28 0,0 0 23 0,0 0 35 16,0 0 11-16,0 0 7 15,0 0 0-15,0 0-2 0,0 0-2 0,0 0 0 0,0 0-2 16,0 0-2-16,0 0-5 16,0 0-2-16,0 0-3 0,0 0-2 0,0 0 0 15,0 0 1-15,0 0 1 0,0 0 0 0,0 0-2 16,0 0-2-16,0 0-5 0,0 0 1 15,0 0-3-15,0 0-1 0,0 0-1 16,0 0-5-16,11 29-4 0,-11-29-3 16,2 15 2-16,-2-15 8 0,3 17 3 0,-3-17 0 15,2 19 2-15,-2-19-4 0,2 23-4 16,-2-23-4-16,0 24-8 0,0-10-3 0,0-14 0 16,1 26-3-16,-1-26-6 15,0 23 2-15,3-11-10 0,-3-12-18 0,2 19-40 16,-2-19-50-16,2 15-69 0,2-7-91 0,-4-8-154 0,0 0-200 15,0 0-8-15,0 0-219 16,0 0-164-16</inkml:trace>
  <inkml:trace contextRef="#ctx0" brushRef="#br1" timeOffset="39229.87">25482 4943 2551 0,'0'0'3'16,"0"0"15"-16,0 0 9 0,0 0 4 0,0 0 5 0,20-9 21 16,-20 9 27-16,0 0-2 15,23-1-3-15,-23 1-3 0,27 1-2 0,-27-1-16 16,27 0-2-16,-27 0-8 0,28 2-26 0,-9-2-40 0,-19 0-42 15,35 0-54-15,-18 0-64 16,-5-2-114-16,3 1-521 0,-15 1-136 0</inkml:trace>
  <inkml:trace contextRef="#ctx0" brushRef="#br1" timeOffset="39669.69">25760 4812 2420 0,'9'-17'-8'0,"-9"17"19"0,0 0-2 16,7-15 11-16,-7 15 15 16,0 0 14-16,7-14 27 0,-7 14 13 0,0 0 1 15,8-11-3-15,-8 11-10 0,0 0-5 16,15-12-10-16,-15 12-11 0,15-3-1 0,-15 3-5 16,20-2-7-16,-20 2-4 15,23 0-2-15,-23 0-3 0,29 4-5 0,-12 0-1 0,-2-3-7 16,0 5 1-16,1-2-2 0,-5 3 1 0,1 1-3 15,-12-8-1-15,15 13 0 16,-11-3-4-16,-4-10 8 0,-2 21 10 0,2-21 8 16,-15 25 20-16,5-13 4 15,-1 6-6-15,-3-3-5 0,3 3-6 0,-1-3-3 16,4 0 0-16,-3 2-4 0,5 1-2 16,-1-2-3-16,3 4-1 0,4-1-3 0,0 0-5 15,2 5-1-15,4 1-2 0,-1 1 1 0,1-2-5 0,3 0-2 16,-2 1 1-16,-2 0 2 15,-1 0-6-15,0-2 4 0,-2 2 6 0,-2-4 12 16,0 0 8-16,-4-2 7 16,-2-3 1-16,1 4-6 0,-2-5-5 0,-2 0-7 0,-2 0-6 15,3-3-29 1,-2-1-36-16,-1-1-47 0,2-1-69 0,9-9-62 0,-18 10-99 16,11-8-172-16,7-2-467 15,-14 1-394-15</inkml:trace>
  <inkml:trace contextRef="#ctx0" brushRef="#br1" timeOffset="40054.55">26234 4583 3000 0,'0'0'9'0,"5"-11"8"16,-5 11 7-16,0 0 5 16,6-17 7-16,-6 17 11 0,0 0 10 0,7-13 0 0,-7 13-5 15,0 0-10-15,10-9-12 16,-10 9-4-16,0 0-1 0,15-6-5 0,-15 6-2 16,0 0-3-16,0 0 0 15,22-3 0-15,-22 3-4 0,0 0 8 0,0 0 21 0,0 0 17 16,9 18 11-16,-9-18 13 0,0 0 3 0,-6 22 4 15,6-22 5-15,0 0 2 16,-13 27 1-16,13-27 0 0,-6 18 1 0,6-18-16 16,-4 15-5-16,4-15-5 15,0 0-11-15,7 26-8 0,2-16-7 0,0-1-28 0,5-1-45 16,-3 1-60-16,6 0-77 16,1-2-84-16,-5-2-133 0,4 2-212 0,-4-2-5 15,-13-5-246-15,20 4-188 0</inkml:trace>
  <inkml:trace contextRef="#ctx0" brushRef="#br1" timeOffset="41499.96">22009 8841 2532 0,'0'0'55'16,"0"0"62"-16,0 0 9 0,0 0-5 15,0 0 3-15,0 0 9 0,38 11 6 0,-38-11 7 16,0 0 9-16,0 0-12 0,22 3-18 0,-22-3-15 15,0 0-14-15,20 5-25 0,-20-5-32 16,19 5-42-16,-19-5-56 0,19 0-68 0,-6 2-59 16,-3-2-95-16,-10 0-171 15,24 2-491-15,-24-2-360 0</inkml:trace>
  <inkml:trace contextRef="#ctx0" brushRef="#br1" timeOffset="41649.89">22420 8863 2932 0,'25'2'39'0,"-25"-2"21"16,24-2-20-16,-24 2-54 0,22 0-40 16,-22 0-28-16,26 0 4 0,-26 0-16 0,27 0-9 15,-14 2-31-15,0-2-63 0,-1 0-119 16,4 0-317-16,-2 2 145 0</inkml:trace>
  <inkml:trace contextRef="#ctx0" brushRef="#br1" timeOffset="41790.01">22913 8890 1823 0,'23'1'-26'15,"-23"-1"25"-15,24 2-3 0,-24-2-2 0,20 0-22 0,-8 3-20 16,0-3-37-16,-12 0-44 16,21 0-66-16,-8 0-230 0,-13 0 135 0</inkml:trace>
  <inkml:trace contextRef="#ctx0" brushRef="#br1" timeOffset="41939.67">23299 8899 1294 0,'0'0'132'0,"18"2"27"0,-18-2-24 16,0 0-59-16,19 0-42 15,-19 0-36-15,13-2-45 0,-13 2-67 0,0 0-171 0,21-2-163 16,-21 2 392-16</inkml:trace>
  <inkml:trace contextRef="#ctx0" brushRef="#br1" timeOffset="42089.6">23569 8886 1479 0,'0'0'76'15,"0"0"-19"-15,15-5-39 0,-15 5-31 0,0 0-17 0,16-4-10 16,-16 4-1-16,12 0-18 15,-12 0-39-15,0 0-109 0,20 0-168 0,-20 0 119 16</inkml:trace>
  <inkml:trace contextRef="#ctx0" brushRef="#br1" timeOffset="42579.78">24119 8979 1126 0,'0'0'137'0,"0"0"62"0,0 0-4 15,0 0-22-15,0 0-16 0,0 0-21 0,0 0-19 16,32 14-10-16,-32-14-11 0,19 4-33 16,-19-4-45-16,22 3-30 0,-22-3-39 0,20 4-4 15,-6-2-10-15,-4-2-14 16,-10 0-7-16,19 4-14 0,-19-4-28 0,17 0-60 15,-17 0-375-15,13 0 244 0</inkml:trace>
  <inkml:trace contextRef="#ctx0" brushRef="#br1" timeOffset="43449.71">24518 8909 1657 0,'0'0'63'0,"0"0"52"0,-3-21 22 16,3 21 9-16,0 0 9 0,0 0 12 15,0-23 10-15,0 23 5 0,0 0 11 16,0 0-3-16,0 0-16 0,0 0-21 0,0 0-17 0,0 0-14 16,0 0-15-16,0 0-13 15,-34 44-10-15,30-31-5 0,2 1-17 0,-2 1-12 16,4-15-16-16,-2 25-19 0,2-25-9 0,0 23-9 15,0-23-10-15,6 19-5 0,2-10-4 16,-8-9-6-16,15 14-4 16,-4-10-3-16,-11-4 1 0,24 5 6 0,-10-3 1 15,-14-2 5-15,30-2 4 0,-30 2 10 0,27-5 13 16,-12 1 18-16,-15 4 13 16,21-8 10-16,-21 8 2 0,20-4 0 0,-20 4 1 0,0 0 6 15,14-2-7-15,-14 2-3 0,0 0 0 0,0 0-6 0,0 0-6 16,0 0-4-1,0 0-3-15,11 15-4 0,-11-15-6 0,0 0-3 0,0 0-2 16,6 16 1-16,-6-16-4 16,0 0 1-16,14 3 1 0,-14-3-1 0,0 0 2 0,0 0 7 15,0 0 1-15,30-16 8 16,-30 16 3-16,8-18-1 0,-8 18 0 0,10-24-6 16,-6 11-6-16,0-1-13 15,0-2-33-15,-4 16-43 0,4-28-67 0,0 18-82 0,-4 10-88 16,4-23-188-16,-4 14-107 0,0 9-313 0,0 0-319 15</inkml:trace>
  <inkml:trace contextRef="#ctx0" brushRef="#br1" timeOffset="43809.84">24905 8999 2765 0,'0'0'-4'15,"0"0"24"-15,4 16 5 0,-4-16-2 0,2 16-4 16,-2-16 1-16,0 0 16 16,0 27 12-16,0-27 6 0,-2 16-5 15,2-16-6-15,-2 17-4 0,2-17 0 0,0 0-3 16,-2 19 10-16,2-19 9 0,-2 11 2 0,2-11-4 16,0 0-12-16,0 0-2 15,0 0-16-15,0 0-8 0,0 0-6 0,0 0 2 16,0 0-4-16,0 0 3 0,0 0 1 0,32-30 9 0,-32 30 11 15,8-9 10-15,-8 9 0 16,0 0 12-16,15-5 11 0,-15 5 15 0,0 0 5 16,0 0 5-16,19 13-1 15,-19-13-12-15,8 15-7 0,-8-15-4 0,12 16-11 0,-7-5-5 16,1-1-15-16,-6-10-27 16,11 15-46-16,-11-15-54 0,11 14-77 0,-2-11-76 0,-9-3-158 15,9 5-178-15,-9-5-327 0,0 0-303 0</inkml:trace>
  <inkml:trace contextRef="#ctx0" brushRef="#br1" timeOffset="44309.85">25201 9115 2806 0,'0'0'-31'0,"0"0"1"0,6 17 3 0,-6-17 13 16,3 13-7-16,-3-13 18 0,0 19 8 0,0-19 8 15,4 19-1-15,-4-19 4 16,5 21-3-16,-5-21 6 0,7 19 7 0,-7-19 13 16,6 16 9-16,-6-16 7 0,8 13 15 15,-8-13-1-15,8 8 1 0,-8-8 3 0,0 0 1 16,0 0-1-16,0 0-6 16,0 0-7-16,0 0 3 0,23-25 6 0,-23 25 7 0,4-31 5 15,-4 12 5-15,4-8-8 0,-1 1 1 0,-3-9-11 16,4-4-1-16,0-4-9 15,-1 0 7-15,1-8 4 0,-3 7 3 0,-1 0 4 0,3 4 4 16,-1-2 1-16,-2 4 7 16,0 3-4-16,0 3 6 0,2 1-24 0,0 2 4 15,0-1 6-15,0 3-5 16,4 1-6-16,1 1-11 0,3 1-6 0,-3 1-2 0,3 2-6 16,3 2-6-16,0 0 0 15,4 1-8-15,3 2 1 0,-2 3-5 16,2 1-1-16,5 0-5 0,2 4 0 0,0 1-4 0,5-1 1 0,4 4-4 15,5-1 2-15,-1 0-1 16,4 4-2-16,-1-3-5 0,2 2 4 0,1 0-5 16,-2 1 5-16,-2 1-4 15,1 0-1-15,-5 0-1 0,-2 0-11 0,0 0-13 0,-3 0-12 16,2 0-28-16,-6 0-34 16,-3-3-48-16,-3 3-65 0,-2 3-64 0,-2-6-100 15,-5 1-167-15,-14 2-80 0,13 2-376 0,-13-2-467 0</inkml:trace>
  <inkml:trace contextRef="#ctx0" brushRef="#br1" timeOffset="44589.62">25675 8751 3100 0,'0'0'-14'16,"-4"17"33"-16,4-17 6 0,-7 21 21 16,5-7 20-16,2-14 20 0,-5 26 14 0,2-11 8 15,-1 2-2-15,2-1 9 0,0 0-5 0,0 1-9 16,2-17-4-16,-2 33-9 16,2-18-6-16,0-15-7 0,-2 25-8 0,2-25-9 0,0 21-2 15,0-21-16-15,0 19-24 0,0-19-47 0,0 0-57 16,0 0-74-16,4 18-66 15,-4-18-115-15,0 0-205 0,0 0-399 0,0 0-375 16</inkml:trace>
  <inkml:trace contextRef="#ctx0" brushRef="#br1" timeOffset="44799.45">25821 8932 2969 0,'20'-4'66'0,"-20"4"28"0,0 0-10 0,23 0-10 16,-23 0-8-16,23 1-3 15,-23-1-7-15,31 4-4 0,-16-1-6 0,3-1-27 0,0-1-29 16,2-1-40-16,-2 3-45 16,4-3-42-16,-3 0-50 0,-1 0-107 0,2-4-568 0,-2 2-214 15</inkml:trace>
  <inkml:trace contextRef="#ctx0" brushRef="#br1" timeOffset="45189.84">26234 8841 2737 0,'0'0'115'0,"13"-10"22"0,-13 10-11 0,0 0-14 0,14-6-3 16,-14 6-14-16,0 0-5 0,18-6-11 0,-18 6-6 15,0 0-12-15,31 4-15 16,-17-1-16-16,-14-3-12 0,27 9-10 0,-13-3-5 16,2-1 1-16,-3 3-2 0,-13-8 2 15,16 9 1-15,-7-1 6 0,-9-8 9 0,4 13 11 16,-4-13 13-16,0 0 11 0,0 0 17 16,-13 31 4-16,5-22 4 0,8-9-10 0,-15 21-4 15,5-9-8-15,4-1-3 16,2 4-7-16,4-15-3 0,-3 32-8 0,3-12-3 15,1 0-5-15,1 2-3 0,2 2-2 0,0 1-1 0,-2-2-4 16,2 2-1-16,-2-2 7 16,-4-1 23-16,2 0 11 0,-8 0 12 15,2 1 4-15,-1-3-2 0,-4-4-9 16,-3-3-5-16,5-1-20 0,-7-2-38 0,5-2-48 0,-2-1-54 16,-3-1-80-16,5-1-85 15,-3-3-124-15,14-2-193 0,-22-2 2 16,22 2-371-16,0 0-378 0</inkml:trace>
  <inkml:trace contextRef="#ctx0" brushRef="#br1" timeOffset="45499.91">26677 8667 2851 0,'8'-17'43'0,"-8"17"53"0,12-8 4 0,-12 8-7 16,0 0-3-16,9-7-12 16,-9 7-6-16,0 0-6 0,0 0 0 0,0 0-3 15,0 0 4-15,0 0 7 0,31 15 10 16,-31-15 11-16,2 15 10 0,-2-15 9 0,0 0 11 16,-11 26 12-16,11-26 40 15,-16 26 15-15,8-14-9 0,1 1-14 0,1-1-16 16,-4 2-13-16,6-1-20 0,-1 0-13 0,3 1-15 0,2-14-34 15,7 25-49-15,-1-12-61 16,4-1-81-16,-2-3-100 0,1-2-100 16,3 1-239-16,-5-4-30 0,-7-4 24 15,0 0-413-15,0 0-456 0</inkml:trace>
  <inkml:trace contextRef="#ctx0" brushRef="#br1" timeOffset="47949.74">21980 4993 2908 0,'0'0'-108'0,"0"0"31"0,0 0 22 0,0 0 11 0,0 0 14 16,0 0 10-16,0 0 11 16,0 0 9-16,0 0 4 0,0 0 11 0,0 0 1 15,0 0 7-15,0 0 3 16,0 0 1-16,0 0 5 0,0 0-8 0,0 0-3 0,0 0 0 16,0 0-2-16,0 0-9 15,14 38-16-15,-14-38-24 0,0 0-27 0,0 0-27 0,0 0-22 16,4 7-40-16,-4-7-67 0,0 0-467 0,0 0 77 15</inkml:trace>
  <inkml:trace contextRef="#ctx0" brushRef="#br1" timeOffset="48099.68">22007 5088 2052 0,'0'0'3'0,"0"0"11"16,0 26 2-16,0-26-13 0,0 0 12 0,0 0 0 15,0 19 6-15,0-19 1 0,0 0 0 0,2 14-4 0,-2-14-19 16,0 0-26-16,4 18-28 15,-2-13-33-15,-2-5-52 0,2 12-75 0,-2-12-323 16,2 11 279-16</inkml:trace>
  <inkml:trace contextRef="#ctx0" brushRef="#br1" timeOffset="48239.88">22015 5275 1477 0,'0'0'-10'0,"0"0"20"0,-2 17 7 16,2-17 15-16,0 0 7 15,0 0 5-15,-2 22 32 0,2-22 18 0,0 0 19 16,0 0-6-16,-4 14 6 0,4-14-22 0,0 0-3 0,0 0-11 15,0 0-22-15,0 18-35 16,0-18-52-16,0 0-46 0,2 9-63 0,-2-9-113 16,0 0-361-16,0 0 170 0</inkml:trace>
  <inkml:trace contextRef="#ctx0" brushRef="#br1" timeOffset="48379.57">21998 5452 1901 0,'0'0'58'0,"0"0"5"0,0 21-14 0,0-21-6 16,0 0 4-16,0 22-3 15,0-22-6-15,0 0-2 0,2 16-2 0,-2-16-9 16,0 0-19-16,2 16-35 16,-2-16-32-16,0 0-53 0,0 0-91 0,2 17-410 15,-2-17 173-15</inkml:trace>
  <inkml:trace contextRef="#ctx0" brushRef="#br1" timeOffset="48509.5">21980 5683 1758 0,'-2'21'15'0,"2"-21"17"15,-3 17-4-15,3-17 8 16,-3 19-10-16,3-19-13 0,0 0-13 16,3 23-25-16,-3-23-25 0,0 0-45 15,3 19-78-15,-3-19-331 0,2 10 321 0</inkml:trace>
  <inkml:trace contextRef="#ctx0" brushRef="#br1" timeOffset="48649.55">21960 5931 1535 0,'-2'19'37'16,"2"-19"8"-16,0 0-8 0,2 24-4 16,-2-24-3-16,0 15 1 0,0-15-5 0,0 0-4 15,2 22-22-15,-2-22-36 16,0 0-55-16,2 17-104 0,-2-17-282 0,2 9 358 16</inkml:trace>
  <inkml:trace contextRef="#ctx0" brushRef="#br1" timeOffset="48789.94">21968 6147 1457 0,'0'0'63'0,"0"20"1"16,0-20-6-16,0 0-1 15,0 17-15-15,0-17-12 0,0 0 6 0,4 17-34 0,-4-17-15 16,0 0-38-16,8 17-29 16,-8-17-64-16,0 0-104 0,6 17-167 0,-4-13 130 15</inkml:trace>
  <inkml:trace contextRef="#ctx0" brushRef="#br1" timeOffset="48919.79">22002 6332 1202 0,'0'0'19'16,"-4"22"11"-16,4-22 1 0,0 0 5 0,-4 19-5 15,4-19 12-15,0 0-17 16,-2 18-6-16,2-18-4 0,0 0-18 0,-2 18-19 0,2-18-40 16,0 9-67-16,0-9-119 15,0 0-80-15,-2 14 104 0</inkml:trace>
  <inkml:trace contextRef="#ctx0" brushRef="#br1" timeOffset="49049.91">21988 6542 1084 0,'-2'27'109'15,"2"-27"-8"-15,-2 13-13 0,2-13 1 0,-6 14-20 16,6-14-4-16,0 0-10 0,-8 18-8 16,8-18-27-16,0 0-37 0,-4 17-68 0,4-17-168 15,-2 8-192-15,2-8 396 16</inkml:trace>
  <inkml:trace contextRef="#ctx0" brushRef="#br1" timeOffset="49689.56">21933 6918 1445 0,'0'0'117'0,"0"0"15"0,0 0-3 16,0 0-6-16,0 0 5 0,0 0-13 0,0 0-13 16,0 0-20-16,0 0-41 0,0 0-62 15,0 0-54-15,0 0-85 0,0 0-181 16,0 0-239-16,0 0 221 0</inkml:trace>
  <inkml:trace contextRef="#ctx0" brushRef="#br1" timeOffset="49849.6">21875 7064 1810 0,'0'0'85'0,"0"0"-1"15,-4 15-5-15,4-15-31 0,0 0-40 0,-4 16-27 16,4-16-34-16,2 10-35 15,-2-10-51-15,0 0-84 0,0 0-290 0,0 20 312 16</inkml:trace>
  <inkml:trace contextRef="#ctx0" brushRef="#br1" timeOffset="49969.88">21863 7281 1528 0,'0'0'35'0,"0"0"-1"0,0 0-46 0,-2 18-50 15,2-18-84-15,0 0-301 16,0 11 395-16</inkml:trace>
  <inkml:trace contextRef="#ctx0" brushRef="#br1" timeOffset="50129.7">21839 7509 1304 0,'0'0'9'0,"-4"15"5"16,4-15-23-16,0 0-29 0,-6 14-40 0,6-14-68 0,0 0-202 15,0 17 111-15</inkml:trace>
  <inkml:trace contextRef="#ctx0" brushRef="#br1" timeOffset="50259.82">21802 7758 1091 0,'0'0'30'0,"0"0"2"16,2 23-37-16,-2-23-18 0,0 18-20 15,0-18-28-15,2 14-42 0,-2-14-184 0,0 0 95 16</inkml:trace>
  <inkml:trace contextRef="#ctx0" brushRef="#br1" timeOffset="50459.68">21806 8158 999 0,'0'0'113'0,"-2"16"8"15,2-16-31-15,0 0-14 0,-2 18-33 0,2-18-26 0,0 0-27 16,4 19-40-16,-4-19-62 0,0 11-100 0,0-11-142 15,2 11 114-15</inkml:trace>
  <inkml:trace contextRef="#ctx0" brushRef="#br1" timeOffset="50599.65">21808 8305 1105 0,'0'0'78'0,"0"0"16"16,-4 15-13-16,4-15 4 16,0 0-22-16,-5 15 3 0,5-15-8 0,0 0-14 15,0 0-10-15,-8 18 6 0,8-18-17 0,0 0-16 0,-7 12-14 16,7-12-14-16,0 0-19 15,-6 16-21-15,6-16-18 16,-2 10-44-16,2-10-47 0,0 0-247 0,-6 17 132 16</inkml:trace>
  <inkml:trace contextRef="#ctx0" brushRef="#br1" timeOffset="50739.48">21766 8473 1223 0,'2'24'99'16,"-2"-24"39"-16,2 15 41 15,-2-15 12-15,0 0 12 0,0 24-3 0,0-24 2 0,0 0-22 16,0 18-17-16,0-18-23 0,0 0-31 0,0 17-42 15,0-17-56-15,0 0-65 16,0 0-66-16,2 12-79 0,-2-12-165 0,0 0-375 16,0 0-12-16</inkml:trace>
  <inkml:trace contextRef="#ctx0" brushRef="#br1" timeOffset="52229.83">21325 7156 2088 0,'0'0'-41'0,"13"-11"28"16,-13 11 18-16,0 0 14 15,0 0 22-15,12-11 27 0,-12 11 21 0,0 0 14 16,0 0 13-16,0 0 2 16,0 0 0-16,12-11-10 0,-12 11-6 0,0 0-6 15,0 0 1-15,0 0 11 0,0 0 4 16,0 0 20-16,0 0 7 0,0 0 8 0,0 0-11 16,0 0-9-16,0 0-14 15,0 0-8-15,0 0-11 0,-45-1-10 0,45 1-12 0,0 0 2 16,0 0-2-16,-28 13-4 0,28-13-5 15,-14 11-5-15,14-11-3 0,-12 14 2 16,12-14-13-16,-10 17-6 0,4-8 2 0,6-9-4 0,-8 20-6 16,3-8-4-16,5-12-4 15,-4 21-6-15,4-21 4 0,-5 24-3 0,5-24-5 16,0 18 5-16,0-18-10 16,3 19 3-16,-3-19-5 0,4 15 1 0,-4-15 2 0,7 18-5 15,-7-18-6-15,8 12-1 0,-8-12-4 0,8 9 0 16,-8-9-2-16,0 0-2 15,20 6 2-15,-20-6 0 0,0 0 7 16,0 0-4-16,25-8-1 0,-25 8 2 0,10-11 1 16,-10 11 1-16,13-16 4 0,-13 16 9 0,9-15 3 15,-9 15-1-15,4-17 7 16,-4 17-11-16,0 0 14 0,-2-23-4 0,2 23-1 0,0 0-2 16,-15-19 4-16,15 19 1 15,-11-12-2-15,11 12-7 0,0 0-7 0,-17-8-12 16,17 8-27-16,-10-6-38 0,10 6-59 0,0 0-74 0,-15-4-69 15,15 4-151-15,-11-4-173 16,11 4-5-16,0 0-308 0,0 0-310 0</inkml:trace>
  <inkml:trace contextRef="#ctx0" brushRef="#br1" timeOffset="52484.35">20792 7217 2962 0,'0'0'104'0,"0"0"17"0,0 0-7 15,0 0-12-15,0 0-10 0,0 0-9 0,0 0-9 16,0 0-11-16,0 0-21 0,43 14-40 0,-25-14-52 0,-1 1-53 15,4 1-52-15,0 0-42 16,-3 0-77-16,0-1-128 0,2 3-395 0,-8-4-106 16</inkml:trace>
  <inkml:trace contextRef="#ctx0" brushRef="#br1" timeOffset="53039.45">21509 7286 2358 0,'0'0'-17'15,"0"0"41"-15,0 0 34 0,0 0 30 0,0 0 38 0,0 0 38 16,0 0 28-16,0 0 5 0,0 0 0 0,0 0-9 15,0 0-16-15,0 0-29 16,0 0-15-16,0 0-14 0,0 0-17 0,43 3-27 16,-43-3-23-16,0 0-27 0,25 0-33 15,-25 0-30-15,0 0-43 0,25-2-33 0,-25 2-45 16,19-4-47-16,-8 4-48 16,-11 0-104-16,15-5-575 0,-15 5-354 0</inkml:trace>
  <inkml:trace contextRef="#ctx0" brushRef="#br1" timeOffset="53199.74">21582 7202 2781 0,'0'0'-36'16,"0"0"56"-16,-18-9 22 0,18 9 29 0,0 0 43 0,-12-5 30 15,12 5-1-15,0 0-7 16,0 0-13-16,0 0-15 0,0 0-11 0,0 0-10 16,0 0-13-16,0 0-18 15,0 0-40-15,0 0-40 0,55 4-55 0,-55-4-62 16,21 4-54-16,-12-4-62 0,-9 0-147 0,14 3-473 0,-14-3-244 15</inkml:trace>
  <inkml:trace contextRef="#ctx0" brushRef="#br1" timeOffset="53699.98">21831 7258 2532 0,'0'0'-77'0,"0"0"38"0,0 0 37 15,0 0 28-15,0 0 36 0,0 0 20 16,-21 3 32-16,21-3 24 0,0 0 9 16,0 0 2-16,0 0-9 0,0 0-12 0,0 0-11 15,0 0-10-15,0 0-13 0,0 0-12 16,0 0-8-16,0 0-10 0,40 9-11 0,-40-9-30 16,21 3-28-16,-21-3-38 15,24 1-39-15,-24-1-44 0,23 2-43 0,-11 0-34 16,-1-2-36-16,-11 0-91 0,19 2-531 0,-19-2-217 0</inkml:trace>
  <inkml:trace contextRef="#ctx0" brushRef="#br1" timeOffset="54449.55">22119 7164 2536 0,'0'0'-69'16,"0"0"28"-16,0 0 15 0,0 0 25 0,6-18 10 0,-6 18 27 15,0 0 26-15,0 0 22 16,0 0 15-16,0 0 9 0,7-12-13 0,-7 12-8 0,0 0-8 16,0 0-11-16,0 0-5 15,21-5-9-15,-21 5-10 0,0 0-13 0,25 5-17 16,-25-5-5-16,22 7-9 0,-22-7 2 0,21 9-4 15,-11-2 1-15,3 1 0 0,-13-8 3 16,15 14 1-16,-15-14 18 0,8 14 4 0,-8-14 9 16,2 18 16-16,-2-18 8 15,0 0 8-15,-14 28 6 0,5-17 6 0,0 0-2 16,-1-2 5-16,-3 2-1 0,3-1-5 16,-1 2-8-16,0-2-6 0,3 0-9 15,8-10-2-15,-14 22-13 0,7-12-7 0,7-10-19 0,-7 22-7 16,7-22-14-16,0 25 1 15,0-25-4-15,4 29 4 0,-1-13 0 0,-1 0-2 0,0 0 4 16,1 0 2-16,-3-16 8 16,2 30 12-16,-4-14 9 0,-3-2 17 0,0 1 5 15,1 0 2-15,-4-4-2 16,0 0-5-16,-3 0 0 0,0 0-4 0,1-2-2 0,10-9-24 16,-21 15-41-16,11-9-42 15,10-6-54-15,-20 10-65 0,20-10-59 0,-17 5-100 16,11-2-160-16,6-3-440 0,0 0-380 0</inkml:trace>
  <inkml:trace contextRef="#ctx0" brushRef="#br1" timeOffset="55069.88">22386 7203 2902 0,'0'0'-69'0,"0"0"20"0,0 0 2 0,0 0 3 15,0 0-3-15,0 0 15 16,0 0 23-16,0 0 34 0,0 0 37 0,0 0 26 16,0 0 18-16,0 0 17 15,0 0 7-15,0 0-4 0,0 0-4 0,0 0-17 16,-20 48-8-16,18-36-13 0,2-12-7 16,-4 23-8-16,4-23-8 0,-4 22-8 15,4-22-4-15,-2 21-8 0,2-21-5 0,0 18-2 0,0-18-4 0,4 14-1 16,-4-14-5-16,0 0-2 15,8 13 0-15,-8-13-7 0,0 0 1 0,0 0-1 16,0 0 1-16,0 0-1 16,0 0 5-16,34-17 3 0,-34 17 9 0,13-9-1 0,-13 9 5 15,13-9-2-15,-13 9-3 16,0 0-4-16,13-7-4 0,-13 7-1 0,0 0-1 16,0 0-3-16,0 0 0 15,0 0-3-15,0 0 2 0,30 10-6 0,-30-10 3 0,8 8-5 16,-8-8-2-16,10 7 1 0,-10-7 1 0,0 0 4 15,0 0 11-15,13 10 9 16,-13-10 8-16,0 0-4 0,0 0 6 0,0 0-7 0,0 0-4 16,0 0-7-16,0 0 2 15,23-15-3-15,-23 15-4 0,9-15-3 0,-9 15-7 16,10-15 2-16,-10 15-15 16,9-14-12-16,-5 6-29 0,-4 8-35 0,0 0-48 0,11-19-62 15,-7 16-66-15,-4 3-121 0,2-11-210 0,-2 11-18 16,0 0-263-16,0-13-227 15</inkml:trace>
  <inkml:trace contextRef="#ctx0" brushRef="#br1" timeOffset="55486.89">22687 7370 2739 0,'0'0'46'0,"0"0"2"0,0 0-2 16,4 15 6-16,-4-15 6 15,0 0 19-15,0 0 12 0,0 22 6 0,0-22 0 16,0 0-4-16,-2 22-7 0,2-22-12 16,-2 17-2-16,2-17-3 0,0 0-1 15,-4 18-4-15,4-18-5 0,0 0 4 0,-4 15 0 0,4-15-7 16,0 0-5-16,0 0-8 15,0 0-4-15,0 0-6 0,0 0-7 0,0 0 1 0,0 0-5 16,0 0 0-16,0 0 5 16,0 0 8-16,41-20 14 0,-41 20 16 0,15-12 10 15,-15 12 2-15,17-10 5 16,-17 10 0-16,16-8 1 0,-16 8 3 0,16-6-28 0,-16 6 6 16,0 0-8-16,20-1-1 15,-20 1-1-15,0 0-13 0,0 0-9 0,26 5 0 16,-26-5-12-16,11 8-29 0,-11-8-38 0,6 4-53 15,-6-4-86-15,0 0-85 16,2 12-172-16,-2-12-146 0,0 0 10 0,0 0-364 0,0 0-364 16</inkml:trace>
  <inkml:trace contextRef="#ctx0" brushRef="#br1" timeOffset="57639.9">26641 4915 2817 0,'0'0'-55'0,"0"0"35"15,0 0 15-15,0 0 14 16,0 0 22-16,0 0 15 0,0 0 17 0,0 0 22 0,0 0 10 16,0 0 17-1,0 0 4-15,0 0 0 0,0 0 0 0,0 0 4 0,0 0 1 16,0 0 4-16,0 0-7 16,0 0-8-16,0 0-13 0,0 0-8 0,0 0-8 0,0 0-11 15,38-4-8-15,-38 4-4 0,0 0-6 0,29 3-9 16,-29-3-5-16,21 1-2 15,-21-1-8-15,24 4-5 0,-24-4-20 0,22 2-23 16,-12 0-30-16,-10-2-32 16,0 0-31-16,25 2-49 0,-17-2-41 0,-8 0-28 0,0 0-53 15,16-4-92-15,-16 4-605 16,0 0-439-16</inkml:trace>
  <inkml:trace contextRef="#ctx0" brushRef="#br1" timeOffset="57839.88">26674 4795 2976 0,'0'0'-52'0,"0"0"40"0,-10-10 38 15,10 10 9-15,0 0 27 0,0 0 22 0,0 0 17 16,-7-11 4-16,7 11-4 16,0 0-14-16,0 0-6 0,0 0-7 0,0 0-10 15,0 0-10-15,34-5-30 0,-34 5-33 0,0 0-51 0,31-3-54 16,-31 3-45-16,22 0-57 15,-22 0-122-15,22-3-550 0,-13 1-260 0</inkml:trace>
  <inkml:trace contextRef="#ctx0" brushRef="#br1" timeOffset="58569.58">27041 4856 2544 0,'-5'-50'-83'0,"5"50"28"0,0 0 25 0,7-21 22 16,-7 21 36-16,6-19 22 0,-6 19 24 0,10-16 27 15,-10 16 20-15,8-17 18 16,-8 17 11-16,5-16 8 0,-5 16-3 0,7-14-2 0,-7 14-10 16,0 0-14-16,6-17-14 15,-6 17-14-15,0 0-9 0,0 0-10 0,0 0-8 16,0 0-6-16,0 0-10 16,0 0-6-16,0 0-3 0,0 0-1 0,-28 50-9 15,23-36-5-15,0-1 0 0,1 2-3 0,4-15-5 0,-7 28-6 16,9-14-1-16,-2-14-8 15,0 23-8-15,0-23-8 0,7 21-3 0,-3-12-7 0,-4-9-5 16,12 13-3 0,-12-13-2-16,13 10 3 0,-13-10 1 0,14 3 1 0,-14-3 3 15,0 0 7-15,0 0 3 16,30-7 6-16,-30 7 8 0,0 0 5 0,19-6 6 0,-19 6-2 16,0 0-2-1,0 0-2-15,16-5-1 0,-16 5-3 0,0 0-1 0,0 0-1 16,0 0 0-16,0 0 1 0,27 5 2 0,-27-5 2 15,11 6 2-15,-11-6 6 16,0 0 9-16,15 7 5 0,-15-7 11 0,0 0 11 16,0 0 1-16,21 1 22 0,-21-1-1 15,0 0-8-15,0 0-2 0,0 0-9 16,16-14-4-16,-16 14-9 0,0 0-11 16,4-20-16-16,-2 11-31 0,-2 9-39 0,1-18-62 15,1 9-81-15,-2 9-84 0,2-20-158 16,0 11-175-16,-2 9 12 0,0 0-341 0,7-25-361 15</inkml:trace>
  <inkml:trace contextRef="#ctx0" brushRef="#br1" timeOffset="59129.85">27537 4925 2775 0,'0'0'-74'0,"16"-19"34"0,-16 19 27 16,0 0 35-16,0-20 32 15,0 20 31-15,0 0 32 0,0 0 23 0,-12-26 11 0,12 26 0 16,-8-11-10-16,8 11-11 16,-13-10-15-16,13 10-9 0,-17-6-10 0,17 6-6 15,0 0-16-15,-24 2-8 0,24-2-6 0,0 0-8 16,-20 11-2-16,20-11-7 0,-12 11-3 15,12-11-5-15,-3 16-4 0,3-16-2 0,-4 13-2 16,4-13-4-16,0 0-2 16,0 0-3-16,5 25-1 0,-5-25-2 0,0 0-3 15,12 12 1-15,-12-12-5 0,0 0 0 16,15 2 5-16,-15-2-6 0,0 0-2 16,0 0 0-16,31-18-1 0,-22 10 3 15,1-5-4-15,-1 0 0 0,1-4 0 0,0-2-3 16,1-4 4-16,4-6 0 0,-3-3 7 0,1-2 2 15,5-8 5-15,-7 0 1 0,3 2 1 16,-3 4 9-16,-2 4 9 0,1 1 6 0,-2 4 6 16,-2 4 6-16,-1 7-4 15,0 0-4-15,0 0-9 0,-5 16-4 0,4-19-4 0,-4 19-6 16,0 0 2 0,0 0 2-16,0 0-4 0,0 0-3 0,0 0 3 0,-16 60 1 15,11-35 28-15,1 3-6 16,0 3-7-16,-3 3-2 0,2 4-3 0,3 0-7 0,-1 0-4 15,3 2-17-15,0-1-33 0,-2-1-37 0,2-6-49 16,0-2-67-16,2 1-82 16,-2-5-113-16,0-2-236 0,-2-4 3 0,-2-1-426 0,2-4-542 15</inkml:trace>
  <inkml:trace contextRef="#ctx0" brushRef="#br0" timeOffset="69309.91">1106 7347 2506 0,'0'0'-83'16,"-11"-15"42"-16,11 15 29 0,0 0 24 0,0 0 20 0,0 0 13 15,0 0 22-15,0 0 16 16,0 0 25-16,0 0 14 0,0 0 15 0,0 0 2 16,0 0 6-16,2-22-2 15,-2 22-3-15,0 0-6 0,0 0 7 0,0 0-3 16,0 0 2-16,0 0-6 0,0 0-13 0,0 0-32 0,0 0-11 15,0 0-7-15,0 0-3 16,11 47-14-16,-11-47-7 0,7 28-1 0,-3-13-7 0,0 0-1 16,3 1-12-16,-2 0 1 15,0 0-7-15,1-1-18 0,1 0-20 0,0-2-24 16,-1-1-28-16,-6-12-34 16,7 20-34-16,-7-20-39 0,7 16-37 0,0-9-39 15,-7-7-64-15,0 0-126 0,9 9-514 0,-9-9-388 0</inkml:trace>
  <inkml:trace contextRef="#ctx0" brushRef="#br0" timeOffset="69619.72">1386 7419 2853 0,'7'-10'-56'15,"-7"10"26"-15,12-12 14 0,-12 12 1 0,9-8 11 16,-9 8 11-16,0 0 10 0,0 0 18 0,10-11 22 0,-10 11 23 15,0 0 19-15,0 0 16 16,0 0 11-16,0 0-3 0,0 0 3 0,0 0-8 16,-31 49-5-16,22-32-4 15,-3 3-7-15,-3 3-9 0,2 3-11 0,-5 3-6 0,2-1-9 16,-2 5-7-16,0-1-5 16,-2 3-6-16,0 1-5 0,-3 0-6 0,4-1-2 0,-2-4-4 15,6-1-1-15,-4 1-6 0,3-1-3 0,1-4-6 16,0 1-15-16,5-5-31 15,-3-3-40-15,5-1-44 0,-1 0-66 0,3-3-47 16,0-4-51-16,-2 1-122 16,4-5-142-16,4-7-328 0,-3 12-227 0</inkml:trace>
  <inkml:trace contextRef="#ctx0" brushRef="#br0" timeOffset="69879.92">1517 7703 2817 0,'0'0'84'16,"0"0"-6"-16,0 0-10 16,0 0-4-16,0 0-2 0,0 0 4 0,0 0 17 15,0 0 5-15,-36 26 1 0,25-14-7 0,1 1-8 0,-5 2-4 16,7 3-9-16,-3 1-9 15,1-2-2-15,6 2-7 0,-1-3-12 0,1 3-27 16,1-3-36-16,1 2-44 16,2-18-47-16,2 30-46 0,3-17-46 0,-1 0-78 0,5-6-633 15,-1 5-328 1</inkml:trace>
  <inkml:trace contextRef="#ctx0" brushRef="#br0" timeOffset="70174.74">1683 7781 2996 0,'0'0'97'0,"0"0"10"0,-4-21-8 16,4 21-4-16,0 0-3 0,-16-10 0 15,16 10 12-15,0 0 0 0,-19-4-7 0,19 4-13 16,0 0-5-16,0 0-8 16,0 0-7-16,0 0-6 0,-21 22-6 0,21-22-7 15,0 0-4-15,9 28-5 0,-9-28-2 0,14 27-6 0,-6-14-12 16,3 2 7-16,-2 1-5 15,2-1-6-15,-6 2 1 0,4-2 0 0,-5 0 2 16,0 1-7-16,-4-16 1 16,0 26-2-16,0-26-1 0,-8 28 3 0,-1-18-1 0,0 0-3 15,-5-2-6 1,-1 0-25-16,15-8-39 0,-27 9-52 0,15-5-66 0,1-4-71 16,11 0-110-16,-25-4-195 15,16 1-369-15,9 3-334 0</inkml:trace>
  <inkml:trace contextRef="#ctx0" brushRef="#br0" timeOffset="70379.44">1816 7738 2823 0,'29'7'86'0,"-29"-7"18"16,15 9-14-16,-15-9-10 16,12 17-9-16,-7-7-3 0,-1 4 8 0,2-1 5 15,-4 2 4-15,0 0 3 0,-2-15-2 0,-2 35-6 0,0-18-6 16,0-1-12-16,-2 2-1 15,0-1-10-15,-1-2-4 0,2 0-8 0,-4 0-10 16,1-2-36 0,6-13-47-16,-13 23-70 0,6-16-89 0,7-7-158 0,-10 12-227 0,4-9-263 15,6-3-214 1</inkml:trace>
  <inkml:trace contextRef="#ctx0" brushRef="#br0" timeOffset="70559.64">2093 8023 2671 0,'24'4'18'0,"-24"-4"-3"0,20 2-30 0,-20-2-7 16,24 2 4-16,-24-2-4 16,25-2-3-16,-25 2-12 0,24-5-40 0,-12 3-41 15,-2-3-40-15,1-1-55 0,-11 6-420 0,17-12 145 16</inkml:trace>
  <inkml:trace contextRef="#ctx0" brushRef="#br0" timeOffset="70699.58">2216 7908 1887 0,'-12'-8'87'0,"0"3"45"0,12 5 15 0,-14-9 0 15,14 9 9-15,0 0-5 0,-15-8 11 16,15 8 2-16,0 0-13 0,0 0-14 0,0 0-15 0,0 0-15 16,0 0-9-16,0 0-31 15,0 0-41-15,0 0-56 0,0 0-63 0,0 0-70 16,47-4-81-16,-47 4-155 0,18-1-462 0,-7 1-212 15</inkml:trace>
  <inkml:trace contextRef="#ctx0" brushRef="#br0" timeOffset="74459.75">3579 7454 2257 0,'0'0'-707'15,"0"0"35"-15</inkml:trace>
  <inkml:trace contextRef="#ctx0" brushRef="#br0" timeOffset="74989.49">3622 7363 1971 0,'8'-18'-92'0,"-8"18"22"0,0 0 12 0,4-16 15 16,-4 16 15-16,0 0 23 15,4-19 9-15,-4 19 30 0,0 0 19 0,4-17 8 0,-4 17 26 16,0 0 8-16,2-15 8 16,-2 15 0-16,0 0 0 0,0 0-10 0,0 0 5 15,2-17 11-15,-2 17 15 16,0 0 15-16,0 0 3 0,0 0-1 0,0 0-4 16,0 0-7-16,0 0-8 0,-33 38-13 15,24-24-14-15,1 0-3 0,-1 1-8 16,3 3-9-16,0 3-10 0,0 0-6 0,1-1-3 0,3-3-5 15,2 3-8-15,0-1 4 16,0 2-12-16,4-4-2 0,3 0-4 0,-1 0-4 16,5-2-12-16,-3-3-10 15,4-1-15-15,0 1-12 0,0-2-8 0,0-2-7 0,2-4 1 16,-14-4-1-16,23 7 6 16,-23-7-1-16,21 0 11 0,-21 0 15 0,0 0 9 0,23-7 8 15,-23 7-2-15,0 0 9 16,14-4-4-16,-14 4 0 0,0 0-1 0,0 0 4 15,0 0-1-15,0 0-1 0,0 0-4 0,0 0 3 16,0 0-3-16,0 0 0 0,0 0-3 16,0 0 1-16,10 17-1 0,-10-17 0 0,0 0-1 15,0 0-1-15,14 7-2 16,-14-7 1-16,0 0 1 0,0 0 8 0,30-11 9 16,-30 11 8-16,17-13-13 0,-9 0 1 15,0 3 0-15,2-6-1 0,-2 2-2 16,0-3-1-16,0 2 0 0,-1 2-6 0,0-2-8 0,-7 15-15 15,10-24-28-15,-6 13-42 16,-4 11-57-16,7-16-74 0,-7 16-101 0,2-15-179 0,-2 15-472 16,0 0-414-16</inkml:trace>
  <inkml:trace contextRef="#ctx0" brushRef="#br0" timeOffset="75409.72">4085 7655 2997 0,'0'0'-2'16,"0"0"13"-16,0 0 16 0,0 0 8 0,0 0 15 16,0 0 10-16,0 0 4 0,0 0 10 15,0 0-7-15,0 29-6 0,0-29-5 0,2 13-9 16,-2-13-1-16,4 17-4 0,-4-17-2 0,2 15-7 15,-2-15-3-15,0 0-1 16,5 20-2-16,-5-20 2 0,0 0 0 0,0 0-2 16,4 12-1-16,-4-12-1 0,0 0-10 15,0 0 2-15,0 0-1 0,0 0-2 0,0 0-3 16,21-39 0-16,-17 28 4 16,2-3 3-16,1 1 15 0,-7 13 6 0,11-21 5 0,-11 21 4 15,10-18-4-15,-10 18 0 16,13-9 5-16,-13 9 14 0,0 0 9 0,21-1 25 15,-21 1 3-15,0 0-13 0,27 12-4 0,-20-4-6 0,4 1-11 16,-11-9-1-16,18 15-11 16,-7-4-14-16,-2-2-17 0,-3-2-36 0,0-1-46 15,-6-6-52-15,13 12-67 16,-9-7-70-16,-4-5-86 0,0 0-183 0,0 0-105 0,0 0-312 16,0 0-347-16</inkml:trace>
  <inkml:trace contextRef="#ctx0" brushRef="#br0" timeOffset="75689.34">4369 6938 2908 0,'6'-11'27'0,"-6"11"10"0,8-13 0 0,-8 13-5 16,11-8 3-16,-11 8 8 0,0 0 9 0,0 0-1 15,0 0 0-15,0 0 17 0,0 0 5 16,28 16 0-16,-28-16 10 0,0 16 17 15,0-16 15-15,0 0 8 0,-15 37 5 0,8-22 3 0,-1 1-2 16,-1-2-7-16,-1 0-6 16,2-1 13-16,0 0-21 0,0-1 4 0,8-12-18 15,-10 20-4-15,10-20-12 16,-4 20-4-16,4-20-15 0,10 19-35 0,2-9-44 0,6-1-56 16,3 1-76-16,5-1-76 15,1 1-96-15,0-3-181 0,-1 3-122 0,-1-3 26 16,-5 1-247-16,-4-2-195 0</inkml:trace>
  <inkml:trace contextRef="#ctx0" brushRef="#br0" timeOffset="79579.64">3168 8008 2172 0,'0'0'-49'16,"0"0"24"-16,0 0 14 0,0 0 3 0,-23 1 9 0,23-1 17 15,0 0 20-15,0 0 23 16,0 0 15-16,0 0 7 0,0 0 17 0,0 0 7 16,0 0 6-16,0 0-2 15,0 0-2-15,0 0 1 0,0 0-6 0,0 0-2 0,0 0-7 16,0 0 1-16,0 0-4 0,0 0-3 0,0 0-6 15,0 0-6-15,61 0-10 16,-61 0-5-16,28 2-5 0,-14-2-6 0,4 3-6 0,-18-3-7 16,38 1-5-16,-19-1 1 15,2 2-4-15,2 0-4 0,1-2-1 16,-1 0-5-16,1 0-1 0,0 0 0 16,2 0-6-16,-1 0 1 0,1 0-1 0,4 0-1 15,-5 0-3-15,1 0 0 0,0 0 2 0,0-2 4 0,2 2-1 16,1 0 1-16,-3 0 0 15,-3 0-3-15,3 0-1 0,-2 0 1 0,2 0-2 16,0 0-1-16,-1 0-1 16,1-2-3-16,-4 2 2 0,8-1 1 15,0 1 6-15,-3 0 6 0,-1-3 1 16,-1 3-2-16,1-2-5 0,-3 2 8 0,2-1-3 0,-1-1-3 16,-1 0 0-16,3 2-1 15,-6-2-7-15,4 2 2 0,-1-2-1 0,1 1 2 0,-4 1-5 16,2-3 4-16,-1 3-3 0,0-3-7 0,0 3 7 15,1-3 2 1,-4 2-4-16,2-2 1 0,-1 3-4 0,-1-4 4 0,2 3-2 16,-2-3-1-16,-18 4 1 0,37-3 4 15,-18 3-5-15,0-3 1 0,1 2-1 0,0-2 2 16,-1 3-4-16,2 0 1 16,-21 0 3-16,39-3-4 0,-19 0 0 0,0 3 2 15,1 0-1-15,-3 0 2 0,4-1-4 0,-1 1 1 16,0 0 1-16,-21 0 1 15,41 1-1-15,-21-1 1 0,4 0-3 0,-1 0 0 0,-1 0 0 16,0 0 1-16,2 3 4 16,-3-3-5-16,2 0 0 0,0 0-2 15,1 0 4-15,0 0 1 0,-2-3-3 0,2 3 3 16,-1 0-1-16,1 0 3 0,-2-1-4 0,0 1 1 16,1-2 1-16,-1 2 2 15,0-2-20-15,0 2 6 0,1-2 3 0,-1 2 2 0,0 0-1 16,2-2 1-16,-1 2 4 0,1-1 3 0,-2 1-1 15,4 0 6-15,-1 0 6 16,1 0 6-16,-2 0 0 0,0 0 2 0,2 0 0 16,-3 0-2-16,1 0-4 0,-2 1 0 15,0-1-3-15,-1 0 0 0,-2 0-1 16,0 0 2-16,-19 0-5 0,32-1-1 16,-17 1-5-16,-15 0-23 0,25 0-24 0,-25 0-35 15,19 0-48-15,-19 0-64 0,12-2-68 0,-12 2-100 0,0 0-184 16,0 0-50-16,0 0-273 15,0 0-225-15</inkml:trace>
  <inkml:trace contextRef="#ctx0" brushRef="#br0" timeOffset="80239.59">3416 8754 2470 0,'0'0'-82'0,"12"-12"56"15,-12 12 32-15,14-13 31 16,-14 13 13-16,10-7 19 0,-10 7 24 0,10-9 11 16,-10 9 13-16,0 0-3 15,9-10-1-15,-9 10-7 0,0 0-2 0,0 0-4 16,0 0 0-16,0 0-3 0,0 0-1 16,0 0 0-16,0 0-3 0,0 0-7 0,0 0-8 15,0 0-8-15,-57 10-11 0,57-10-2 0,-15 9-9 16,15-9-2-16,-13 7-9 0,13-7-2 15,0 0-4-15,-4 20-4 0,4-20-17 0,0 0-9 16,13 22-6-16,-13-22 1 16,17 18-3-16,-5-8 2 0,0 1 1 0,0 1-1 15,-2-1 0-15,1 2 2 16,-3-4 4-16,1 3 7 0,-3 2 6 0,1-4 7 0,-7-10 4 16,4 24 4-16,-4-24 2 15,-6 18-1-15,6-18 0 0,-13 20-4 0,0-13-1 0,-2 1-5 16,1-2-4-16,-4-2-1 0,2-1-15 0,-4-1-35 15,20-2-45 1,-35-2-63-16,17-1-71 0,4-4-69 0,-3-1-161 0,0-4-138 16,2-3-306-16,5 0-260 0</inkml:trace>
  <inkml:trace contextRef="#ctx0" brushRef="#br0" timeOffset="80549.61">3503 8400 2596 0,'8'-13'-48'0,"-8"13"41"0,10-12 2 15,-10 12 8 1,14-10 5-16,-14 10 13 0,16-5 17 0,-16 5 8 0,20-3 1 16,-20 3 2-16,21 1 9 15,-21-1-8-15,21 6 10 0,-21-6 16 0,17 9 10 16,-9-1 18-16,-8-8 12 0,8 18 13 0,-8-18 15 0,2 23 12 15,-2-23-3-15,-6 25-3 16,0-11-23-16,0 2 0 0,0-3-2 0,-1 0-8 16,7-13-14-16,-9 26-11 0,5-14-10 15,4-12-5-15,-2 20-14 0,2-20-13 16,4 20-45-16,-4-20-49 0,16 14-73 16,-4-6-103-16,-2-5-105 0,2 1-228 0,-2-2-53 15,-10-2-338-15,23 2-367 0</inkml:trace>
  <inkml:trace contextRef="#ctx0" brushRef="#br0" timeOffset="80779.87">3771 8767 2835 0,'0'0'1'0,"9"12"47"16,-9-12 3-16,11 10 9 0,-11-10 13 0,19 8 13 0,-5-5 13 15,2 1 4-15,2 0-8 16,2 0-13-16,3-2-8 0,0-1-9 0,4 3-11 16,-3-4-30-16,-1 0-35 15,1 0-49-15,-4 0-60 0,2-4-47 0,-6 1-35 0,0-1-42 16,-16 4-100-16,14-9-459 16,-14 9-118-16</inkml:trace>
  <inkml:trace contextRef="#ctx0" brushRef="#br0" timeOffset="80939.73">4017 8724 2426 0,'-21'-4'29'15,"21"4"31"-15,0 0 21 0,0 0 12 0,-27 12 19 16,27-12 18-16,-9 15 8 16,9-15 6-16,-5 21-2 0,5-21-5 0,0 25-1 0,3-10-23 15,-3-15-10 1,4 33-9-16,-1-19-16 0,-1 2-15 0,2-3-40 0,-4-13-46 16,4 25-59-16,-4-25-53 15,2 20-61-15,-2-20-70 0,2 13-169 0,-2-13-465 0,0 0-287 16</inkml:trace>
  <inkml:trace contextRef="#ctx0" brushRef="#br0" timeOffset="81279.61">4180 8589 2797 0,'0'0'59'15,"5"-14"9"-15,-5 14-7 0,0 0-11 0,10-15 0 0,-10 15 0 16,0 0-6-16,13-13-4 15,-13 13-3-15,10-6-2 0,-10 6-6 0,0 0-4 16,30 2-3-16,-30-2 3 16,0 0-7-16,30 8 0 0,-30-8 5 0,19 9 8 0,-19-9 7 15,12 11 17-15,-8-3 19 16,-4-8 12-16,0 17 8 0,0-17 2 0,0 0 10 16,-6 31 8-16,0-17 26 15,-1 0 12-15,-1 0-31 0,2-1-5 0,0 0-7 0,-1 2-8 16,0-1-14-16,1 0-11 0,4 1-6 0,2-15-6 15,-4 26-9-15,6-11-8 16,2 1-6-16,-4-16-19 0,13 25-20 0,-2-14-28 0,-1 1-29 16,3-3-38-16,-1-3-40 15,6-1-55-15,-2 1-55 0,2-4-34 0,-4-2-65 16,5-2-144-16,-2 0-95 16,-2-2-309-16,-3-1-266 0</inkml:trace>
  <inkml:trace contextRef="#ctx0" brushRef="#br0" timeOffset="81829.33">4533 8669 2572 0,'0'0'-63'0,"0"0"35"0,0 0 13 15,0 0-8-15,9-21-6 16,-9 21 12-16,13-9-1 0,-13 9 7 0,16-6-9 15,-16 6 8-15,22-2 3 0,-22 2 3 0,27 0 21 0,-27 0 11 16,30 4 28-16,-16-3 18 16,-14-1 20-16,26 10 10 0,-17-5 9 0,-9-5 10 15,15 16 10-15,-15-16 8 16,4 19 10-16,-4-19 5 0,-7 27 4 0,3-12-1 0,-2 0 0 16,-3 0-12-16,1 5 19 15,-2-1-23-15,-2-1-15 0,6 3-6 0,-2 1-19 16,4-2-14-16,0 3-12 0,4 0-7 15,2 6-6-15,2-1-7 0,2 6-10 16,0 3-13-16,3 2 0 0,0-1-9 0,1 9 2 0,-2-8-1 16,-3 0-3-16,-1 0 0 15,-4-4-6-15,-2 1 6 0,-7 0 9 0,-3-1-8 0,-4-1-2 16,-6-2-6-16,-6-1 3 16,1-2-16-16,1-7-31 0,1-2-31 0,-1-4-49 15,1 2-67-15,4-7-79 0,6-1-69 0,-2-3-151 16,2-3-141-16,3 0 41 15,12-4-291-15,-13 0-226 0</inkml:trace>
  <inkml:trace contextRef="#ctx0" brushRef="#br0" timeOffset="82329.78">5016 8718 2530 0,'0'-21'-51'0,"0"21"66"0,0 0 39 0,0 0 22 0,0 0 30 16,0 0 26-16,0 0-1 16,0 0-5-16,0 0-10 0,0 0-11 0,0 0-7 15,-35 36-6-15,31-24-9 0,4-12-12 0,-6 26-7 0,4-12-7 16,2-14-8-16,0 27-6 15,0-27 0-15,4 23-7 0,2-12-13 0,-6-11-17 16,10 19-15-16,-2-13-17 16,-8-6-14-16,19 10-8 0,-19-10-4 0,24 1 0 0,-24-1 5 15,30-8 4-15,-16 3 3 16,3-3 3-16,-2 1 11 0,0-3 16 0,-3 5 29 16,1-3 17-16,-13 8 10 15,19-9 0-15,-19 9 0 0,17-8 1 0,-17 8 0 16,13-4 0-16,-13 4 0 0,0 0-6 0,19-2 0 0,-19 2-3 15,0 0 0-15,0 0-2 16,23 0-1-16,-23 0-2 0,0 0 6 0,0 0 12 0,19-2-6 16,-19 2 3-16,0 0 9 15,12-12 8-15,-12 12 10 0,8-11 5 0,-8 11 25 16,6-16-7-16,-6 16-19 16,4-18-1-16,-4 18-17 0,8-21-32 0,-4 11-40 15,-2-1-52-15,-2 11-67 0,7-17-86 0,-5 9-88 0,-2 8-180 16,4-15-131-16,-4 15 34 15,0 0-255-15,0 0-174 0</inkml:trace>
  <inkml:trace contextRef="#ctx0" brushRef="#br0" timeOffset="82679.72">5416 8793 2608 0,'7'19'10'0,"-7"-19"4"0,2 14 5 15,-2-14 28-15,0 22 27 16,0-12 12-16,0-10 2 0,-2 23-10 0,2-14-4 0,0-9-8 16,2 23-3-16,-2-14-8 15,0-9-7-15,2 17-6 0,-2-17-4 16,0 16 4-16,0-16 5 0,2 8-9 0,-2-8-5 16,0 0-14-16,0 0-8 0,0 0-9 15,0 0-7-15,0 0-1 0,29-27-1 0,-22 15 1 16,2 1 6-16,-3-3 10 0,-6 14 24 15,16-18 10-15,-9 8 15 0,-7 10 2 16,13-13 12-16,-13 13 22 0,8-8 19 0,-8 8 6 16,0 0 1-16,0 0-6 0,0 0-6 0,0 0-17 15,0 0-10-15,30 15-12 16,-30-15-25-16,4 12-38 0,-4-12-45 0,9 11-54 0,-9-11-59 16,0 0-53-16,10 17-49 15,-10-17-95-15,6 4-180 0,-6-4-437 0,0 0-407 16</inkml:trace>
  <inkml:trace contextRef="#ctx0" brushRef="#br0" timeOffset="82979.67">5812 8627 2995 0,'3'-24'24'0,"-3"24"30"0,0 0-2 15,0 0 3-15,0 0 18 0,0 0 19 0,-16-14 13 16,16 14-1-16,0 0-9 0,0 0-10 15,0 0-8-15,0 0-6 0,0 0-10 0,0 0-15 16,0 0-16-16,0 0-23 16,0 0-15-16,-2 50-6 0,2-50-2 0,15 24 6 15,-6-10-1-15,-1 0-1 0,1 2 8 16,-1-1 5-16,-2 1 18 0,-2-3 24 0,-1 3 5 16,-3-16 16-16,2 24 5 15,-2-24 1-15,-7 21-4 0,7-21-7 0,-12 19-6 16,5-11-8-16,7-8-14 0,-14 13-36 0,14-13-54 15,-20 6-65-15,20-6-79 0,-14 3-68 16,14-3-140-16,-15-1-164 0,15 1-301 0,0 0-241 16</inkml:trace>
  <inkml:trace contextRef="#ctx0" brushRef="#br0" timeOffset="83239.77">6092 8732 2806 0,'0'0'36'16,"0"0"-4"-16,36-7-10 15,-36 7 8-15,21-1 9 0,-21 1 12 0,28-2 2 16,-10 0 4-16,2 2-8 0,-20 0-8 0,37-2-4 0,-17 1-23 15,-2 1-32-15,2-2-47 16,-2 0-50-16,2-2-62 0,-5 0-100 0,-15 4-529 16,16-10-125-16</inkml:trace>
  <inkml:trace contextRef="#ctx0" brushRef="#br0" timeOffset="83399.81">6292 8633 2324 0,'0'0'-22'0,"-24"8"41"0,24-8 19 16,-13 9 29-16,13-9 27 0,-9 15 21 15,9-15 6-15,-4 19-8 0,2-6-13 0,2-13-10 16,0 25-12-16,0-25-6 16,2 27-27-16,-2-13-41 0,0-14-46 15,4 28-53-15,-2-15-43 0,-2-13-36 0,2 21-67 16,-2-21-126-16,5 17-324 0,-3-9 59 0</inkml:trace>
  <inkml:trace contextRef="#ctx0" brushRef="#br0" timeOffset="83899.56">6599 8551 2136 0,'10'-15'61'0,"-10"15"7"15,6-12 5-15,-6 12-11 0,0 0 16 0,0 0 19 16,4-15 29-16,-4 15 18 0,0 0 13 15,0 0-2-15,0 0-5 0,0 0-2 0,0 0-10 16,0 0-14-16,-30 30-8 16,30-30-9-16,-10 25-13 0,3-15-11 15,3 2-6-15,4-12-12 0,-4 29-4 0,4-15-6 16,0-14-8-16,6 25-8 0,-2-14-4 0,3 1-19 16,1-2-21-16,-8-10-14 15,20 16-16-15,-10-10-4 0,-10-6-1 0,21 6-1 0,-21-6 6 16,19-2 7-16,-19 2 8 0,0 0 7 0,23-16 12 15,-23 16 22-15,10-13 14 16,-10 13 11-16,8-11 6 0,-8 11 1 0,6-12-6 16,-6 12-7-16,0 0-2 0,0 0-2 15,8-13-6-15,-8 13-2 0,0 0 0 0,0 0-7 16,0 0 1-16,8-9-3 16,-8 9-4-16,0 0 5 0,0 0-3 0,0 0-3 15,0 0 3-15,9-14 1 0,-9 14 7 0,0 0 6 16,6-15 2-16,-6 15 3 0,3-15 10 15,-3 15 4-15,2-20 26 0,-2 20-21 0,0-19 9 16,0 19-19-16,2-18-4 0,-2 18-16 16,2-19-33-16,-2 19-40 0,0-15-50 0,0 15-72 15,2-11-83-15,-2 11-100 16,0 0-188-16,0 0-84 0,0 0-357 0,0 0-442 16</inkml:trace>
  <inkml:trace contextRef="#ctx0" brushRef="#br0" timeOffset="84309.63">6922 8665 2911 0,'0'0'-98'0,"0"0"38"0,0 0 36 0,12 9 48 0,-12-9 37 16,0 0 27-16,4 16 6 15,-4-16 10-15,0 0 2 0,4 20 8 0,-4-20-3 0,0 18-6 16,0-18-11-16,0 19-8 16,0-19-11-16,0 17-7 0,0-17-11 0,0 0 0 15,0 21-6-15,0-21-5 16,0 0-6-16,0 0-12 0,2 14-5 0,-2-14-1 0,0 0-3 16,0 0-3-16,0 0-5 15,0 0-1-15,28-28-1 0,-28 28-2 16,17-20 1-16,-7 11 2 0,0 0 15 0,0 0 10 0,-10 9 6 15,14-11 6-15,-14 11 6 16,16-8 12-16,-16 8 14 0,0 0 11 0,21 0 3 0,-21 0-3 16,0 0-36-16,16 13 3 15,-16-13-9-15,9 14-10 0,-9-14-4 0,11 17-20 0,-11-17-21 16,8 15-29-16,-4-7-37 16,-4-8-47-16,0 0-61 0,6 19-59 0,-6-19-71 15,4 3-184-15,-4-3-95 0,0 0-342 0,0 0-341 16</inkml:trace>
  <inkml:trace contextRef="#ctx0" brushRef="#br0" timeOffset="84939.64">6752 8561 2816 0,'0'0'-31'16,"0"0"36"-16,0 0 32 15,0 0 25-15,0 0 24 0,0 0 17 0,0 0 9 0,0 0-5 16,0 0-9-16,0 0-7 16,0 0-10-16,0 0-9 0,36 20-11 0,-36-20-2 15,9 12-6-15,-9-12-6 0,10 11-4 0,-10-11 1 0,12 8 7 16,-12-8 6-16,14 5 4 15,-14-5-3-15,0 0-2 0,18 2-3 0,-18-2-1 16,0 0-7-16,24-4 2 16,-24 4 1-16,17-7 0 0,-17 7-1 0,14-12-3 0,-14 12-3 15,20-17-8-15,-12 6-2 16,2-1-13-16,-3-1-11 16,2-1-19-16,-3 3-24 0,-6 11-38 0,8-21-47 15,-8 21-66-15,5-16-57 0,-3 8-77 0,-2 8-156 16,-2-15-503-16,2 15-433 0</inkml:trace>
  <inkml:trace contextRef="#ctx0" brushRef="#br0" timeOffset="85319.7">7104 8229 2968 0,'0'0'-43'0,"0"0"32"16,8-14 6-16,-8 14 1 0,0 0 7 0,0 0 8 0,8-9 8 16,-8 9-8-16,0 0 6 15,0 0-5-15,18-7 0 0,-18 7-7 0,0 0-1 16,20 1-1-16,-20-1 4 0,0 0 1 0,0 0 13 0,26 7 17 15,-26-7 23-15,0 0 19 16,9 15 21-16,-9-15 4 0,0 0 10 0,-9 26 11 16,9-26-2-16,-11 16 0 15,11-16-10-15,-8 18-5 0,8-18-8 0,-9 17-7 0,9-17-18 16,-6 17-1-16,6-17-9 16,-2 17-9-16,2-17-17 0,0 0-36 0,10 21-53 15,-10-21-68-15,15 11-75 16,-4-6-62-16,-11-5-112 0,17 2-168 0,-17-2-411 0,18-4-368 15</inkml:trace>
  <inkml:trace contextRef="#ctx0" brushRef="#br0" timeOffset="86069.6">5941 7908 2769 0,'0'0'-102'16,"0"0"43"-16,0 0 29 15,0 0 36-15,0 0 19 0,0 0 14 0,0 0 14 0,0 0 5 16,0 0 2-16,0 0-1 16,0 0-3-16,0 0 0 0,62 6 5 0,-62-6-5 15,34 3-5-15,-13-2-8 16,0-1 2-16,6 1-3 0,5 4-5 0,0-5-1 0,3 3 3 16,6-1 0-1,1 2-7-15,1-2-3 0,1 0 0 0,3 0-5 0,-1 0-2 16,3-2-3-16,2 0-4 0,-2 0-1 0,-1-2 0 0,1 0 1 15,-2-2-1-15,1 3-3 16,-1-4 1-16,1 2-6 0,-3 1 2 0,-1-1 2 16,3 2 6-16,-5 0-1 15,-6-2 10-15,0 3-6 0,0-2 3 0,-1 2-2 16,-4-1-1-16,1 1-3 0,-2-3-2 16,-1 1 1-16,-6 2-6 0,-2-1-24 0,1 1-35 15,-4-2-48-15,-18 2-63 0,36 0-58 0,-23-3-138 16,0 3-553-16,-13 0-305 0</inkml:trace>
  <inkml:trace contextRef="#ctx0" brushRef="#br0" timeOffset="86289.44">7897 7911 2866 0,'0'0'23'16,"0"0"10"-16,0 0-6 15,0 0 6-15,0 0-3 0,0 0-4 0,0 0 7 0,19-5-35 16,-19 5-36-16,0 0-64 16,0 0-65-16,0 0-120 0,0 0-481 0,0 0-61 15</inkml:trace>
  <inkml:trace contextRef="#ctx0" brushRef="#br0" timeOffset="86599.67">8594 7341 2279 0,'10'-19'-8'0,"-10"19"16"0,0 0 21 0,0 0 31 16,0 0 36-16,0 0 24 15,0 0 22-15,0 0 4 0,0 0 1 0,0 0-1 0,-6 48-2 16,4-28 1-16,-2-1-12 16,2 1-12-16,-3 5-10 0,3-1-11 0,0-3-14 15,0 4-8-15,2-2-10 0,-3 0-9 0,6-1-19 0,-6 0-47 16,3-4-66-16,0 1-79 15,3 0-66-15,-3-5-98 0,2 1-162 0,-2-3-433 16,0-12-306-16</inkml:trace>
  <inkml:trace contextRef="#ctx0" brushRef="#br0" timeOffset="86839.6">8370 7854 2713 0,'0'0'-64'15,"0"0"50"1,0 0 2-16,-14 4 13 0,14-4 15 0,0 0 15 0,0 0 13 16,0 0 8-16,0 0 1 15,0 0 2-15,45 9-6 0,-26-9-7 0,0 2 2 16,7 0 7-16,1 1 6 0,5 0 4 16,0-2-6-16,2 1-2 0,-1 0-4 0,1 0-2 15,2 0-8-15,-2-1-7 0,-1 2-4 0,-1-1-28 16,-2-1-42-16,0 1-65 0,-5 0-55 15,-3-2-68-15,-6 2-140 0,-1-2-425 0,-2 4-103 16</inkml:trace>
  <inkml:trace contextRef="#ctx0" brushRef="#br0" timeOffset="87211.59">8877 8203 2393 0,'-28'-4'-9'16,"28"4"36"-16,-20 0 23 0,20 0 39 16,-26 0 28-16,26 0 25 0,-31 4 4 0,13-3-4 15,4 2-11-15,-3 1-12 0,0 2-16 0,2-1-8 0,15-5-12 16,-24 14-7-1,14-6-8-15,10-8-12 0,-12 15-22 0,8-5-11 0,4-10-15 16,-3 24-16-16,3-24-3 16,5 29-6-16,-1-13 4 0,0 3-1 0,2 2 0 0,0 0 4 15,3-1 3-15,-2 1 2 16,-3-1-1-16,2-3 14 0,-4-1 10 0,-2 0 14 16,0-16 14-16,-6 27 8 15,0-16-2-15,-6-2-5 0,12-9-11 0,-24 15-35 16,6-12-90-16,-1-2-113 0,-6-2-183 0,-4-2-195 0,-10-7-284 15,-9-2-220-15</inkml:trace>
  <inkml:trace contextRef="#ctx0" brushRef="#br0" timeOffset="88059.48">2820 4302 2577 0,'0'0'-33'15,"0"0"33"-15,0 0 21 0,0 0 32 0,0 0 18 16,0 0 18-16,0 0 15 0,0 0 11 0,0 0 5 0,0 0 11 15,0 0 5-15,0 0-3 16,0 0 2-16,0 0-5 0,48-4-10 0,-48 4-14 16,21 2-12-16,-21-2-10 15,30 6-8-15,-14-5-9 0,2 3-9 0,0 0-18 0,-1 0-32 16,1-2-41-16,-2 1-40 16,2 0-49-16,-18-3-55 0,27 4-67 0,-27-4-104 15,23-3-188-15,-16-1-348 0,-7 4-256 0</inkml:trace>
  <inkml:trace contextRef="#ctx0" brushRef="#br0" timeOffset="88219.83">2872 4217 2732 0,'0'0'-11'16,"0"0"17"-16,-21-7 7 0,21 7 6 0,0 0 39 0,0 0-3 16,0 0-3-1,0 0-3-15,0 0-5 0,0 0-10 0,0 0-13 0,40-17-35 16,-40 17-38-16,22-4-39 0,-22 4-46 0,24-6-60 15,-13 2-85-15,4 1-437 0,-2-3 17 16</inkml:trace>
  <inkml:trace contextRef="#ctx0" brushRef="#br0" timeOffset="88469.56">3346 3866 2055 0,'0'0'-70'0,"9"-13"14"0,-9 13 19 16,8-11 16-16,-8 11 12 16,0 0 30-16,0 0 28 0,0 0 1 0,0 0 10 0,0 0 15 15,21 24 22-15,-21-24 4 16,4 30-4-16,-4-12 2 0,0 0-16 0,0 1 0 16,-2 2-11-16,2 2-9 15,0-1-3-15,-2 6-8 0,2-6-17 0,-2 3-53 16,2-2-51-16,0 0-52 0,0 0-49 0,2-5-49 0,-2 4-104 15,2-6-322-15,0 0 129 16</inkml:trace>
  <inkml:trace contextRef="#ctx0" brushRef="#br0" timeOffset="88729.51">3626 4111 1810 0,'0'0'-5'0,"0"0"12"0,0 0 4 16,12-6 20-16,-12 6 21 0,0 0 37 15,0 0 7-15,0 0 19 0,0 0 9 0,-21 38 7 16,12-24-1-16,-1-1-4 0,-1 4-10 0,-3 1-5 16,-1 1-14-16,2-1-12 15,-1 1-7-15,-2 2-10 0,2 0-6 0,-1-1-12 16,2-1-28-16,0 0-45 0,1-1-53 0,0 1-41 0,0-1-60 15,4-3-61-15,0-1-120 16,1-3-394-16,3-1-35 0</inkml:trace>
  <inkml:trace contextRef="#ctx0" brushRef="#br0" timeOffset="89059.67">3660 4418 2082 0,'14'-13'-73'0,"-14"13"47"0,11-10 42 0,-11 10 15 16,0 0 15-16,4-13 32 0,-4 13 30 16,0 0 18-16,0 0 19 0,0 0 14 0,0 0 0 15,0 0 2-15,-33-4-7 16,33 4-17-16,0 0-9 0,0 0-16 0,-28 17-11 16,28-17-10-16,-6 14-3 15,6-14-17-15,0 0-5 0,0 0-6 0,16 32-11 16,-8-21-2-16,4-2-5 0,-2 3-6 0,0 0-4 0,1-2-3 15,0 2-5 1,-1 0-1-16,-1-3-3 0,-1 3-2 0,-2-1 4 16,-6-11 4-16,8 19 12 0,-8-19 2 0,0 18 2 15,0-18-5-15,0 0-2 0,-10 22-7 16,10-22-8-16,-12 11-35 0,12-11-50 16,-13 10-70-16,13-10-87 0,-17 8-109 0,11-6-208 15,6-2-84-15,0 0-206 0,-27 4-162 16</inkml:trace>
  <inkml:trace contextRef="#ctx0" brushRef="#br0" timeOffset="94409.61">2258 11343 2307 0,'0'0'-102'0,"0"0"34"0,0 0 26 0,0 0 29 16,0 0 26-16,0 0 23 15,0 0 17-15,0 0 13 0,0 0 11 0,-10-17 15 16,10 17 0-16,0 0 12 0,0 0-2 0,0 0 8 0,0 0 5 15,0 0 5-15,0 0 0 16,0 0 1-16,0 0-2 0,0 0 0 0,0 0-1 16,0 0 3-16,0 0-3 15,0 0-7-15,0 0 0 0,0 0-8 0,0 0-2 0,0 0-8 16,0 0-9-16,0 0-5 16,0 0-4-16,0 0-11 0,0 0-4 0,31-11 3 15,-31 11-20-15,22-2-3 0,-22 2-2 0,20-2-3 16,-20 2 0-16,26 0-8 15,-26 0 3-15,21 0-7 0,-21 0-1 0,24 0-7 16,-24 0-3-16,18 0-4 0,-18 0-5 16,0 0-13-16,24-1-19 0,-24 1-25 0,0 0-33 15,0 0-41-15,21 0-56 16,-21 0-54-16,10 1-50 0,-10-1-115 0,0 0-155 0,0 0-402 16,0 0-396-16</inkml:trace>
  <inkml:trace contextRef="#ctx0" brushRef="#br0" timeOffset="94809.53">2262 11155 2816 0,'0'0'-111'0,"0"0"27"15,0 0 26-15,0 0 25 16,0 0 20-16,0 0 17 0,0 0 22 0,0 0 17 0,0 0 12 16,0 0-5-16,0 0 0 15,0 0-8-15,52 4-4 0,-52-4-2 0,25 2-6 16,-25-2 0-16,23 2-6 16,-23-2-11-16,23 2-25 0,-23-2-45 0,21 2-48 15,-21-2-55-15,20 1-94 0,-20-1-486 0,0 0-12 0</inkml:trace>
  <inkml:trace contextRef="#ctx0" brushRef="#br0" timeOffset="95979.45">3592 10768 2181 0,'0'0'-8'15,"8"-15"29"-15,-8 15 22 0,0 0 4 16,0 0 28-16,6-11 27 0,-6 11 28 16,0 0 12-16,0 0 6 0,0 0 1 0,0 0 3 0,0 0 0 15,0 0 10-15,11 36-1 16,-11-36 0-16,5 23 14 0,-5-11-19 0,0-12-19 16,4 29-9-16,0-13-16 0,-2 1-16 15,0-2-15-15,2 2-5 0,-2 1-14 0,0-3-29 16,2 3-40-16,-4-18-56 15,2 24-65-15,1-11-71 0,-1-3-74 0,-2 1-106 0,0-11-164 16,-2 19-440-16,2-19-438 16</inkml:trace>
  <inkml:trace contextRef="#ctx0" brushRef="#br0" timeOffset="96243.35">3353 11214 2959 0,'-26'-1'-40'0,"26"1"40"16,0 0 16-16,0 0 11 0,0 0 10 0,0 0 2 16,0 0 3-16,0 0 4 15,0 0-6-15,0 0 2 0,0 0-2 0,0 0 3 0,64 0 3 16,-41 1-3-16,1 1 0 15,2 2-2-15,2-2-5 0,-1 2-16 0,3 0-29 16,-2-1-51-16,1 3-54 0,-1 0-59 16,-2-2-67-16,-5 1-154 0,0-1-390 15,-6 2-84-15</inkml:trace>
  <inkml:trace contextRef="#ctx0" brushRef="#br0" timeOffset="96639.48">3713 11473 2308 0,'0'0'-20'16,"0"0"31"-16,-24 4 38 0,24-4 40 0,-19 0 30 0,19 0 36 16,-26 0 23-16,12 2 4 0,14-2-7 0,-30 0-7 15,15 3-19-15,15-3-12 16,-27 5-16-16,14-2-11 0,13-3-10 0,-18 10-14 0,18-10-3 15,-14 14-12-15,10-5-20 16,4-9-27-16,4 23-32 0,-4-23-28 0,11 29-28 16,-2-17-13-16,3 6-8 15,1 1 5-15,0-2 9 0,1 2 6 0,-1-2 6 0,-3 0 10 16,4 0 8-16,-6-1 24 16,-2 0 23-16,-2-4 28 0,-4-12 27 15,2 25 14-15,-2-25 21 0,-4 21 12 0,4-21 11 0,-12 16 5 16,1-9 11-16,11-7-2 0,-23 11-38 15,10-7-1-15,13-4-12 0,-24 4-11 0,24-4 5 16,-22-2-38-16,22 2-30 16,0 0-46-16,-26-14-53 0,26 14-69 15,-13-14-71-15,11 4-68 0,-2 1-140 0,4 9-148 16,-4-22-375-16,4 13-402 0</inkml:trace>
  <inkml:trace contextRef="#ctx0" brushRef="#br0" timeOffset="97150">4165 11273 2916 0,'0'0'-40'0,"-30"-5"36"16,30 5 21-16,0 0 22 0,0 0 9 15,0 0 17-15,0 0 12 0,0 0-2 0,0 0-4 0,0 0 4 0,50 0 8 16,-50 0-1-16,27 1 3 15,-8 1-4-15,-2 2-3 0,2-4-7 0,2 4-10 16,-2-2-3-16,3 2-8 0,-4-2-7 16,0 0-14-16,-2-1-24 0,-16-1-32 15,28 4-43-15,-28-4-59 0,23 0-61 16,-13 0-77-16,-10 0-180 0,16-2-446 0,-16 2-271 16</inkml:trace>
  <inkml:trace contextRef="#ctx0" brushRef="#br0" timeOffset="100569.65">5728 11262 921 0,'0'0'242'0,"0"0"-32"0,-9-17-55 16,9 17 12-16,0 0-1 0,0 0 1 16,0 0-1-16,0 0-1 0,0 0 9 0,0 0 4 15,0 0-14-15,0 0-11 0,0 0-15 0,0 0-13 16,0 0-13-16,0 0-11 0,0 0-13 15,0 0-7-15,34-10-10 0,-34 10-3 16,0 0-11-16,24 2-2 0,-24-2-9 16,22 2 0-16,-22-2-8 0,30 2-4 0,-11-2-1 15,3 2-3-15,0 0-6 0,2-1-3 16,8 2-4-16,-1-2-10 0,1 2-4 0,4-2-5 16,-2 1-5-16,2 0 0 15,2 0-9-15,-2-2-5 0,0 0 0 0,0 0-2 16,7 4 0-16,-7-4 5 0,1 0 3 0,-1 0 1 0,3 1-1 15,-3 2 10-15,0-3 4 16,-3 1 4-16,3-1 0 0,0 2 2 0,5 0-2 16,-3-2 2-16,2 2-2 15,-4 0 2-15,5 0-5 0,-2 1 2 0,1 0-3 0,1-1 2 16,-1 0 0-16,2-1-2 16,1 1 6-16,-1 0 0 0,2 0-3 0,-1-1 4 15,-1-1-3-15,3 0 4 0,-3 3-2 0,-6-2 0 0,7-1-1 16,1 3 0-16,-4-2-1 15,3-1-1-15,-1 5 3 0,0-4 2 0,0-1-2 16,-2 4 6-16,2-2 3 16,1 0 4-16,-1 2 2 0,1-1 4 0,-1 3 2 0,0-2-1 15,1 0-3-15,1 2-3 16,1-2 0-16,-1 1-2 0,-2 1 0 0,1 0 1 16,1-1-6-16,-1 1-2 15,1 0 2-15,-4-3 7 0,3 1 4 0,-1 0 7 16,1-2 3-16,-1 2 3 0,-2-2 7 0,0 2 1 0,3-3-7 15,-8 1 5-15,1 1 1 16,7-2-5-16,-7-1-8 0,2 0-7 0,0 0 0 0,-2-1 0 16,0 1-3-16,0-3-2 15,0 1-3-15,-4 2 0 0,-1 0-4 0,-1-1-5 16,-2-1-10-16,-5 0-16 16,-2 2-22-16,0 0-19 0,-4-2-32 0,-17 2-41 15,25 0-57-15,-16 0-70 0,-9 0-143 0,0 0-190 0,0 0-364 16,0 0-390-16</inkml:trace>
  <inkml:trace contextRef="#ctx0" brushRef="#br0" timeOffset="101259.29">6179 11901 2938 0,'-2'-22'-33'16,"2"22"27"-16,0 0 3 0,-14-15 12 0,14 15 15 15,-16-6 20-15,16 6 34 0,-21 0 15 0,21 0 11 0,0 0 1 16,-36 6-7-16,22-1-3 15,14-5-9-15,-20 12-5 0,11-3-8 0,1 1-10 16,8-10-12-16,-7 19-13 16,7-19-22-16,0 24-20 0,0-24-23 0,11 26-13 0,-3-13-9 15,1 3 6 1,3-3 2-16,0 2 6 0,0 0 6 0,0-2 7 0,-1-2 12 16,-2 3 15-16,-1-2 22 15,-2-2 16-15,-6-10 18 0,7 20 14 0,-7-20 9 0,-4 18 5 16,4-18 4-16,-13 12-5 0,13-12-8 0,-22 11-7 15,10-8-9-15,12-3-10 16,-24 4-19-16,24-4-31 0,-23 0-51 0,23 0-62 16,-19-7-69-16,13 0-79 15,6 7-147-15,-15-20-164 0,11 6-333 0,4 14-286 0</inkml:trace>
  <inkml:trace contextRef="#ctx0" brushRef="#br0" timeOffset="101559.7">6233 11715 2693 0,'0'0'-33'0,"5"-19"16"0,-5 19 3 0,0-19 8 0,0 19 32 15,2-17 30-15,-2 17 39 16,0 0 23-16,2-21 5 0,-2 21 0 0,0 0-7 16,2-13-9-16,-2 13-10 0,0 0-2 0,0 0 2 15,0 0 5-15,0 0 3 0,0 0-1 16,0 0 2-16,32 25 3 0,-32-25-2 0,2 18-3 15,-2-18 0-15,-2 24-6 16,2-24-3-16,-8 26-1 0,3-13 11 0,-1-1-2 16,6-12-11-16,-11 21-10 0,7-11-7 15,4-10-6-15,-7 15-14 0,7-15-17 0,0 0-17 16,3 19-44-16,3-14-48 16,-6-5-61-16,19 6-93 0,-6-4-81 0,1-2-193 15,2 2-114-15,-2-2 30 0,1 0-325 0,-15 0-298 0</inkml:trace>
  <inkml:trace contextRef="#ctx0" brushRef="#br0" timeOffset="101789.53">6512 12065 2771 0,'0'0'49'15,"0"0"32"-15,10 8-7 16,-10-8-9-16,0 0-7 0,16 5-5 0,-16-5 8 16,17 1-2-16,-17-1-4 15,22 2-3-15,-22-2-15 0,24 0-18 0,-24 0-19 0,28-2-38 16,-28 2-56-16,28 0-50 16,-15-1-52-16,-13 1-86 0,20-5-542 0,-10 4-154 15</inkml:trace>
  <inkml:trace contextRef="#ctx0" brushRef="#br0" timeOffset="101964.48">6659 12039 2411 0,'0'0'30'16,"-26"0"62"-16,26 0 12 16,0 0 5-16,-16 14 0 0,16-14 5 0,-6 12 9 0,6-12 7 15,-2 22-11-15,2-22-12 16,2 23-10-16,-2-23-12 0,8 30-9 0,-4-15-9 16,2-1-12-16,-2 1-20 0,1-1-33 0,-1-1-39 15,2 0-42-15,-6-13-46 0,7 21-35 16,-3-12-39-16,-4-9-56 0,0 0-122 0,6 18-434 15,-4-15-133-15</inkml:trace>
  <inkml:trace contextRef="#ctx0" brushRef="#br0" timeOffset="102309.28">6811 11921 2446 0,'4'-27'72'0,"-2"15"34"0,-2 12-6 0,4-14-10 16,-4 14-2-16,0 0 9 16,10-17 2-16,-10 17-4 0,8-12-13 0,-8 12-6 15,0 0-13-15,19-7-11 0,-19 7-9 16,17 0-5-16,-17 0-1 0,0 0-4 0,25 5-2 16,-25-5-6-16,18 9 5 15,-18-9 11-15,12 12 9 0,-12-12 8 0,8 17 4 16,-8-17 11-16,0 21 6 0,0-21 7 0,-4 23 10 0,0-7 2 15,4-16 7-15,-10 27 34 16,2-14-4-16,2 0-4 0,6-13-9 0,-8 23-13 16,6-14-7-16,2-9-11 15,-4 19-8-15,4-19-18 0,0 0-28 0,12 23-34 0,0-17-49 16,-2-2-55-16,-10-4-70 16,25 7-81-16,-12-5-87 0,2-2-179 0,-3 0-96 15,-12 0 29-15,28-2-283 0,-28 2-228 0</inkml:trace>
  <inkml:trace contextRef="#ctx0" brushRef="#br0" timeOffset="103059.48">7207 11939 2636 0,'0'0'34'0,"0"0"29"15,0 0 0-15,-10-12 4 0,10 12 19 0,0 0 6 0,0 0 2 16,0 0 3 0,0 0-8-16,0 0-10 0,0 0-8 0,0 0-13 0,32-8-15 15,-32 8-14-15,25 0-17 0,-25 0-5 0,29 2-3 0,-12 0 4 16,1 0-3-16,-18-2-1 15,31 5 4-15,-18-2 6 0,-13-3 17 0,19 7 13 16,-19-7 12-16,10 11 17 16,-10-11 7-16,0 0 9 0,-4 24 10 0,4-24 3 0,-13 16 8 15,5-4-6-15,0 2-2 16,-3-4 14-16,2 4-11 0,3-1-6 0,0 1-8 16,6-14-9-16,0 28-14 15,2-10-7-15,4-3-7 0,4 4-7 0,2 0 4 0,0 0-21 16,1 0 9-16,-1 2-5 0,1-2-3 0,-2 0-3 15,-1-2 14-15,-6 0 7 16,0 0-12-16,-4-2 6 0,0-15 2 0,-10 32 0 0,2-18-10 16,-3 1-3-16,-4 1-5 15,1-3-6-15,-1-3-14 0,0 3-32 0,2-3-29 16,1-1-36-16,-2-2-40 16,4 2-50-16,10-9-57 0,-17 13-34 0,11-6-53 0,6-7-91 15,-13 6-124-15,13-6-37 0,0 0-341 0,0 0-319 16</inkml:trace>
  <inkml:trace contextRef="#ctx0" brushRef="#br0" timeOffset="103569.73">7595 12037 2699 0,'4'-23'-57'0,"-4"23"52"16,2-16 35-16,-2 16 26 0,0 0 33 0,2-22 27 0,-2 22 28 16,0 0 7-16,0-17 16 15,0 17-7-15,0 0-8 0,0 0-4 16,0 0-7-16,0 0-10 0,0 0-10 16,0 0-16-16,0 0-8 0,0 0-15 0,0 0-7 0,0 0-13 15,-15 46-5-15,15-46-9 0,5 21-13 0,-5-21-12 16,6 19-13-16,-6-19-14 15,8 17-21-15,-8-17-19 0,13 13-22 0,-6-7-22 0,-7-6-5 16,14 8-8-16,-14-8 4 16,0 0 3-16,28-2 15 0,-28 2 23 0,0 0 14 15,23-9 25-15,-23 9 27 16,15-10 19-16,-15 10 6 0,11-8 12 0,-11 8-1 0,12-7 4 16,-12 7 1-16,0 0 3 15,0 0 0-15,0 0 0 0,24 0 1 0,-24 0-10 16,0 0 0-16,20 11-4 0,-20-11-5 0,17 8-7 15,-8-2 0-15,-9-6-4 0,19 4-3 16,-19-4 2-16,16 5 3 0,-16-5 2 16,0 0 1-16,0 0 6 0,26-8 7 15,-26 8 0-15,9-15 8 0,-9 15 22 0,2-21-2 16,-2 21-19-16,-2-25 0 16,2 25-17-16,-3-24-26 0,1 10-45 0,0 1-62 15,2 13-84-15,-6-21-91 0,2 10-154 0,-2 3-175 0,6 8 15 16,-16-12-363-16,16 12-380 15</inkml:trace>
  <inkml:trace contextRef="#ctx0" brushRef="#br0" timeOffset="103939.43">7914 12110 2995 0,'8'9'-20'0,"-8"-9"7"0,0 0 2 0,5 14-2 0,-5-14 19 15,5 15 26-15,-5-15 22 16,4 15 10-16,-4-15 7 0,6 18 1 0,-6-18-4 16,6 14-10-16,-6-14-3 15,6 16-6-15,-6-16-7 0,9 11-10 0,-9-11-6 0,0 0-15 16,11 10-5-16,-11-10-10 16,0 0 4-16,0 0-4 0,0 0-1 0,0 0 4 15,27-23 2-15,-27 23 13 0,12-18 15 0,-5 11 14 16,-7 7 11-16,11-13 20 15,-11 13 3-15,12-12 5 0,-12 12 6 0,15-5 6 0,-15 5 4 16,0 0 4-16,0 0 1 16,25 9-10-16,-25-9-13 0,9 13-6 0,-9-13-9 15,8 15-7-15,-1-5-15 0,-7-10-24 16,6 16-30-16,-1-9-36 0,-1 1-44 0,-4-8-43 16,0 0-49-16,8 14-44 15,-8-14-77-15,0 0-158 0,0 0-104 0,0 0-301 16,0 0-224-16</inkml:trace>
  <inkml:trace contextRef="#ctx0" brushRef="#br0" timeOffset="104269.57">8380 11827 2730 0,'10'-9'48'0,"-10"9"16"0,0 0-4 16,0 0 20-16,0 0 25 0,0 0 16 15,0 0 12-15,0 0 1 0,0 0 2 0,0 0 5 16,0 0-5-16,-40-4 6 16,40 4-10-16,0 0-8 0,-21 16-13 0,21-16-16 15,-11 15-18-15,11-15-12 0,-4 15-12 16,4-15-15-16,4 21-9 0,-4-21-14 0,16 26-7 16,-6-14 5-16,2 5-8 15,2 1-2-15,0-3 4 0,-3 2 6 0,-1-2 4 16,-1 1 9-16,-3-3 7 0,1 2 21 0,-7-15-4 0,4 23-3 15,-4-23-3-15,0 0-4 16,-11 26-11-16,5-19-24 0,-5-1-41 0,11-6-45 16,-19 5-62-16,9-3-73 0,10-2-67 15,-22-2-141-15,22 2-173 0,-18-8 11 0,11 2-269 16,7 6-209-16</inkml:trace>
  <inkml:trace contextRef="#ctx0" brushRef="#br0" timeOffset="104541.27">8723 12007 2566 0,'0'0'100'0,"13"11"51"15,-13-11-9-15,0 0-19 0,0 0-11 0,20 0-12 16,-20 0 6-16,20 0 1 0,-20 0-12 0,23 0-8 16,-23 0-9-16,30-1-16 0,-14-2-16 15,4 2-29-15,-20 1-40 0,36-4-52 0,-19 2-56 16,-1 0-57-16,0-2-42 16,-8 1-104-16,2-1-552 0,-10 4-261 0</inkml:trace>
  <inkml:trace contextRef="#ctx0" brushRef="#br0" timeOffset="104729.72">8865 11927 2717 0,'0'0'52'0,"0"0"37"15,0 0 9-15,0 0 19 0,0 0 25 0,-4 27 15 16,4-27 9-16,0 0-7 0,4 28-20 0,-4-28-10 16,2 27-18-16,0-14-8 15,-2-13-17-15,2 32-10 0,0-17-4 0,-2 1-11 0,2 0-19 16,0 0-39-16,-2-16-34 0,4 26-55 0,-2-15-59 15,-2-11-52-15,5 22-53 16,-5-12-89-16,4-2-143 0,-4-8-425 16,5 11-297-16</inkml:trace>
  <inkml:trace contextRef="#ctx0" brushRef="#br0" timeOffset="105239.5">9132 11839 2806 0,'10'-17'7'0,"-10"17"22"0,0 0 3 15,0 0 2-15,6-13 29 0,-6 13 38 16,0 0 31-16,0 0 7 0,0 0 0 0,0 0-4 16,0 0-14-16,0 0-7 15,-23 53-9-15,19-38-15 0,0 2-8 0,1 0-9 16,-1 1-5-16,2 1-9 0,2 0-6 15,0-19-1-15,2 34-10 0,2-17-6 0,1-2-7 16,-1 1-10-16,5-3-10 0,-3-2-15 0,-6-11-15 16,16 16-15-16,-6-11-9 15,-10-5-5-15,18 4 1 0,-18-4 9 0,0 0 10 0,28-11 10 16,-28 11 4-16,15-15 15 16,-9 7 9-16,-6 8 14 0,10-18 4 0,-10 18 7 15,4-13 5-15,-4 13 8 0,0 0 3 0,0 0 1 16,0 0 3-16,0-19-5 0,0 19-2 15,0 0-12-15,0 0-1 0,0 0-6 16,0 0-5-16,0 0-8 0,0 0-3 16,0 0-1-16,0 0 1 0,28 27-3 0,-28-27 2 15,0 0 5-15,20 0 5 0,-20 0 7 16,0 0 1-16,16-14 1 0,-16 14 3 0,6-20 1 16,-6 20 9-16,5-25 4 15,-5 12 24-15,0 13-8 0,0-26-6 0,0 26-5 0,0-28-25 16,0 28-23-16,0-21-32 0,0 14-44 0,0 7-69 15,0 0-81-15,-2-18-59 16,2 18-156-16,0 0-167 0,0 0 24 0,0 0-334 0,0 0-313 16</inkml:trace>
  <inkml:trace contextRef="#ctx0" brushRef="#br0" timeOffset="105629.59">9451 11986 2814 0,'0'0'-8'16,"0"0"18"-16,0 0-6 0,26 5 9 0,-26-5 22 15,8 12 16-15,-8-12 23 16,6 21 11-16,0-10 1 0,-6-11 2 0,7 27 1 0,-3-14-2 16,1 1 4-1,-1-2-5-15,-4-12-1 0,4 22-3 0,-4-22 3 0,4 20-9 16,-4-20-1-16,4 14-1 0,-4-14-9 15,0 0-11-15,0 0-13 0,7 10-15 0,-7-10-8 16,0 0 0-16,0 0-3 16,0 0-3-16,0 0 1 0,25-38 0 0,-18 26-1 15,-1 2 8-15,-6 10 7 0,10-20 9 0,-10 20 4 16,11-15 1-16,-11 15 10 0,11-7 10 16,-11 7 4-16,0 0 44 0,0 0-19 15,0 0-3-15,29 17-11 0,-29-17-4 0,13 16-14 0,-4-6-2 16,-3 1-9-16,-6-11-5 15,10 21-13-15,-6-10-18 0,-4-11-26 0,8 18-29 0,-2-11-37 16,-6-7-45-16,0 0-69 16,6 15-63-16,-6-15-95 0,0 0-195 0,0 0-57 15,0 0-346-15,0 0-382 16</inkml:trace>
  <inkml:trace contextRef="#ctx0" brushRef="#br0" timeOffset="105889.24">9756 11791 2919 0,'8'-9'46'0,"-8"9"26"16,16-15-6-16,-8 10-9 0,-8 5 2 0,12-11 8 16,-12 11 8-16,17-7 2 15,-17 7-2-15,17-4 4 0,-17 4-3 0,0 0 4 0,25 4 0 16,-25-4 4-16,14 7 8 16,-14-7 2-16,8 16 8 0,-8-16 10 0,2 17 5 15,-2-17 15-15,-2 23 8 0,2-23-33 0,-4 20 11 16,4-20 2-16,-7 19-7 0,7-19-3 15,-7 18-16-15,7-18-9 0,-2 17-11 0,2-17-22 16,7 15-39-16,-7-15-47 16,17 12-61-16,-7-9-91 0,3 1-95 0,0-4-151 0,-13 0-156 15,25 0-27-15,-25 0-385 16,0 0-478-16</inkml:trace>
  <inkml:trace contextRef="#ctx0" brushRef="#br0" timeOffset="-98062.58">6629 10755 2853 0,'0'0'-117'0,"0"0"11"0,0 0 18 0,0 0 4 15,2-25 11-15,-2 25 4 16,0 0 7-16,9-13 6 0,-9 13 12 0,0 0 13 0,0 0 26 15,11-16 5-15,-11 16 16 16,0 0 9-16,0 0 10 0,8-9-9 0,-8 9 15 16,0 0 9-16,0 0 1 15,0 0 7-15,0 0 3 0,0 0 0 0,0 0 3 0,0 0-6 16,0 0-5-16,0 0-8 16,0 0 2-16,-60 13-10 0,46-7 1 0,1 2-4 15,-2-2-7-15,0-1 0 0,15-5 1 0,-25 14-4 0,12-9-3 16,13-5-2-1,-18 12-3-15,9-6 0 0,9-6-2 0,-13 11 0 0,13-11-3 16,-4 13 1-16,4-13-2 16,0 0-3-16,0 0-6 0,17 27 5 15,-8-18-4-15,1-1 12 0,-10-8-18 16,19 19-4-16,-8-9 4 0,-3-1-9 0,0 1 5 0,1 1-5 16,-9-11-5-16,13 17 2 0,-7-7 3 0,-6-10-1 15,9 18-4-15,-9-18 5 16,6 12-2-16,-6-12 1 0,4 14 5 15,-4-14 4-15,0 0-1 0,-2 19 5 16,2-19-5-16,0 0 12 0,-13 19-5 0,13-19 3 16,-15 10 5-16,15-10-4 0,-19 9 2 15,19-9 2-15,-20 5-4 0,6-3 4 0,14-2-6 16,-22 2 1-16,22-2 2 16,-26 0 1-16,26 0-33 0,0 0-33 0,-27-2-36 0,27 2-41 15,-18-3-67-15,18 3-137 0,-12-6-354 0,12 6 61 16</inkml:trace>
  <inkml:trace contextRef="#ctx0" brushRef="#br0" timeOffset="-97742.52">6793 10925 1961 0,'0'0'-45'0,"18"-10"22"16,-18 10 2-16,0 0-3 0,0 0 6 0,20-5-5 15,-20 5 7-15,0 0 6 0,20-6 3 0,-20 6 6 0,17-3 4 16,-17 3 0-1,20-1 4-15,-20 1-1 0,18-3-2 0,-18 3-3 0,0 0-12 16,30-1-7-16,-30 1-27 16,17-2-31-16,-17 2-26 0,0 0-56 0,19-4-293 15,-19 4 393-15</inkml:trace>
  <inkml:trace contextRef="#ctx0" brushRef="#br0" timeOffset="-97502.67">6957 10854 1377 0,'-13'-13'65'0,"13"13"25"16,0 0 0-16,0 0-2 0,0 0-9 0,0 0-1 0,0 0 17 16,0 0 14-16,0 0 6 15,0 0 0-15,0 0 10 0,0 0-7 0,0 0-7 0,-14 32-8 16,14-32-9-16,-2 19-8 16,2-19-10-16,-2 21-7 0,2-21-5 0,0 20-7 15,0-20-7-15,2 25-7 0,-2-25-3 0,2 20-3 16,0-9-4-16,-2-11-10 15,2 21 2-15,-2-21-20 0,2 17-29 0,-2-17-36 16,2 18-49-16,-2-18-48 0,4 15-58 16,-4-15-130-16,-2 9-444 0,2-9-94 0</inkml:trace>
  <inkml:trace contextRef="#ctx0" brushRef="#br0" timeOffset="-96122.48">7802 10673 2073 0,'0'0'-53'16,"-13"-23"28"-16,13 23 18 0,0 0 15 16,0 0-1-16,0 0 2 0,0 0 7 0,0 0-8 15,0 0 9-15,-21-1 7 16,21 1-6-16,0 0-1 0,0 0 5 0,0 0-8 16,0 0 7-16,0 0 2 0,0 0-12 15,0 0 0-15,0 0 4 0,0 0-4 0,0 0-4 16,0 0 3-16,0 0 1 0,0 0-6 0,0 0 1 15,51 13-3-15,-51-13-7 16,0 0 24-16,18 2-23 0,-18-2-4 0,0 0 4 16,18 4 5-16,-18-4 6 0,0 0-13 15,0 0 14-15,6 13-9 0,-6-13 8 0,0 0 6 16,0 0 7-16,0 0-2 16,-18 32 2-16,18-32 0 0,-18 15 2 0,10-4 6 15,-3-4-2-15,1 2-4 0,-1 1 8 0,11-10-5 0,-17 17 2 16,9-9 0-16,8-8-3 15,-13 15 2-15,13-15-5 0,-5 15 3 0,5-15 1 16,0 0-8-16,10 26-2 16,-10-26-3-16,12 19 0 0,-4-9-3 0,1 0 0 0,-1-1-1 15,1 2 4-15,-9-11-9 16,15 21 3-16,-11-7-2 0,0-3 3 0,-4-11-3 16,0 25 5-16,0-25 2 0,-10 29 0 0,1-16 6 15,-4 2 2-15,-2 1-4 0,-3-3 5 16,0 2-4-16,0-2-4 0,-2 1 1 0,3 1-1 15,1-4-8-15,0 2 0 16,2-5-28-16,2 2-36 0,0 0-46 0,2-3-40 16,10-7-56-16,-17 11-119 15,13-6-371-15,4-5 63 0</inkml:trace>
  <inkml:trace contextRef="#ctx0" brushRef="#br0" timeOffset="-95352.48">8081 10758 2007 0,'13'-16'7'0,"-13"16"28"0,0 0 6 15,0 0 1-15,0 0-2 0,0 0-4 16,11-12-1-16,-11 12 7 0,0 0 17 0,0 0 13 15,0 0-1-15,0 0 7 0,0 0-3 16,0 0-1-16,0 0-10 0,-24 46-6 16,20-36-8-16,4-10 5 0,-6 21-8 15,6-21-7-15,-2 20-7 0,2-20 0 0,-2 19-3 16,2-19-4-16,0 0-1 16,4 23-3-16,-4-23-3 0,6 9-1 0,-6-9 1 15,0 0-5-15,17 3 1 0,-17-3-5 0,0 0 1 0,0 0-5 16,0 0 3-16,32-19 1 15,-32 19 1-15,8-8 6 0,-8 8 5 0,0 0-8 16,14-12 0-16,-14 12-1 0,0 0-4 16,0 0-1-16,0 0 2 0,0 0-2 0,0 0 0 15,0 0-3-15,0 0 2 16,20 20-5-16,-20-20 4 0,8 7 0 0,-8-7 2 16,0 0 0-16,20 9 0 0,-20-9-4 0,17 3 6 15,-17-3 0-15,0 0 4 0,30-8 11 16,-30 8 10-16,22-11-3 0,-11 3 6 0,2 0-2 15,-3-1-4-15,-1-2-4 16,-1-1-2-16,-8 12-3 0,13-23-5 0,-6 14-16 16,-7 9-22-16,8-20-38 0,-8 20-46 15,8-15-50-15,-8 15-67 0,6-11-106 0,-1 7-573 16,-5 4-283-16</inkml:trace>
  <inkml:trace contextRef="#ctx0" brushRef="#br0" timeOffset="-94952.84">8511 10890 2876 0,'0'0'20'16,"0"0"2"-16,-13 25-8 0,13-25-11 0,-10 10-19 15,10-10 5-15,-13 11-5 0,13-11 9 16,-10 15-9-16,10-15 3 15,-8 14 10-15,8-14-14 0,-12 15 8 0,12-15 5 16,-4 15-2-16,4-15 3 0,0 0-5 0,-6 15 5 16,6-15-6-16,0 0 0 0,0 0 2 15,0 0-4-15,0 0-3 0,0 0 10 0,0 0-6 16,0 0 3-16,0 0-2 16,0 0 4-16,0 0 10 0,0 0-4 0,24-47 11 15,-24 47 10-15,6-12 10 0,-6 12 4 0,0 0-9 0,6-15 11 16,-6 15 7-16,0 0 14 15,0 0 8-15,0 0 3 0,0 0-5 16,0 0-6-16,32 17 1 0,-32-17-12 16,15 18-1-16,-7-13-7 0,0 5-4 0,-8-10-1 0,18 13-6 15,-12-5-10-15,-6-8-17 16,14 13-44-16,-14-13-62 0,13 9-72 0,-13-9-89 16,11 6-214-16,-11-6-297 0,6 2-76 0</inkml:trace>
  <inkml:trace contextRef="#ctx0" brushRef="#br0" timeOffset="-93512.73">8451 10980 2191 0,'0'0'-79'16,"0"0"25"-16,0 0 8 0,0 0 9 0,-16-15 8 15,16 15 4-15,0 0 13 16,0 0 14-16,0 0 22 0,0 0 10 0,0 0 3 0,0 0 9 16,0 0-3-16,0 0 10 0,0 0 4 0,0 0-5 0,0 0-5 15,0 0 5 1,0 0 3-16,0 0-5 0,0 0 1 0,0 0 12 0,18 40 7 15,-18-40 8-15,0 0 3 16,0 0 4-16,-10 32-2 0,10-32 0 0,-6 19-12 16,2-10-4-16,4-9-4 15,-6 20-6-15,6-20-9 0,-9 20-5 0,9-20-7 0,-4 18-1 16,4-18-6-16,-7 17 1 16,7-17-5-16,-2 13-3 0,2-13 1 0,0 0 0 15,-6 18 4-15,6-18 10 0,0 0-1 0,0 0-1 16,0 0-7-16,0 0 0 0,0 0-5 15,0 0 0-15,0 0 0 0,0 0-3 0,0 0-4 16,0 0-1-16,0 0-1 16,0 0-7-16,13-48 1 0,-13 48 0 0,10-18-1 15,-10 18 2-15,9-16 1 0,-9 16 2 16,8-18-7-16,-8 18 2 0,10-15 2 0,-2 8-1 16,-8 7 2-16,8-14 0 15,-8 14-3-15,0 0 0 0,10-15 4 0,-10 15-5 16,0 0 0-16,11-10 1 0,-11 10-2 15,0 0 1-15,10-9 4 0,-10 9 3 0,0 0 12 16,0 0 8-16,0 0 4 0,0 0-4 0,0 0-3 16,0 0-3-16,32 15-1 0,-32-15 4 15,8 11 2-15,-8-11-3 0,9 16 3 0,-9-16-6 16,9 19 1-16,-5-10-2 16,-4-9-1-16,6 19-5 0,-2-9 4 0,-4-10-3 15,8 21-3-15,-3-12-5 0,-5-9 1 0,4 21 1 0,-4-21-5 16,5 21 0-16,-5-21-7 15,4 19-31-15,-4-19-61 0,4 19-81 0,-2-9-86 16,-2-10-202-16,4 13-132 0,-4-13-350 16,0 0-357-16</inkml:trace>
  <inkml:trace contextRef="#ctx0" brushRef="#br0" timeOffset="-81662.28">10412 11347 2658 0,'0'0'-183'0,"0"0"19"15,0 0 11-15,0 0 13 0,0 0 14 0,0 0 8 16,0 0 14-16,0 0 4 0,0 0 11 15,0 0 0-15,0 0 14 0,0 0-2 0,0 0 11 16,0 0 4-16,0 0 27 16,0 0 17-16,0 0 25 0,0 0 20 0,0 0 20 15,0 0 25-15,0 0 5 16,0 0 7-16,0 0 0 0,0 0-11 0,0 0-9 0,0 0-3 16,0 0-6-16,0 0-9 0,0 0 12 0,0 0-19 15,0 0 1-15,0 0-4 16,0 0 1-16,0 0 0 0,0 0 6 0,0 0 2 0,0 0 3 15,0 0 10-15,0 0 7 16,0 0 11-16,0 0-12 0,0 0-2 0,0 0-5 0,0 0 3 16,0 0-4-16,0 0 0 15,0 0-1-15,34-22-6 0,-34 22-6 0,0 0 1 16,0 0-9-16,25 0 0 16,-25 0 0-16,20 0-10 0,-20 0 8 0,24-2-4 15,-24 2-2-15,32 2-1 0,-15-2-4 0,5 0 0 16,-4 0-4-16,4 0 0 0,-1 0 0 15,0 1-2-15,0-2-3 0,1 1-2 0,1-2-3 16,-4 2 3-16,2-2-3 16,3 2 3-16,-4-2-3 0,2 2-3 0,-1 0-1 15,2-2 3-15,-2 0 0 0,1 2-2 16,-2-2 1-16,5 2 14 0,-7-2 5 0,4 2-2 16,-2-1-2-16,4-1-6 0,-3 4 2 0,-3-2-1 15,4 0-5-15,-22 0-1 16,40-2 0-16,-21 2-3 0,3-3 3 15,-1 2 0-15,-2 2-6 0,-19-1 4 0,40-1 0 16,-21 1-4-16,-1 0 2 0,4 0 0 0,-3-3-1 0,2 3-1 16,1 0 0-1,-1 0-1-15,-2 3 0 0,2-3 1 0,2 0 0 0,-1 0-4 16,0 0 2-16,2 0 5 16,-1 0-6-16,1 1-1 0,0-1 3 0,4-1-2 15,2-2-2-15,-1 3 3 0,1 3-2 0,-2-6-1 0,1 2 6 16,1 1-2-16,-1 0 6 15,-2-3 0-15,2 3 4 0,-3 0-3 0,0-1-1 0,0 1 0 16,4-2-1 0,-3 0 0-16,2 2 3 0,-2 0-6 15,0-2 3-15,3 2-3 0,-3-1 2 0,4-1-5 16,-2 2 7-16,-3 0-6 0,4 0-1 0,4-2-2 16,-8 2 3-16,3 2-3 0,1-2 1 0,-1 0-2 0,3 0 5 15,-3 0 4-15,0 0-5 16,0 2-2-16,-4-2-3 0,2 0 2 0,2 1 2 15,-2 1 0-15,-2-2-2 16,1 0 2-16,1 2-1 0,-1-2-2 0,3 2 2 16,0-2 7-16,0 0-8 0,0 0 0 15,1 0-4-15,1-2 5 0,-2 2-1 0,3-2 0 16,-3 2 0-16,0-2 0 16,1 2-1-16,3 0 5 0,-6-1-2 0,2-1-3 0,0 2-1 15,0-2 0-15,0-1 5 0,-2 2-6 16,0-1 3-16,0 0 0 0,-4 0 7 15,1 0 4-15,1 0 8 0,-2 0 1 0,2 1 4 0,-1-2 0 16,-2 2 4-16,1 1-3 16,2-2 2-16,-2 0-3 0,-2 0 0 0,0 0 1 15,0 2-3-15,0-2 0 16,-4 1-2-16,-17 1 0 0,35-3-2 0,-16 3-5 16,-19 0 6-16,27-4-6 0,-27 4-5 0,24 0 2 15,-24 0 0-15,22-1-13 0,-22 1-28 16,17-2-42-16,-17 2-60 0,0 0-55 0,19-6-101 15,-19 6-239-15,0 0-375 16,0 0-287-16</inkml:trace>
  <inkml:trace contextRef="#ctx0" brushRef="#br0" timeOffset="-78602.61">9819 11339 2542 0,'0'0'-154'15,"0"0"22"1,0 0 21-16,0 0 15 0,0 0 16 0,0 0 12 0,0 0 20 16,0 0 18-16,0 0 17 15,0 0 12-15,0 0 4 0,0 0 3 0,0 0 12 0,0 0 2 16,0 0 9-16,0 0 5 16,0 0 9-16,0 0 10 0,0 0 5 0,0 0 14 0,0 0 0 15,0 0 6-15,0 0 0 0,0 0 4 16,0 0-1-16,0 0 7 0,-15-10 2 15,15 10 2-15,0 0-2 0,0 0 0 16,0 0-4-16,0 0-3 0,0 0 1 0,0 0-7 16,0 0-6-16,0 0-2 0,0 0-3 0,0 0-1 15,0 0-2-15,0 0 0 16,0 0 4-16,0 0-3 0,0 0-4 0,0 0 6 16,0 0-1-16,0 0-3 15,0 0 0-15,0 0-1 0,0 0-3 0,45-8 2 0,-45 8-7 16,24 0 1-16,-24 0-15 0,26 0-2 0,-26 0-4 15,30 0-1-15,-15 0-5 16,-15 0-4-16,32 0-2 0,-16-2-12 0,-16 2-27 16,30 0-37-16,-30 0-54 0,24 0-65 15,-13 0-74-15,-11 0-168 0,0 0-195 16,10 2-307-16,-10-2-321 0</inkml:trace>
  <inkml:trace contextRef="#ctx0" brushRef="#br0" timeOffset="-74752.87">11309 10786 1218 0,'0'0'256'15,"0"0"-58"-15,-6-19-73 0,6 19-37 0,0 0-22 16,0 0-7-16,0 0-3 16,0 0 9-16,0 0 4 0,0 0 2 0,0 0-6 15,0 0 7-15,0 0-1 0,0 0-8 0,0 0 1 0,0 0-6 16,0 0-7-16,0 0-1 15,24-18-1-15,-24 18-2 0,0 0-7 0,25-2-5 16,-25 2 0-16,20 2-3 16,-20-2-7-16,0 0-5 0,29 4 3 0,-29-4-8 0,17 6 6 15,-17-6 9-15,12 8 5 16,-12-8 6-16,7 11 2 0,-7-11-1 0,0 0 3 16,0 23 3-16,0-23-4 0,0 0 9 0,-15 22 4 0,7-14 0 15,8-8 0-15,-13 15 0 16,13-15-9-16,-13 12-2 0,13-12-4 0,-13 11-4 15,13-11-5-15,-6 9-4 16,6-9-1-16,0 0-7 0,-8 14-2 0,8-14 2 0,0 0-5 16,0 0-3-16,0 0 2 15,16 27-3-15,-16-27-3 0,13 11 0 0,-7-2-1 16,-6-9 0-16,11 11 1 16,-11-11 3-16,9 13 11 0,-9-13 0 0,2 13-1 0,-2-13-2 15,0 0 2-15,0 0-6 0,-11 25 4 16,11-25-3-16,-17 12-3 0,17-12-23 15,-21 10-22-15,8-6-35 0,13-4-36 0,-20 6-53 16,20-6-54-16,-25 4-45 0,25-4-141 16,-20 0-543-16,9-2-354 0</inkml:trace>
  <inkml:trace contextRef="#ctx0" brushRef="#br0" timeOffset="-73562.49">11711 10711 2736 0,'0'0'-94'0,"2"-15"29"16,-2 15 12-16,6-13 17 0,-6 13 41 0,0 0-4 0,4-18-2 15,-4 18 7 1,0 0 0-16,0 0 4 0,0 0 19 0,0 0 13 0,0 0-1 16,0 0 6-16,0 0-7 15,0 0-6-15,0 0-4 0,0 0 4 0,0 0-4 16,-23 46 3-16,23-46 4 0,-4 19-5 16,4-19-4-16,2 21 2 0,-2-21-2 0,9 20-4 15,-9-20-5-15,16 12 11 0,-6-4-18 0,2-2 6 16,4-2-4-16,-16-4-6 15,25 2 3-15,-10 0 3 0,-15-2-1 0,25-4-4 0,-25 4 2 16,22-6 6-16,-22 6 5 16,18-4 6-16,-18 4 5 0,16-4-6 0,-16 4 0 15,0 0-2-15,0 0 1 16,0 0-10-16,0 0 4 0,13 16 0 0,-13-16-3 0,0 0 4 16,0 15 1-16,0-15 6 0,0 0-1 0,0 0 3 15,3 17 9-15,-3-17 10 16,0 0 13-16,13 7 13 0,-13-7 4 0,0 0 13 15,22-3 2-15,-22 3-5 0,0 0-5 16,27-16-4-16,-17 7-7 0,-1 2-6 0,1-5-3 16,-10 12-6-16,15-20-5 15,-7 10-10-15,-1 0-5 0,-7 10-5 0,11-16-14 16,-11 16-30-16,8-16-42 0,-8 16-60 16,6-13-80-16,-2 7-59 0,-4 6-84 0,0 0-179 15,0-15-82-15,0 15-243 0,0 0-182 0</inkml:trace>
  <inkml:trace contextRef="#ctx0" brushRef="#br0" timeOffset="-73202.52">12154 10736 2425 0,'0'0'-84'0,"-2"23"22"15,2-23 23-15,0 0 11 16,-2 28 14-16,2-28 8 0,-5 20 1 0,5-20 18 15,-2 20 7-15,2-20-7 16,0 19 5-16,0-19 7 0,0 18 3 0,0-18 9 0,0 0-11 16,2 21 12-16,-2-21 9 15,0 0 1-15,5 15-3 0,-5-15 4 0,0 0 6 16,0 0 6-16,17 0-4 16,-17 0-1-16,0 0 2 0,0 0-1 0,27-19 0 0,-27 19 5 15,15-13 0-15,-15 13 1 0,15-14-3 0,-7 6-1 16,-8 8 0-16,18-9 4 15,-18 9 2-15,14-6 11 0,-14 6 9 0,0 0 11 0,27 2 3 16,-27-2-4-16,14 12-14 16,-6-3-7-16,1 2-7 0,-4 1-9 0,4 1-6 15,-4 1-15-15,1-1-39 16,-6-13-54-16,9 25-81 0,-5-14-82 0,-4-11-129 0,2 19-233 16,-2-19-319-16,0 0-287 15</inkml:trace>
  <inkml:trace contextRef="#ctx0" brushRef="#br0" timeOffset="-71332.85">11206 11904 2646 0,'0'0'-62'16,"0"0"43"-16,-55 6 1 0,55-6-2 15,-26 5 8-15,26-5 5 0,-22 6-4 0,10-2 4 16,12-4 7-16,-14 8-6 16,14-8 4-16,-13 7 4 0,13-7-8 0,0 0 6 15,0 19 3-15,0-19 0 16,0 0-6-16,17 25 0 0,-7-14-3 0,-1 1-7 0,2-2 12 16,1 3-7-16,-1-2 1 0,0 2 11 0,1-2-2 15,-1 3-5-15,0 0 15 16,-1-3 9-16,-1 2 18 0,-5-1 17 0,-4-12 18 0,6 21 17 15,-4-9 3 1,-2-12 12-16,-4 20 5 0,4-20-8 0,-13 17-3 0,4-7-12 0,9-10-9 16,-21 11-6-1,13-5-11-15,8-6-7 0,-21 4-35 0,21-4-48 0,0 0-73 16,0 0-63-16,-23-16-84 16,23 16-195-16,-4-23-371 0,4 23-140 0</inkml:trace>
  <inkml:trace contextRef="#ctx0" brushRef="#br0" timeOffset="-71002.68">11303 11669 2452 0,'0'0'54'0,"0"0"27"0,0 0-11 0,4-15-10 15,-4 15-10-15,0 0-8 16,0 0-5-16,0 0-8 0,0 0 0 0,16-8-1 15,-16 8-9-15,0 0 2 16,0 0-1-16,31 7 1 0,-31-7-3 0,20 5-2 16,-20-5 1-16,16 7-2 15,-16-7 4-15,17 12 13 0,-10-7 17 0,-3 3 9 0,0 2 7 16,-4-10 12-16,0 0 8 16,2 27 8-16,-2-27 2 0,-6 21 3 0,6-21 5 15,-5 19-10-15,5-19-10 0,-9 20-6 0,9-20-7 16,-3 18-7-16,3-18-9 0,-2 17-11 15,2-17-33-15,5 11-45 0,-5-11-65 0,16 10-73 16,-6-7-65-16,0-3-91 16,6 0-173-16,-16 0-399 0,22-1-289 0</inkml:trace>
  <inkml:trace contextRef="#ctx0" brushRef="#br0" timeOffset="-70712.75">11576 12129 2663 0,'0'0'-12'0,"0"0"25"16,0 0-1-16,18 6-9 16,-18-6-2-16,18 1-14 0,-18-1 13 0,26 3 7 15,-10-2-11-15,-16-1-26 0,37 3-19 16,-19-3-40-16,0 0-20 0,-2 0-47 0,-16 0-94 16,28-3-381-16,-17 2 153 0</inkml:trace>
  <inkml:trace contextRef="#ctx0" brushRef="#br0" timeOffset="-70522.8">11727 12073 1954 0,'0'0'85'16,"0"0"13"-16,0 0-2 15,0 0 2-15,0 0 17 0,-24 16 14 0,24-16 10 0,-3 19 5 16,3-19-7-16,-2 25-13 16,0-10-13-16,2 2-13 0,0 2-11 0,0 0-10 15,0 0-12-15,2 0-25 0,-2 0-30 0,2-1-37 16,-2-2-34-16,0-16-48 0,1 27-41 15,1-15-31-15,-2-12-50 0,0 0-133 0,2 21-407 16,-2-21-64-16</inkml:trace>
  <inkml:trace contextRef="#ctx0" brushRef="#br0" timeOffset="-69962.56">12075 11885 2226 0,'0'0'-57'16,"0"0"8"-16,0 0 11 15,0 0 0-15,0 0 9 0,0 0 9 0,0 0 4 16,0 0 4-16,0 0-2 0,0 0 9 0,0 0-1 15,30-10-1-15,-30 10 1 0,20 0-1 16,-20 0 2-16,25 2 2 0,-25-2-5 0,26 2 2 16,-12 0 4-16,-14-2-1 15,25 4 6-15,-25-4 20 0,19 8 18 0,-9-3 28 16,-10-5 26-16,13 12 19 0,-13-12 5 16,2 17 6-16,-2-17 2 0,0 0 7 0,-11 36 3 15,4-23 5-15,-2 2-4 0,1 1-2 0,3-3-8 16,-5 4-12-16,4-4-10 0,-1 2-14 15,1 1-9-15,2-3-9 0,4-13-7 0,-4 25-5 16,3-14-9-16,1-11-7 16,5 18-15-16,-5-18-26 0,13 11-27 0,-13-11-35 15,18 10-43-15,-18-10-41 16,19 3-43-16,-5 0-33 0,-14-3-62 0,0 0-130 0,32-6-435 16,-19 2-186-16</inkml:trace>
  <inkml:trace contextRef="#ctx0" brushRef="#br0" timeOffset="-69392.87">12486 11915 2514 0,'0'0'-18'0,"0"-19"36"16,0 19 13-16,0 0 5 0,0 0 6 0,0 0-13 15,0 0 4-15,5-15-1 0,-5 15-6 16,0 0-1-16,0 0-3 0,0 0-5 0,26-2 3 16,-26 2 1-16,21 3-6 15,-21-3 0-15,23 3-2 0,-6 1-5 0,-17-4 7 0,31 5-14 16,-17-1 12 0,-14-4-3-16,27 9 11 0,-18-5 8 0,-9-4 16 0,13 16 11 15,-10-7 10-15,-3-9 3 0,-3 23 5 0,3-23 10 16,-11 29 4-16,0-14 3 15,2 0-4-15,-2 4-6 0,2-2-9 0,0-2-5 0,2 3-10 16,3-4-2-16,0 6-10 16,4-2-10-16,2 0-16 0,4 3-11 0,4 0-12 15,-1 2-2-15,-1-2-5 16,4 1 3-16,-4 0 1 0,1-1-2 0,-6-2 1 0,-1 2 8 16,-2-2 12-16,-2 2 25 0,-3-4 0 0,-4 4-4 15,-5-1-3-15,-3 6-2 16,-5-5-7-16,3 0-15 0,-3-2-37 0,-1-2-42 15,5-2-58-15,1 1-73 0,-1-7-91 16,6 4-183-16,-2-5-439 0,4-5-314 0</inkml:trace>
  <inkml:trace contextRef="#ctx0" brushRef="#br0" timeOffset="-68742.65">12828 11978 2783 0,'0'0'-21'0,"0"-24"33"15,0 24 1-15,0 0 0 0,0 0-1 0,0 0 8 16,0 0 11-16,0 0 8 0,0 0 7 15,0 0-2-15,0 0 2 0,0 0-2 16,0 0-5-16,-18 41-2 0,18-41-2 16,-4 23-5-16,4-23-4 0,2 25-2 0,-2-25 0 0,0 22-4 15,0-22 0-15,6 22-2 16,-1-13-2-16,-5-9 0 0,11 14-5 0,-11-14 1 16,16 7-2-16,-16-7-2 0,18 0 2 0,-18 0-5 15,0 0 3-15,29-7-5 0,-29 7 2 16,17-9 0-16,-17 9 5 0,15-8 2 0,-15 8 3 15,10-6-1-15,-10 6 3 16,0 0-4-16,17-6 0 0,-17 6 7 0,0 0-2 16,0 0-5-16,0 0 0 15,0 0 2-15,21 13 0 0,-21-13-4 0,0 0 1 0,12 10 2 16,-12-10 5-16,0 0 8 16,13 8 9-16,-13-8 12 0,0 0 6 0,0 0 6 15,21-2 4-15,-21 2 5 0,0 0 2 0,19-17-3 0,-11 9-8 16,-8 8-6-16,15-21-4 15,-10 7-6-15,4 1-6 0,-2 0-7 16,-1 0-19-16,1 1-29 0,-7 12-47 16,10-21-68-16,-4 12-75 0,-2-1-68 0,-4 10-179 0,5-15-116 15,-5 15-280-15,0 0-197 16</inkml:trace>
  <inkml:trace contextRef="#ctx0" brushRef="#br0" timeOffset="-68382.63">13228 12107 2633 0,'0'12'-30'0,"0"-12"8"16,-3 24-5-16,3-24-3 16,-4 24 8-16,3-10 7 0,1-14 1 0,-2 22 5 15,2-22 9-15,0 21 11 0,0-21 4 0,-2 19-3 0,2-19 7 16,0 0-2-16,2 17 1 15,-2-17-8-15,0 0 2 0,0 0 0 0,0 0-5 16,0 0-1-16,0 0-3 16,0 0 12-16,43-30 19 0,-36 24 15 0,-7 6 15 0,13-15 6 15,-13 15 1-15,14-10 10 16,-14 10 9-16,15-8 9 0,-15 8 16 0,0 0 3 16,21 3-5-16,-21-3-7 0,0 0-11 0,21 13-10 15,-21-13-9-15,12 15-8 0,-7-5-10 16,-5-10-2-16,11 17-12 0,-6-8-4 0,-5-9-23 15,11 20-30-15,-7-13-39 16,-4-7-52-16,7 11-56 0,-7-11-68 0,0 0-106 16,12 11-647-16,-12-11-439 15</inkml:trace>
  <inkml:trace contextRef="#ctx0" brushRef="#br0" timeOffset="-68042.89">13699 11967 2972 0,'0'0'-57'0,"5"-12"36"0,-5 12 3 15,0 0 13-15,0 0 23 0,0 0 17 16,0 0 21-16,-17-22 18 0,17 22 5 0,0 0-7 16,-17-4 5-16,17 4-10 0,0 0-5 15,0 0-6-15,0 0-8 0,0 0-4 16,0 0-3-16,-25 21-8 0,25-21-2 0,0 0-1 0,0 0-6 15,18 32-7-15,-18-32-9 16,14 25-1-16,-4-12-2 0,-2 0-5 0,1 3 4 16,2 0 1-16,-2 1 3 15,-2-1 1-15,-3 0 12 0,1 0 10 0,-1 0 16 0,-4-16 3 16,-2 26 6-16,0-10-1 16,-5-3-4-16,7-13-4 0,-14 21-10 0,3-11-9 15,2-3-30-15,9-7-45 0,-22 11-51 0,22-11-76 0,-16 7-65 16,16-7-126-16,-18-4-616 15,18 4-439-15</inkml:trace>
  <inkml:trace contextRef="#ctx0" brushRef="#br0" timeOffset="-67832.73">13807 12112 3140 0,'16'3'35'0,"-16"-3"1"15,0 0-2-15,23 4-6 16,-23-4-4-16,23 4-1 0,-9-1-4 0,2-2-2 16,0 1 2-16,1-1-7 15,0 2-12-15,3-3-17 0,-1 2-31 0,-19-2-46 0,36 0-40 16,-21 0-41-16,-15 0-67 16,26-6-147-16,-17 0-327 0,0 2 22 0</inkml:trace>
  <inkml:trace contextRef="#ctx0" brushRef="#br0" timeOffset="-67632.53">14005 12022 2331 0,'0'0'80'0,"0"0"-3"0,0 0-2 16,0 0 8-16,0 0 8 0,0 0 20 0,-12 36 6 16,12-36-2-16,2 23 7 0,-2-8-11 15,0-15-14-15,4 34-6 0,-4-16-12 16,2 1-7-16,2-2-13 0,-2 2-13 0,3-2-18 0,-3-1-30 15,-2-16-34-15,6 24-43 16,-4-12-42-16,-2-12-44 0,5 17-56 0,-5-17-128 0,0 0-512 16,7 9-212-1</inkml:trace>
  <inkml:trace contextRef="#ctx0" brushRef="#br0" timeOffset="-67008.97">14279 11845 2521 0,'0'0'-46'16,"0"0"38"-16,0 0 26 0,0 0 15 16,0 0 21-16,0 0 11 0,0 0 25 0,0 0 12 15,0 0 4-15,0 0 0 0,0 0-3 0,0 0-8 0,0 0-5 16,0 0-15-1,-20 44-4-15,20-44-9 0,-5 28-8 0,5-10-4 0,0-18-2 16,5 28-7 0,-1-15-2-16,-4-13-4 0,9 25-3 0,-2-17-5 0,-7-8-7 15,9 15 1-15,-9-15-5 16,18 9-3-16,-18-9-7 0,17 0 2 0,-17 0-3 0,0 0 2 16,25-9-7-16,-25 9 7 0,15-11-3 15,-15 11 6-15,13-8 3 0,-13 8-3 16,0 0-5-16,14-7 2 0,-14 7-2 0,0 0 2 15,0 0 4-15,0 0-1 0,0 0-1 16,19 15-6-16,-19-15 8 0,11 13-5 0,-11-13 0 16,12 11 1-16,-12-11 0 15,15 9-1-15,-15-9 2 0,20 7 1 0,-20-7 8 16,16 1 20-16,-16-1 19 0,0 0 9 16,29-9 7-16,-19 1 1 0,-10 8-1 0,17-20-4 15,-9 6-11-15,1 1-2 0,-1-2-6 0,-2 2-7 16,3-3-12-16,-2 3-19 15,-2 1-38-15,2-1-58 0,-7 13-73 0,10-19-77 0,-6 9-108 16,-2 3-190-16,-2 7-54 16,4-16-284-16,-4 16-236 0</inkml:trace>
  <inkml:trace contextRef="#ctx0" brushRef="#br0" timeOffset="-66608.35">14778 11919 2677 0,'4'10'-47'0,"-4"-10"4"15,4 21 9-15,-4-21 11 0,4 26 31 0,-2-11 4 16,0 1 19-16,-1-1 14 0,-1-15 11 16,5 28 4-16,-5-14 4 0,2 1 1 0,-2-15-2 15,2 22 0-15,-2-22-5 0,0 22-8 0,0-22 6 16,2 17 5-16,-2-17 3 15,0 0-7-15,1 15-8 0,-1-15-1 0,0 0-9 0,0 0-6 16,0 0-3-16,0 0-8 16,0 0-2-16,0 0-6 0,31-43-2 0,-23 27 0 15,0 1-2-15,1-1 10 0,-1 4 12 16,-3-2 0-16,-5 14-5 0,13-19 2 0,-5 12-4 16,-8 7 7-16,10-10 22 0,-10 10 9 15,0 0 11-15,0 0-2 0,0 0-3 16,0 0-10-16,30 23-6 0,-26-14-4 0,2 2-6 0,0 3-6 15,1-1 1-15,-1 1-2 16,0-1-10-16,1-1-6 0,-7-12-26 0,9 21-39 16,-6-11-52-16,-3-10-73 15,7 12-85-15,-7-12-177 0,0 0-141 0,0 0-322 16,0 0-276-16</inkml:trace>
  <inkml:trace contextRef="#ctx0" brushRef="#br0" timeOffset="-66282.76">14998 11365 2671 0,'6'-15'9'0,"0"1"19"16,-6 14 0-16,10-17-5 0,-10 17-8 0,9-11 1 0,-9 11 0 15,13-7-2-15,-13 7 1 16,16-1-2-16,-16 1 1 0,0 0 8 0,29 4 0 15,-29-4 13-15,14 7 16 16,-14-7 19-16,14 15 18 0,-14-15 18 0,4 21 20 16,-4-21 12-16,-2 24 1 15,2-24 4-15,-7 28-5 0,0-14-2 0,0 0-10 0,4 2-11 16,-1-3-11-16,0 2-10 16,4-15-7-16,-6 26-11 0,6-26-6 0,2 26-17 15,2-13-15-15,4-1-40 0,2-2-52 0,2-3-71 16,0 0-86-16,3-1-89 0,-2-2-195 15,-3-4-93-15,-10 0-339 0,0 0-332 0</inkml:trace>
  <inkml:trace contextRef="#ctx0" brushRef="#br2" timeOffset="-55332.74">1153 13895 2181 0,'0'0'31'0,"11"-34"30"0,-11 34 31 15,0 0-13-15,0 0 4 16,6-14 14-16,-6 14 9 0,0 0 6 0,0 0 4 16,0 0-3-16,5-15 0 0,-5 15-2 15,0 0 4-15,0 0-1 0,0 0-5 0,0 0-8 16,0 0 6-16,0 0 1 16,0 0-3-16,0 0-7 0,-13-15 0 0,13 15-8 15,0 0 3-15,-25-4-5 0,25 4-11 0,-20-2-6 0,20 2-16 16,-26-2 2-16,26 2-1 15,-25 2-10-15,25-2-7 0,-23 2 5 0,23-2-10 16,-19 5-14-16,19-5 6 0,-15 8-8 16,15-8-4-16,-6 14-12 0,6-14-6 0,0 0-11 15,6 26-5-15,3-12 6 16,-1 0-5-16,0-1 4 0,5 3 0 0,0 2 2 16,2-1 2-16,-3-2-3 0,1 1 6 0,0-1-2 15,-5-4 4-15,-1 2-4 16,0-1 17-16,-7-12 4 0,5 22 8 0,-5-22 0 0,-3 20 1 15,3-20-4-15,-7 16 2 16,7-16-12-16,-15 13 6 0,15-13 1 0,-18 11-4 16,18-11-7-16,-18 8-15 15,18-8-25-15,-19 1-25 0,19-1-32 0,0 0-41 0,-29-8-42 16,29 8-49-16,-9-15-55 16,9 15-127-16,-11-22-164 0,9 8-348 0,0-3-324 15</inkml:trace>
  <inkml:trace contextRef="#ctx0" brushRef="#br2" timeOffset="-54982.6">1213 13469 2696 0,'8'-7'-88'15,"-8"7"36"-15,0 0 29 16,10-13 29-16,-10 13 17 0,0 0 14 0,13-8 12 15,-13 8 14-15,0 0 7 0,15-5 5 16,-15 5 7-16,0 0 4 0,0 0 7 0,26 5 1 16,-26-5 4-16,12 8 0 15,-12-8-4-15,0 0-3 0,15 12 1 0,-15-12-4 16,5 11 10-16,-5-11 8 0,0 0-3 16,-2 21-5-16,2-21 4 0,0 0 0 0,-12 25 22 15,6-16-8-15,6-9-4 0,-12 23-17 0,6-14-8 16,6-9-26-16,-14 20-11 15,14-20-7-15,-8 13 0 0,8-13-7 0,-5 15-4 0,5-15-16 16,0 0-23-16,11 21-30 16,-11-21-31-16,20 12-45 0,-11-9-53 0,6 3-68 15,1-5-69-15,-4-1-155 16,3 3-137-16,-3-1-370 0,2-2-407 0</inkml:trace>
  <inkml:trace contextRef="#ctx0" brushRef="#br2" timeOffset="-54522.99">1315 13912 2894 0,'-3'19'-33'15,"3"-19"24"-15,0 0 16 0,0 0 18 0,8 18 17 16,-8-18 4-16,13 7 8 16,-13-7-7-16,17 3 1 0,-17-3-8 0,22 7-6 0,-22-7-6 15,23 3-12-15,-9-1-18 16,-14-2-35-16,0 0-26 0,34-4-12 0,-34 4-24 16,19-5-1-16,-19 5 5 0,15-10-9 0,-15 10-1 0,10-15 10 15,-10 15 15-15,4-15 12 16,-4 15 36-16,4-15 27 0,-4 15 37 0,0 0 28 15,6-18 21-15,-6 18 30 16,0 0 30-16,0 0 16 0,0 0 15 0,0 0 6 16,0 0 1-16,0 0-10 0,0 0-3 15,0 0-3-15,0 0-15 0,0 0-19 0,-20 58-8 16,18-43-10-16,0 2-11 16,0 0-12-16,-1 0-10 0,3 3-12 0,-2-4-9 15,-1 1-25-15,3-17-18 0,-2 32-35 0,-1-19-32 0,3-13-33 16,-4 22-30-1,4-22-34-15,-2 17-39 0,2-9-40 0,0-8-41 0,0 0-89 16,-2 17-124-16,2-17-394 16,0 0-244-16</inkml:trace>
  <inkml:trace contextRef="#ctx0" brushRef="#br2" timeOffset="-54132.6">1665 13798 2544 0,'0'0'-30'0,"4"-13"63"0,-4 13 22 0,0 0 23 0,10-16 11 16,-10 16 11-16,0 0 3 16,8-11-4-16,-8 11-15 0,0 0-5 0,0 0-11 15,18-8-7-15,-18 8-6 0,0 0-7 0,22 0-7 16,-22 0-2-16,0 0-5 0,27 8-5 15,-27-8-3-15,16 8 0 0,-6-3 3 0,-10-5 15 16,12 14 10-16,-12-14 4 16,6 16 14-16,-6-16 7 0,-3 21 3 0,3-21 6 15,-5 24 0-15,-3-9 1 16,0 0 7-16,-1 0 16 0,-1-2-11 0,5 1-12 16,-3 1-7-16,1-1 1 0,0-3-17 0,7-11-3 0,-3 24-2 15,3-24-10-15,3 19-7 16,-3-19-9-16,16 21-22 0,-5-10-35 0,2-7-33 15,3 2-50-15,-2 0-55 0,6 0-62 16,-2-4-67-16,-2-2-106 0,3 0-153 0,-7 0-77 16,-12 0-238-16,24-4-215 15</inkml:trace>
  <inkml:trace contextRef="#ctx0" brushRef="#br2" timeOffset="-53672.85">1958 13902 2511 0,'0'0'-24'0,"0"0"39"0,4-17 7 0,-4 17 13 16,0 0 18-16,8-17 21 0,-8 17 12 0,5-9 11 0,-5 9-1 15,0 0-3-15,16-12-16 16,-16 12-4-16,15-4-14 0,-15 4-2 15,22-6-11-15,-22 6-2 0,21-1-7 16,-21 1-1-16,25 0-6 0,-25 0-4 0,20 1-2 0,-20-1-2 16,18 6 11-1,-18-6 8-15,11 10 9 0,-11-10 12 0,0 16 8 16,0-16 10-16,-6 25 10 0,-4-12 8 16,2 2 0-16,-2 0 2 0,-3 2-7 0,4-4-6 15,-2 5-3-15,1-5-11 0,2 2-11 0,2 2-5 0,2 1-7 16,1-1-2-16,3 1-8 15,3 4-5-15,3 0-4 0,0 3-7 0,5 0-6 16,-1 3-2-16,3 1 0 16,-4-4-4-16,-1-1 1 0,-2 4-1 0,-4-4-2 0,-2-3 4 15,-2 5 3-15,-4-4-1 16,-4-1 5-16,-4-2-7 0,-2-1 7 0,-3-1-8 16,-5-5-9-16,4 2-17 0,-4-3-46 0,5-4-56 15,0 1-86-15,4-3-91 16,3-2-199-16,0-1-114 0,12-2 20 0,0 0-286 0,0 0-231 15</inkml:trace>
  <inkml:trace contextRef="#ctx0" brushRef="#br2" timeOffset="-53212.68">2351 13859 2550 0,'0'0'-41'0,"7"-16"29"16,-7 16 38-16,0 0 38 16,8-9 22-16,-8 9 12 0,0 0 20 0,0 0 7 15,0 0-4-15,0 0 0 0,0 0 3 16,0 0-9-16,-14 60-10 0,11-45-10 0,1-2-9 16,2-13-9-16,-4 25-7 0,4-25-7 0,-2 22-11 15,2-22-1-15,4 21-7 16,0-12-9-16,-4-9-13 0,11 16-5 0,-11-16-6 15,14 7-3-15,-14-7 0 0,18 3-1 16,-18-3 2-16,0 0-5 0,25-10 12 0,-25 10 2 16,19-8 6-16,-19 8 5 15,17-3 4-15,-17 3-3 0,12-6-4 16,-12 6-3-16,0 0 4 0,0 0-8 0,26 1-4 16,-26-1 1-16,20 10-1 0,-10-4-6 0,2 0 3 15,1 1-2-15,4-1-2 0,-4 0 2 0,1-3-2 16,-14-3 8-16,26 3 18 15,-26-3 35-15,23-3 13 0,-23 3-24 0,21-10 7 0,-12-1-5 16,-9 11-6-16,14-21-9 16,-9 10-6-16,1-2-4 0,-6 13-4 0,7-21-24 15,-7 21-36-15,4-19-55 0,-4 19-81 16,4-18-85-16,-4 11-100 0,0 7-184 16,0 0-77-16,-2-15-345 0,2 15-389 0</inkml:trace>
  <inkml:trace contextRef="#ctx0" brushRef="#br2" timeOffset="-52872.32">2785 13947 2955 0,'9'19'-36'0,"-9"-19"6"16,4 15 10-16,-4-15 13 0,2 18 11 16,-2-18-1-16,4 23 10 0,-2-11 0 0,-2-12-3 15,0 27 9-15,2-13-9 0,-2-14 0 0,2 24 1 16,-2-24-7-16,0 21 2 15,0-21 2-15,0 19-3 0,0-19-10 0,0 0 3 0,4 11-1 16,-4-11-3-16,0 0-2 16,0 0 2-16,0 0 4 0,0 0 1 0,32-27 8 15,-21 19 12-15,0-2 22 0,-11 10 19 16,19-15 8-16,-9 7 0 0,1 2 0 16,-11 6 15-16,19-8 21 0,-19 8 13 0,17-3 11 0,-17 3 4 15,0 0 3-15,0 0-16 16,25 11-6-16,-25-11-18 0,9 14-13 0,-9-14-10 15,6 17-15-15,-6-17-25 0,4 15-38 16,-4-15-48-16,4 13-41 0,-4-13-59 0,5 12-66 16,-5-12-90-16,4 5-181 15,-4-5-474-15,0 0-407 0</inkml:trace>
  <inkml:trace contextRef="#ctx0" brushRef="#br2" timeOffset="-52572.61">3185 13843 3103 0,'7'-17'2'16,"-7"17"3"-16,0 0-3 0,2-15 16 0,-2 15 3 15,0 0 26-15,0 0 12 0,0 0-5 16,0 0-4-16,-21-7-5 0,21 7-5 0,0 0-3 16,0 0-3-16,0 0-4 0,-18 28-3 15,18-28-4-15,-2 21-3 0,2-21-2 0,5 23 1 16,-5-23-6-16,8 26 2 0,-3-10 1 0,-1-3-3 15,2 0 6-15,-2 1 13 16,-4-14 18-16,5 21 23 0,-5-21 24 0,0 19 11 16,0-19-2-16,0 0-13 15,-13 23-14-15,13-23-4 0,-15 7-11 0,15-7-17 0,-19 6-36 16,19-6-50-16,-20 2-60 16,20-2-84-16,0 0-84 0,0 0-153 0,-24-6-191 15,24 6-285-15,0 0-276 0</inkml:trace>
  <inkml:trace contextRef="#ctx0" brushRef="#br2" timeOffset="-52391.94">3276 13941 2698 0,'23'-6'-37'16,"-23"6"6"-16,22 0 3 0,-22 0 6 0,25-2-7 15,-25 2 4-15,30 0 1 0,-18 2 3 16,-12-2-1-16,28 0-23 0,-28 0-10 0,26-2-16 15,-26 2-12-15,22-2-43 16,-22 2-66-16,24-6-410 0,-13 4 195 0</inkml:trace>
  <inkml:trace contextRef="#ctx0" brushRef="#br2" timeOffset="-52202.47">3440 13834 1977 0,'0'0'111'0,"0"0"15"16,0 0 7-1,-18 19 17-15,18-19 17 0,-6 20 11 0,4-6-1 0,0 1-10 16,2-15-14-16,-2 37-14 16,2-18-20-16,0 0-13 0,-2 0-8 0,4 3-16 15,-2-6-11-15,0 3-24 0,2-4-32 16,-2-15-44-16,0 27-44 0,2-14-61 16,-2-13-61-16,2 19-77 0,-2-19-163 0,2 12-444 0,-2-12-242 15</inkml:trace>
  <inkml:trace contextRef="#ctx0" brushRef="#br2" timeOffset="-51582.77">3672 13805 2639 0,'0'0'-27'15,"0"0"24"-15,6-17 21 16,-6 17 22-16,0 0 33 0,0 0 20 0,7-15 19 0,-7 15 29 15,0 0 4-15,0 0 0 16,0 0-10-16,0 0-14 0,0 0-1 0,0 0 1 0,0 0-12 16,-37 38-10-1,31-27-12-15,2 3-7 0,4-14-6 0,-4 29-12 0,4-17-3 16,0-12-12-16,4 30-1 16,0-18-6-16,2 2-11 0,4 0-9 0,-2-3-11 15,2-2-11-15,1-1-11 0,-11-8-2 0,19 10 0 16,-19-10 6-16,21 1-4 15,-21-1 3-15,0 0 2 0,28-5-1 0,-28 5 4 0,14-10 8 16,-14 10 4-16,11-8 2 16,-11 8-2-16,0 0 1 0,15-7-3 15,-15 7 1-15,0 0 0 0,0 0-3 16,0 0 2-16,0 0-2 0,0 0-3 0,0 0-1 0,0 0 2 16,19 15-1-16,-19-15 0 0,0 0 3 0,10 8-1 15,-10-8-2-15,0 0 2 16,0 0 0-16,0 0 10 0,0 0 8 0,0 0 9 15,26-17 27-15,-26 17-4 0,4-18-2 16,-4 18-6-16,2-22-5 0,-2 22-5 0,0-21-2 16,0 21-4-16,2-21-16 15,-2 21-30-15,2-21-44 0,-2 21-61 0,2-16-64 16,0 7-72-16,-2 9-130 0,5-13-204 16,-5 13-34-16,0 0-218 0,0 0-188 0</inkml:trace>
  <inkml:trace contextRef="#ctx0" brushRef="#br2" timeOffset="-51182.54">4024 13969 2596 0,'0'0'-21'0,"6"16"8"0,-6-16 23 15,6 19 39-15,-4-8 10 16,-2-11 6-16,4 22 7 0,0-8 0 0,-4-14 4 15,2 26-3-15,-2-13-7 16,0-13-10-16,0 25-4 0,0-25-6 0,3 20-1 0,-3-20-4 16,3 15-6-16,-3-15 1 15,0 0-4-15,0 0-11 0,0 17-10 0,0-17-11 16,0 0-12-16,0 0-24 16,0 0-13-16,0 0-19 0,0 0 12 0,20-37-9 0,-14 23 7 15,1-1 6-15,-1 1 24 0,-1-1 31 0,1 2 25 16,3 2 10-16,-3-3 0 15,-6 14-2-15,12-19-3 0,-12 19 0 16,14-10 13-16,-14 10 9 0,0 0 14 0,18 0 10 16,-18 0 15-16,0 0 12 0,0 0 6 0,8 29-9 15,-8-29-8-15,3 21-10 16,-3-21-13-16,2 20-7 0,-2-20-18 0,2 18-20 16,-2-18-44-16,0 15-47 0,0-15-64 0,0 0-78 0,2 14-106 15,-2-14-202-15,0 0-416 16,0 0-340-16</inkml:trace>
  <inkml:trace contextRef="#ctx0" brushRef="#br2" timeOffset="-50762.85">4311 13535 2905 0,'9'-16'3'15,"-9"16"4"-15,9-11 12 16,-9 11 15-16,0 0 17 0,8-13 12 0,-8 13 13 16,0 0-2-16,8-12 4 0,-8 12-4 0,0 0-6 15,0 0-4-15,0 0-6 0,20-6-8 16,-20 6-3-16,0 0-7 0,22 5-3 0,-22-5-10 15,0 0-2-15,28 5-4 16,-28-5-3-16,15 4-2 0,-15-4-3 0,14 6 1 0,-14-6 1 16,0 0 11-1,10 14 15-15,-10-14 29 0,0 0 22 0,0 0 9 0,-16 26 11 16,16-26 6-16,-14 15 4 16,5-8-33-16,9-7-9 0,-10 16-5 0,10-16-13 0,-11 15-4 15,11-15-5-15,-4 15 0 0,4-15-22 16,0 0-33-16,8 25-40 0,-8-25-56 15,13 16-82-15,-2-9-73 16,-3-3-91-16,2 1-173 0,2-3-96 0,-12-2-304 16,20 8-319-16</inkml:trace>
  <inkml:trace contextRef="#ctx0" brushRef="#br2" timeOffset="-50362.73">4674 13952 2759 0,'0'0'-55'16,"0"0"17"-16,0 0 12 0,0 0 19 0,0 0-2 15,0 0 9-15,40-3 12 16,-40 3 1-16,23 0 2 0,-23 0-2 0,28 0 2 15,-14 0-6-15,-14 0 0 0,30 0-2 16,-30 0-4-16,27 0-12 0,-27 0-17 0,24-2-42 16,-24 2-28-16,16-4-45 15,-16 4-55-15,0 0-117 0,4-16-283 16,-4 16 199-16</inkml:trace>
  <inkml:trace contextRef="#ctx0" brushRef="#br2" timeOffset="-50212.51">4747 13836 1735 0,'0'0'38'0,"-14"-6"58"0,14 6 30 16,0 0 18-16,0 0 13 15,0 0 11-15,0 0-2 0,0 0-6 16,0 0-6-16,0 0-9 0,0 0-12 0,0 0-16 16,0 0-14-16,0 0-12 0,0 0-17 15,0 0-27-15,52-2-48 0,-52 2-60 0,22 2-83 16,-22-2-87-16,23-2-166 0,-15 2-465 16,-8 0-218-16</inkml:trace>
  <inkml:trace contextRef="#ctx0" brushRef="#br2" timeOffset="-48312.78">5654 13643 2521 0,'0'0'-93'0,"0"0"26"16,0 0 17-16,0 0 21 15,0 0 26-15,0 0 45 0,0 0 22 0,0 0 21 0,0 0-4 16,0 0 8 0,0 0 6-16,0 0-3 0,0 0 0 0,0 0-8 15,-39-9-9-15,39 9-6 0,0 0-1 0,0 0-1 0,0 0-4 16,-30 3 0-16,30-3-4 0,0 0 2 15,0 0-1-15,-16 9 0 0,16-9-10 0,0 0 2 16,-11 7-7-16,11-7 0 16,0 0-7-16,-6 15-7 0,6-15-1 0,0 0-3 15,0 0 1-15,4 27-1 16,-4-27-8-16,9 17-5 0,-3-6 1 0,-6-11 2 0,14 21-6 16,-4-6 3-16,-2-3-3 15,2 3 1-15,1-2 1 0,-3 2-4 0,3-1 0 16,0 1-1-16,-3-3-4 0,-2 1 1 0,2-1 5 15,-8-12 9-15,12 21 8 0,-10-11 10 16,-2-10 6-16,0 0 1 0,0 22 0 0,0-22-3 16,0 0-3-16,-18 14-4 15,18-14 1-15,-16 5-8 0,16-5-1 0,-22 2-4 16,22-2-1-16,-21-2-16 0,21 2-36 16,0 0-44-16,-28-13-68 0,28 13-72 0,-10-12-79 15,10 12-172-15,-6-13-126 0,6 13-275 0,0 0-227 16</inkml:trace>
  <inkml:trace contextRef="#ctx0" brushRef="#br2" timeOffset="-48042.72">5854 13821 2603 0,'0'0'18'15,"0"0"31"-15,0 0 7 0,0 0 1 0,0 0 5 16,26 0-1-16,-26 0-1 0,0 0-5 16,28 0-5-16,-28 0-9 0,27 0-11 15,-10 0-17-15,-17 0-28 0,41-3-39 0,-21 3-56 0,2-1-49 16,-1-2-74-16,-3 0-140 15,0-1-322-15,-4-2 57 0</inkml:trace>
  <inkml:trace contextRef="#ctx0" brushRef="#br2" timeOffset="-47842.68">6070 13723 2115 0,'-16'-5'32'0,"16"5"15"0,0 0 30 0,0 0 23 15,0 0 19-15,0 0 9 16,0 0 2-16,0 0 3 0,-15 26-2 0,15-26 1 15,-4 22 3-15,4-22-6 16,-7 24-5-16,5-9-4 0,0 2-14 0,0-2-10 0,-1 5-12 16,1-4-12-16,0 2-28 15,0-2-49-15,2-16-50 0,-2 32-70 0,0-17-60 16,2-15-84-16,-2 23-153 16,0-14-486-16,2 1-299 0</inkml:trace>
  <inkml:trace contextRef="#ctx0" brushRef="#br2" timeOffset="-47372.58">6302 13662 2756 0,'0'0'-10'0,"6"-16"38"16,-6 16 17-16,0 0 17 0,8-10 13 15,-8 10 7-15,0 0-5 0,0 0-16 0,12-10-2 16,-12 10-11-16,0 0-18 16,26-1-17-16,-26 1-19 0,23 1-9 15,-23-1 0-15,28 4 4 0,-16 0-1 0,-12-4 2 0,26 6 3 0,-15-3 5 16,-11-3-1-16,16 7 10 15,-16-7 12-15,7 12 9 0,-7-12 5 0,0 0 6 16,0 0 5-16,-9 27 4 16,9-27 5-16,-10 15-3 0,10-15-2 0,-11 15-5 0,11-15-6 15,-10 24 4-15,8-13-1 16,2-11-3-16,0 32-3 0,2-13-2 0,2 4-6 16,0 2 3-16,2-1-1 0,-3 1 7 0,1 3 12 15,-2 0 14-15,-2-1 3 16,-2-3 6-16,-2 1 1 0,-3 0-5 0,-1-2-10 0,-3-4-4 15,-2 2-6-15,1-4-10 16,-5-2-30-16,2-2-39 0,0-1-48 0,1-2-68 16,0-3-69-16,2-2-101 15,2-1-195-15,-2-2-462 0,12-2-427 0</inkml:trace>
  <inkml:trace contextRef="#ctx0" brushRef="#br2" timeOffset="-46886.43">6642 13677 2938 0,'11'-11'-43'0,"-11"11"42"16,0 0 6-16,0 0 11 0,0 0 14 0,0 0 1 0,0 0 5 15,6 36 3-15,-6-36 7 16,2 24 7-16,-2-11 3 0,0-13-5 0,2 27-7 16,0-13-2-16,3-2 2 15,-5-12-13-15,6 21 2 0,-2-12-5 0,-4-9-3 0,8 14-5 16,-8-14-3-16,14 7-1 16,-14-7-3-16,0 0-3 0,0 0 8 15,0 0-2-15,29-13 3 0,-29 13 19 0,11-12 17 0,-11 12 10 16,10-9 6-16,-10 9-3 0,0 0-6 15,13-11-11-15,-13 11-2 0,0 0-12 0,0 0 2 16,0 0-7-16,23 6-5 16,-23-6-4-16,15 10-3 0,-15-10-4 0,14 12 2 0,-4-6 0 15,-10-6-3-15,14 11 2 16,-14-11 21-16,13 3 1 0,-13-3 18 16,0 0 14-16,17 1 5 0,-17-1-6 0,0 0-4 0,0 0-3 0,21-19-9 15,-21 19-8 1,6-14-17-16,-6 14-30 0,8-16-39 0,-8 16-64 0,4-16-80 15,2 11-73-15,-6 5-119 16,2-11-183-16,-2 11-38 0,0 0-273 0,0 0-227 16</inkml:trace>
  <inkml:trace contextRef="#ctx0" brushRef="#br2" timeOffset="-46527.61">6985 13790 2624 0,'14'14'-27'15,"-14"-14"39"-15,10 13 22 0,-10-13 37 16,6 17 12-16,-4-5 16 0,-2-12 8 16,6 26-5-16,-6-11-9 0,2 0-7 0,0 1-9 15,0 1-4-15,-2-17-6 0,2 31-4 16,-2-18-3-16,0-13-8 0,4 25-2 0,-4-25-7 16,0 18-2-16,0-18-13 0,0 0-14 0,5 14-9 15,-5-14-2-15,0 0 4 16,0 0-5-16,0 0 1 0,0 0-2 0,0 0 9 0,30-32 12 15,-24 22 13-15,-6 10 11 16,15-17 4-16,-6 9 12 0,-9 8 3 0,12-11 4 16,-12 11 7-16,0 0 10 15,19-4-1-15,-19 4-4 0,0 0 4 0,0 0-11 0,25 15-5 16,-25-15-1-16,11 16-12 16,-5-9-7-16,-6-7-4 0,11 19-9 15,-5-8-10-15,-6-11-18 0,9 19-40 0,-5-11-46 0,-2 0-55 0,-2-8-68 16,4 11-57-16,-4-11-115 15,0 0-192-15,0 0-22 0,0 0-283 0,0 0-231 16</inkml:trace>
  <inkml:trace contextRef="#ctx0" brushRef="#br2" timeOffset="-46312.74">7383 13554 2630 0,'0'0'-34'15,"12"-7"22"-15,-12 7 24 16,0 0 32-16,24 1 30 0,-24-1 11 0,16 15 5 0,-9-1 13 16,0 1 2-16,-1 6-8 15,-2 3-7-15,2 5-9 0,-1 7-6 0,-1 3-10 16,-2 0-8-16,-2 3-4 16,-2 1-10-16,-2-1-25 0,-3-2-35 0,-3 5-50 15,-3-1-63-15,-4-3-76 0,-6-3-124 0,-3-3-560 16,-1 0-268-16</inkml:trace>
  <inkml:trace contextRef="#ctx0" brushRef="#br2" timeOffset="-45552.78">5423 13518 2530 0,'0'0'-143'0,"0"0"29"0,0 0 19 0,0 0 42 16,0 0 37-16,0 0 38 0,0 0 53 0,0 0 27 15,0 0 39-15,0 0 24 16,0 0 24-16,0 0 7 0,-26 41-2 0,20-27-16 0,-4-1-15 15,-2-1-24-15,2 1-11 16,0 1-15-16,-1-2-18 0,0 8-2 0,3-2-4 16,-3 2-3-16,3-1-4 15,2 4 0-15,0 2-9 0,4 1-10 0,2 0-7 0,4 3-6 16,0 0-11-16,6 3-19 16,1 1-38-16,1-4-38 0,3-1-49 15,2-4-56-15,1 1-60 0,-4-6-81 0,3-1-159 0,0 0-143 16,2-8-257-16,0 2-214 0</inkml:trace>
  <inkml:trace contextRef="#ctx0" brushRef="#br2" timeOffset="-44562.88">7540 13297 2512 0,'4'-21'-83'0,"-4"21"21"0,0 0 13 0,0 0 10 16,0 0 13-16,0 0 1 15,16-7 23-15,-16 7 4 0,0 0 1 16,20-1 3-16,-20 1-3 0,0 0 5 16,0 0 12-16,29 4 11 0,-29-4 17 0,18 6 11 0,-18-6 25 15,16 9 4 1,-16-9 13-16,13 11 5 0,-13-11 5 0,9 14 5 0,-9-14-4 16,2 19-9-16,-2-19 2 0,0 17-6 0,0-17-1 15,-7 19 0-15,7-19 7 0,-11 19-1 16,11-19-4-16,-10 19 0 0,4-11-3 0,6-8-3 15,-8 15-3-15,8-15-11 16,-10 12 13-16,10-12-13 0,0 0-6 0,-4 15-5 16,4-15-13-16,0 0-15 15,0 0-24-15,0 0-19 0,18 20-23 0,-18-20-29 0,18 7-24 16,-5-6-20-16,-13-1-29 16,30 6-46-16,-11-4-40 0,0-2-44 15,-3 0-84-15,4 0-140 0,-3-2-424 0,0-2-291 0</inkml:trace>
  <inkml:trace contextRef="#ctx0" brushRef="#br2" timeOffset="-40712.75">7849 13916 2701 0,'0'0'-44'0,"0"0"17"0,0 0 11 15,0 0 14-15,0 0 14 0,0 0 4 0,0 0 24 16,0 0 16-16,8-15 15 15,-8 15 10-15,0 0 13 0,0 0 9 0,0 0 2 0,28 1 11 16,-28-1-6-16,0 0-10 16,31 2-10-16,-31-2-12 0,28 3-9 0,-14-3-21 0,-14 0-44 15,30 0-52 1,-30 0-65-16,25 2-56 0,-13-4-64 0,-12 2-120 0,16-3-527 16,-16 3-251-16</inkml:trace>
  <inkml:trace contextRef="#ctx0" brushRef="#br2" timeOffset="-40552.65">7967 13825 2652 0,'0'0'-1'0,"0"0"52"15,0 0 46-15,0 0 35 0,0 0 13 0,0 0 2 16,0 0-13-16,-25 25-12 0,19-13-17 16,2 2-9-16,-6 4-17 0,4-3-33 0,-4 3-45 15,-3 2-58-15,2 0-65 0,-4 2-70 0,-3 0-93 16,-2 0-176-16,-5-2-366 15,-7 2-157-15</inkml:trace>
  <inkml:trace contextRef="#ctx0" brushRef="#br2" timeOffset="-39002.9">7752 13933 2444 0,'0'0'-39'0,"0"0"46"0,0 0 31 0,0 0 45 0,0 0 26 15,0 0 21-15,0 0 7 16,0 0 12-16,0 0 4 0,0 0 0 0,0 0 0 0,0 0-3 15,0 0-5 1,0 0-1-16,0 0-1 0,0 0 1 0,0 0-3 0,0 0-1 16,0 0 14-16,0 0-12 15,0 0-22-15,0 0-14 0,44 2-14 0,-44-2-3 16,29 6-11-16,-11-3-8 16,0 0-12-16,3 0-5 0,-1 1-4 0,-2-4-5 0,4 2-6 15,-4-2-6-15,2 2-4 0,-20-2-4 0,29 0-4 16,-13 0-12-16,-16 0-18 15,22 0-22-15,-11-2-33 0,-11 2-40 0,13-4-54 0,-13 4-73 16,0 0-60-16,6-8-141 16,-6 8-180-16,0 0 14 0,0 0-361 0,0 0-391 15</inkml:trace>
  <inkml:trace contextRef="#ctx0" brushRef="#br2" timeOffset="-38552.71">7815 13801 2816 0,'4'-13'-93'15,"-4"13"37"-15,0 0 44 0,0 0 45 0,0 0 27 16,8-13 30-16,-8 13 16 16,0 0 16-16,0 0 5 0,0 0 9 0,0 0 7 0,0 0-4 15,10-12-2-15,-10 12-3 0,0 0-7 0,0 0 1 16,0 0 1-16,0 0-12 15,0 0-6-15,0 0 3 0,0 0-8 0,0 0-1 0,0 0 19 16,0 0-3-16,0 0-9 16,22 23-9-16,-22-23-6 0,0 0-14 0,2 27-8 15,0-15-10-15,-2-12-4 16,2 25-4-16,0-10-8 0,-2 2-7 0,3-2-3 0,-1 4-3 16,0-2-2-16,0 0-6 0,0 2-3 0,2-2-3 15,-1 2 1-15,-1-2-5 16,2 2 8-16,-2-3 0 0,0 2 0 0,0-3-3 0,-2-15-3 15,3 30-4-15,-1-17 3 16,-2-13-4-16,2 24-4 0,0-14 0 16,-2-10 1-16,2 18-4 0,-2-18 2 15,2 16-4-15,-2-16-1 0,0 0-2 0,2 20-3 0,-2-20-3 16,0 0-7-16,0 0-15 16,2 15-23-16,-2-15-21 0,0 0-41 0,0 0-47 15,0 0-63-15,0 0-66 0,0 0-98 0,0 0-182 16,0 0-40-16,0 0-498 0,0 0-700 15</inkml:trace>
  <inkml:trace contextRef="#ctx0" brushRef="#br2" timeOffset="-37479.79">8488 13704 3423 0,'0'0'-101'0,"0"0"44"0,0 0 35 0,0 0 43 16,0 0 36-16,0 0 34 15,0-21 16-15,0 21 10 0,0 0 1 0,0 0 7 0,0 0-7 16,0 0 10-16,0 0-4 16,0 0-11-16,0 0-9 0,0 0 13 0,0 0-14 15,0 0-12-15,-27 39-14 0,19-26-4 0,4 2-8 0,0 2-10 16,0-2-8-16,4 4-7 15,0-19-14-15,2 35-10 0,2-18 5 0,6 3-10 16,-4-4-1-16,2-1-11 16,2-3-10-16,-1-1-12 0,2-3-1 0,-11-8 3 0,17 9 2 15,-17-9 2-15,16 3 8 16,-16-3 3-16,0 0 6 0,22-12 1 0,-22 12 6 16,12-16 1-16,-12 16 1 0,13-17 2 0,-6 10 6 15,-7 7-5-15,8-15-3 0,-8 15-2 16,0 0-3-16,10-15 0 0,-10 15-1 15,0 0 3-15,13-6-9 0,-13 6-3 16,0 0-4-16,0 0-3 0,0 0 1 0,0 0 0 16,26 6 4-16,-26-6 1 0,0 0 3 15,0 0 0-15,0 0 1 0,22 3 3 0,-22-3 6 16,0 0 3-16,18-7 7 16,-18 7 8-16,12-11 9 0,-12 11 1 0,11-13 2 0,-11 13 8 15,13-16 0-15,-7 4 1 0,1 1-2 0,-1-5-9 16,0 3-4-16,0 0-2 15,-2-2 1-15,-4 15-15 0,7-25-15 0,-4 11-24 16,-1 5-25-16,0-2-38 0,-2 11-47 16,-2-16-59-16,2 16-65 0,0 0-84 0,0-17-177 15,0 17-85-15,0 0 22 16,0 0-265-16,0 0-195 0</inkml:trace>
  <inkml:trace contextRef="#ctx0" brushRef="#br2" timeOffset="-37092.42">8831 13773 2440 0,'4'12'-89'0,"-4"-12"23"16,0 0 20-16,4 20 12 0,-4-20 37 0,2 20 29 0,-2-20 35 15,0 22 2-15,0-22 13 0,-2 22 4 0,2-22-4 16,0 22-9-16,0-22 3 15,-2 18-5-15,2-18-1 0,-2 14 3 0,2-14 0 16,0 0-9-16,0 0-6 16,0 0-4-16,2 18-2 0,-2-18-5 0,0 0 3 0,0 0 6 15,0 0 8-15,0 0 1 16,0 0 16-16,28-30 6 0,-28 30 11 0,14-20 2 16,-5 12-4-16,-9 8-8 0,15-14-5 0,-7 10-6 0,-8 4-8 15,15-8-2-15,-15 8 0 16,17-2 0-16,-17 2-6 0,0 0 0 15,19 10-10-15,-19-10 2 0,10 15-12 0,-3-6-2 16,-7-9-2-16,9 20-8 0,-5-11-4 0,-4-9-10 16,6 19-19-16,-6-19-37 15,4 17-38-15,-4-17-51 0,4 12-73 0,-4-12-71 16,3 5-136-16,-3-5-174 16,0 0-387-16,0 0-419 0</inkml:trace>
  <inkml:trace contextRef="#ctx0" brushRef="#br2" timeOffset="-36772.71">8950 13371 2842 0,'18'-13'-150'0,"-10"7"27"0,-8 6 24 0,22-8 20 15,-22 8 27-15,21-5 21 0,-21 5 25 16,24-5 31-16,-24 5 21 0,18-3 27 0,-18 3 17 15,20-1 20-15,-20 1 13 16,0 0 10-16,18 0 22 0,-18 0 19 0,0 0 6 16,0 0 2-16,11 13-3 0,-11-13-11 15,0 0-5-15,0 0-2 0,-11 24-11 0,11-24-26 16,0 0-8-16,-8 27-9 16,4-18-13-16,4-9-14 0,-2 21-5 0,2-21-12 15,4 23-15-15,2-12-33 0,1 0-37 0,-1-1-41 0,-6-10-55 16,17 18-62-16,-4-10-67 15,-3-1-54-15,-2-3-135 0,4 2-146 0,-12-6-376 16,18 3-393-16</inkml:trace>
  <inkml:trace contextRef="#ctx0" brushRef="#br2" timeOffset="-36292.43">9417 13543 2751 0,'0'0'-119'16,"0"0"37"-16,0 0 29 0,0 0 46 0,0 0 34 15,0 0 28-15,0 0 22 16,0 0 14-16,0 0 11 0,0 0 2 0,0 0 7 0,0 0 3 15,-15 32-3-15,7-21-6 16,0 2-5-16,-2 2 7 0,2 5 7 0,0-1-6 16,2 4-4-16,0-1-16 15,1 3-6-15,3 2-13 0,0 2-4 0,2-1-3 16,2 2-10-16,0-1-6 16,3 0-4-16,-1-1-5 0,4 1-9 0,-2-2-14 0,2-5-36 15,0-1-48-15,-2-2-57 0,2-1-69 16,-2-8-69-16,0 3-162 0,-6-13-165 15,11 13-268-15,-11-13-208 0</inkml:trace>
  <inkml:trace contextRef="#ctx0" brushRef="#br2" timeOffset="-35878.73">9599 13718 2551 0,'0'0'-45'0,"0"0"20"0,0 0 37 0,0 0 31 15,0 0 56-15,0 0 38 16,0 0 15-16,0 0-3 0,0 0 1 0,0 0-6 16,11 40-14-16,-11-40-10 0,0 27-10 0,0-11-14 0,0 1-12 15,2 2-9-15,-2-1-8 16,0 3-6-16,2-3-7 0,0-1-8 0,-2-1-20 15,2 0-29-15,-2-16-39 16,4 23-61-16,-4-23-70 0,5 16-58 0,-5-16-114 0,4 12-167 16,-4-12-353-16,0 0-219 15</inkml:trace>
  <inkml:trace contextRef="#ctx0" brushRef="#br2" timeOffset="-35652.94">9784 13813 2503 0,'12'-14'-6'0,"-12"14"60"0,0 0 22 0,0 0 2 15,19-5 20-15,-19 5 7 16,17-2 15-16,-17 2-4 0,25 2-10 0,-25-2-11 16,38 0-5-16,-16 1-16 0,1-1-8 0,1 3-2 0,0-3-12 15,4 1-8-15,-5 1-20 16,1 1-44-16,0-3-64 0,-4 0-63 15,-1 0-60-15,-4 0-80 0,-2-3-626 0,-13 3-310 16</inkml:trace>
  <inkml:trace contextRef="#ctx0" brushRef="#br2" timeOffset="-35202.78">10245 13655 2726 0,'0'0'4'0,"6"-15"41"16,-6 15 15-16,0 0 0 0,8-12 3 0,-8 12-4 0,11-7-7 15,-11 7-2-15,15-8-3 16,-15 8-8-16,16-8-3 0,-16 8-6 0,24-6-4 16,-24 6 2-16,26-4-6 0,-11 1 1 0,-15 3-6 0,30-2-4 15,-16 2 7-15,-14 0 8 16,30-2 8-16,-16 4 9 0,-14-2 5 0,28 2 1 15,-28-2 12-15,19 3 11 16,-19-3 2-16,10 8 4 0,-10-8 0 0,0 0 9 16,0 0 7-16,0 0 0 0,-18 31 2 15,18-31-11-15,-18 19-7 0,10-8-13 0,0 0-5 16,1 1-5-16,1 2-31 16,0 3 1-16,6 2 0 0,0 2-4 0,4 6-4 15,2-1-8-15,1 6-2 0,1 2-4 0,2 0-5 0,-1-1 1 16,2 0-1-16,-5-5 6 15,0-3-6-15,-4 0 0 0,-2-4 5 0,-2 1 6 0,-2-5 4 16,-4 1 1 0,-3-2 2-16,-2-3-8 0,-1 0-1 0,-1-2-6 0,0-1-17 15,0-1-29-15,1 0-47 16,-2-5-60-16,4 4-63 0,-1-2-57 0,2-6-74 16,11 0-209-16,0 0-28 0,0 0-254 0,-31-2-170 15</inkml:trace>
  <inkml:trace contextRef="#ctx0" brushRef="#br2" timeOffset="-34832.81">10651 13319 2470 0,'0'0'-11'16,"15"-14"19"-16,-15 14 19 16,15-7 21-16,-15 7 12 0,16-7 5 0,-16 7 0 15,22-6-7-15,-22 6-6 0,21-2 0 16,-21 2 0-16,21 0 16 0,-21 0 15 16,19 4 10-16,-19-4 18 0,11 8 12 0,-11-8 10 0,5 16 8 15,-5-16-3-15,0 0 7 16,-10 26-6-16,10-26-9 0,-14 25-5 0,5-14-7 15,3 1-24-15,-2 1-3 0,1-2-13 16,7-11 0-16,-13 23-14 0,9-12-4 0,4-11-8 16,-4 21-6-16,4-21-9 15,2 21-23-15,-2-21-29 0,8 16-57 0,-8-16-68 0,13 11-87 16,-6-5-73-16,1-5-175 16,-8-1-119-16,13 6-388 0,-13-6-442 0</inkml:trace>
  <inkml:trace contextRef="#ctx0" brushRef="#br2" timeOffset="-34553.05">10933 13525 2944 0,'12'8'-75'0,"-12"-8"41"0,0 0 22 16,9 14 28-16,-9-14 16 0,6 15 13 0,-6-15 12 16,4 20 4-16,1-4 1 15,-2-1 6-15,0 2-2 0,-1 2-5 0,1 0-5 0,-3 4-11 16,-3 2-1-16,-1 0-8 16,0 0-19-16,-3-1-36 0,-3-1-49 0,-3 4-32 15,-1-1-42-15,-2-5-66 0,1 3-151 0,-8-4-442 16,2 3-113-16</inkml:trace>
  <inkml:trace contextRef="#ctx0" brushRef="#br2" timeOffset="-27853.02">702 13279 2242 0,'0'0'-113'0,"0"0"25"0,0 0 26 0,6-15 8 16,-6 15 17-16,0 0 29 16,0 0 11-16,5-14 9 0,-5 14 12 0,0 0 19 15,0 0 4-15,0 0 5 0,0 0 12 0,0 0-8 0,0 0 3 16,-16-19-3-16,16 19 13 15,0 0 6-15,0 0-1 0,0 0-4 0,-24 2 0 16,24-2-3-16,0 0 9 16,-26 12-14-16,26-12 0 0,-22 16-1 0,15-8-8 15,-4 5 1-15,0 0 1 0,2 3-8 16,2-2-7-16,1 4 0 0,0-2-9 0,2 4 0 16,0-1-3-16,4-3-2 0,0 3-3 15,-2 1-7-15,4-4 1 0,-2 2 2 16,2-3-5-16,-2-15-3 0,2 28-2 0,-2-15 2 0,0-13-7 15,2 19 1-15,-2-19 0 16,-2 19 4-16,2-19-5 0,0 0-1 0,-4 20-3 16,4-20 9-16,0 0-5 15,-9 13 0-15,9-13 0 0,0 0 1 0,0 0-4 0,-14 4 2 16,14-4 0-16,0 0-6 16,0 0 3-16,0 0-3 0,0 0 5 0,0 0-2 15,0 0-3-15,0 0-1 0,0 0-1 16,0 0-2-16,0 0 3 0,0 0 3 0,0 0-3 15,0 0-1-15,0 0 4 0,0 0-2 0,0 0 6 16,0 0-7-16,0 0 13 16,10 28 7-16,-10-28-2 0,0 23 3 0,0-7 13 15,0 1 2-15,0 3 6 16,0 1 8-16,-1 2 4 0,-1 3-2 0,-2 0 2 0,1 3 0 16,-1 0-3-16,-3 6 2 0,1-3-4 0,-3 2-5 15,3 0-4-15,0-2-1 16,0 1-2-16,1-2 2 0,1-5 1 0,0 3-9 15,4-2-2-15,0-5 1 0,2 4-5 16,0-4-1-16,2-2-1 0,5-2-7 0,-1-3-22 16,2 3-45-16,3-7-64 15,6 2-90-15,-2-5-130 0,6 1-246 0,2-5-356 16,4 0-357-16</inkml:trace>
  <inkml:trace contextRef="#ctx0" brushRef="#br2" timeOffset="-26192.57">11196 13209 2784 0,'0'0'-101'0,"0"0"38"15,18-24 32-15,-18 24 16 16,0 0 25-16,8-10 18 0,-8 10 6 0,0 0 12 16,0 0 1-16,16-12-3 0,-16 12-5 15,0 0 0-15,0 0 5 0,14-5 7 0,-14 5 7 16,0 0 11-16,15-4 1 0,-15 4 1 16,0 0-1-16,0 0-12 0,0 0-4 0,19-2-5 15,-19 2-1-15,0 0-4 16,0 0 2-16,0 0 5 0,15 14 8 0,-15-14-4 15,0 0-1-15,4 16-7 0,-4-16-3 0,2 16-1 0,-2-16 9 16,2 19-3-16,-2-19-3 16,0 20 1-16,0-20 20 0,-2 25-9 0,0-9-4 15,2-16-3-15,-4 27 0 16,0-11-8-16,3 2-2 0,-4-2-5 0,0 2-2 0,1-1-4 16,2 0-3-16,0 0-5 15,0 2 0-15,2-1-2 0,0-18-8 0,2 32-19 16,0-20-14-16,2 5-12 0,1-4 3 15,-5-13-6-15,8 21-2 0,-2-11 1 16,-6-10 3-16,10 13 2 0,-10-13 5 0,12 9 2 0,-12-9 3 16,12 4 14-16,-12-4 12 15,0 0 13-15,0 0 6 0,0 0 8 0,19 0-1 16,-19 0 3-16,0 0 0 0,0 0-1 16,0 0 1-16,0 0 1 0,0 0-6 0,0 0-1 15,0 0 4-15,0 0-1 16,0 0-2-16,0 0 0 0,-20 36-4 0,20-36-6 15,-5 29 2-15,8-9-4 0,0 5-12 16,1 3-5-16,0 0 0 0,1 2 2 0,1-1 3 16,-1 1 0-16,1-4 3 0,-1 3-3 0,-3-4 1 15,-2-3 3-15,0-2-3 16,-2-3-20-16,-5-2-44 0,0 2-84 0,1-7-108 16,6-10-202-16,-29 15-157 0,9-10 35 15,-10-4-286-15,-3 1-212 0</inkml:trace>
  <inkml:trace contextRef="#ctx0" brushRef="#br0" timeOffset="-21696.12">2277 16092 2517 0,'0'0'-47'16,"0"0"38"-16,0 0 30 0,0 0 24 15,0 0 24-15,0 0 23 0,0 0 14 0,0 0 16 16,0 0 12-16,0 0 10 0,0 0 6 16,0 0 10-16,0 0 0 0,0 0-3 0,0 0-7 15,0 0-11-15,0 0-1 0,0 0-14 0,0 0-8 16,0 0-13-16,0 0-7 15,53 0-11-15,-53 0-8 0,21 0-12 0,-21 0-8 0,23 2-4 16,-23-2-10-16,26 2-5 16,-12-2-5-16,-14 0-18 0,28 2-18 0,-28-2-22 15,23 1-28-15,-23-1-31 16,20-1-33-16,-20 1-48 0,16-2-57 0,-6 0-48 16,-10 2-95-16,0 0-166 0,10-11-58 15,-10 11-248-15,0 0-177 0</inkml:trace>
  <inkml:trace contextRef="#ctx0" brushRef="#br0" timeOffset="-21496.42">2295 15934 2572 0,'0'0'28'0,"0"0"30"16,-12-8 16-16,12 8 20 0,0 0 6 0,0 0 0 15,0 0 6-15,0 0 1 0,0 0-10 0,0 0-13 0,0 0-5 16,0 0-11-16,0 0-5 15,0 0-9-15,0 0-11 0,0 0-20 0,0 0-33 16,0 0-51-16,56 6-59 16,-56-6-59-16,25-2-53 0,-25 2-107 0,24-2-520 15,-24 2-213-15</inkml:trace>
  <inkml:trace contextRef="#ctx0" brushRef="#br0" timeOffset="-21142.46">3024 15579 2611 0,'16'-15'12'15,"-16"15"25"-15,12-10 14 0,-12 10 13 0,8-9 9 16,-8 9 11-16,0 0 14 0,0 0 33 16,15-8 26-16,-15 8 9 0,0 0-1 15,0 0 1-15,0 0-15 0,4 35-8 16,-4-35-13-16,0 32-16 0,0-11-12 0,-2 1-9 16,2 1-14-16,0-1-5 0,-2 4-6 0,2-3-9 0,0 1-12 15,-2-3-15 1,2-1-38-16,0-3-38 0,-2 1-58 0,2-18-75 0,0 30-68 15,-2-18-106-15,2-1-200 16,0-11-41-16,-7 17-275 0,7-17-227 0</inkml:trace>
  <inkml:trace contextRef="#ctx0" brushRef="#br0" timeOffset="-20872.63">2743 16195 2736 0,'0'0'31'0,"0"0"1"0,0 0-1 16,0 0-3-16,0 0-7 0,36 6 5 0,-36-6-5 15,27 1-3-15,-9 2-3 16,0-3-2-16,6 0 3 0,-3 3-4 0,5 1-5 0,-4-4-2 15,6 3-3-15,-1-2-16 16,-3 2-34-16,4 0-41 0,-5-2-42 0,-2 2-54 16,-4-3-123-16,1 1-394 15,0-1 43-15</inkml:trace>
  <inkml:trace contextRef="#ctx0" brushRef="#br0" timeOffset="-20512.82">3208 16302 2156 0,'0'0'25'0,"-10"9"13"0,10-9-15 0,0 0 17 15,-17 6 25-15,17-6 29 16,-17 5 30-16,17-5 13 0,-21 8 0 0,21-8-11 16,-20 10-8-16,10-5-11 0,10-5-13 0,-19 12-4 15,9-4-8 1,10-8-14-16,-15 16-4 0,8-6-7 0,7-10-8 0,-6 20-2 15,6-20-13-15,-2 23-17 16,2-23-18-16,6 22-22 0,1-7-27 0,1-2-23 0,3 1-35 16,2 1-1-16,-1 2 6 15,2-2 2-15,0 3 12 0,-2-5 13 0,1 2 20 16,-2-1 38-16,-5 0 36 0,0-4 36 16,-6-10 24-16,5 19 21 0,-5-19 1 0,0 0-2 15,-15 22-2-15,4-17-13 0,11-5-8 0,-25 6-7 16,25-6-18-16,-30-4-39 15,30 4-57-15,-32-7-61 0,20-1-59 0,-1 0-80 16,3-1-153-16,-2-1-472 16,12 10-231-16</inkml:trace>
  <inkml:trace contextRef="#ctx0" brushRef="#br0" timeOffset="-19752.78">3840 16129 2651 0,'0'0'31'0,"0"0"43"16,0 0 21-16,0 0 16 0,0 0-1 16,0 0 1-16,0 0-10 0,0 0-3 15,0 0 2-15,0 0 1 0,18-16-5 0,-18 16-3 16,0 0-5-16,24 0-8 0,-24 0-4 16,21 0-6-16,-21 0-10 0,23-2-4 0,-23 2-6 15,27 0-7-15,-27 0-2 0,28-2-7 0,-15 0-3 16,-13 2 1-16,28-2-12 15,-28 2-12-15,22-2-18 0,-22 2-39 0,24-1-51 16,-24 1-56-16,21-3-60 0,-21 3-87 16,21-3-158-16,-12 1-491 0,-9 2-384 0</inkml:trace>
  <inkml:trace contextRef="#ctx0" brushRef="#br0" timeOffset="-18042.92">5812 15175 1126 0,'0'0'282'0,"0"-21"-65"0,0 21-38 0,0 0-17 0,0 0 6 15,0 0-6-15,-17-9-3 0,17 9 0 16,0 0 1-16,0 0 7 0,-28 5-5 15,28-5 0-15,0 0-9 0,-22 12-13 0,22-12-13 16,-15 11-6-16,15-11-18 16,-11 12-4-16,11-12-15 0,-11 15-6 0,11-15-10 15,-2 19-8-15,2-19-15 0,2 18-15 16,-2-18-6-16,11 15-4 0,-4-4-4 0,3-3 0 16,-10-8-1-16,19 19-3 0,-9-7 0 0,2-3 1 15,-4 4-4-15,2-2 2 16,-2 1-2-16,1 2 1 0,0-2 2 0,-3 2 10 0,-2 0 2 15,3 0 7-15,-7-14 2 16,2 22 2-16,-2-22 1 0,-2 26 3 0,2-26-1 16,-7 22 3-16,-1-13-2 15,8-9 1-15,-15 18-8 0,6-10-1 0,9-8-6 0,-20 10-3 16,6-6-3-16,14-4 2 16,-18 1-1-16,18-1-18 0,0 0-19 0,-28-5-33 15,28 5-43-15,-11-10-55 0,11 10-63 0,-4-11-71 16,4 11-124-16,0 0-184 15,2-17-27-15,-2 17-210 0,0 0-156 0</inkml:trace>
  <inkml:trace contextRef="#ctx0" brushRef="#br0" timeOffset="-17832.68">5971 15418 2538 0,'16'-3'37'0,"-16"3"12"0,0 0-6 0,26-4 0 16,-26 4 0-16,26-2 4 15,-11 2 1-15,-15 0-8 0,34 0-12 0,-16 0-18 16,2-1-52-16,-1 2-35 0,-19-1-35 16,32-1-59-16,-20-3-94 0,-12 4-442 0,19-6 33 15</inkml:trace>
  <inkml:trace contextRef="#ctx0" brushRef="#br0" timeOffset="-17642.64">6134 15341 2115 0,'0'0'30'0,"0"0"37"15,0 0 29-15,0 0 28 0,-22 16 10 16,22-16 11-16,0 0-4 0,0 28-4 16,0-28-1-16,3 26-3 0,-1-8-8 0,0-2-16 0,-2 2-9 15,3 2-11-15,-1-4-15 16,-2 3-9-16,2-2-20 0,0 1-42 0,-2-18-61 15,4 26-71-15,-4-14-69 16,2-5-88-16,-2-7-162 0,2 14-395 0,-2-14-185 0</inkml:trace>
  <inkml:trace contextRef="#ctx0" brushRef="#br0" timeOffset="-17007.68">6367 15200 2440 0,'0'0'-34'0,"4"-11"48"0,-4 11 22 0,0 0 5 15,0 0 15-15,6-16 30 16,-6 16 2-16,0 0 7 0,0 0-5 0,0 0-10 16,0 0-7-16,16-6-3 0,-16 6 1 0,0 0-8 15,0 0 1-15,0 0-3 0,18-1-4 16,-18 1-7-16,0 0-1 0,0 0-5 0,0 0-6 15,24 1 0-15,-24-1-5 16,0 0-5-16,0 0-2 0,0 0 0 0,21 4-3 16,-21-4 1-16,0 0 8 15,14 4-1-15,-14-4 1 0,0 0 3 0,0 0 2 0,20 5-5 16,-20-5 2-16,0 0 7 16,0 0 2-16,14 5-2 0,-14-5 3 0,0 0 0 0,8 10 0 15,-8-10 0-15,0 0-2 0,5 16-1 0,-5-16 0 16,0 0-3-16,0 0 5 15,-11 29-6-15,11-29-1 0,-8 17-1 0,0-5-4 16,-1-2-1-16,0 1 2 16,9-11-3-16,-14 21-4 0,7-11-1 0,7-10-5 0,-10 16 1 15,10-16-3-15,-10 13-5 16,10-13 6-16,-9 12-2 16,9-12-2-16,0 0-2 0,-9 15-4 0,9-15-3 0,0 0-1 0,0 0-8 15,0 0-5-15,0 0-11 16,0 0 6-16,28 6 2 0,-28-6 1 0,0 0-3 0,27 0 5 15,-27 0 0-15,22 2 3 16,-22-2-1-16,22 6 3 0,-8-2-1 0,-2 2 1 16,1 0 2-16,-13-6 4 15,21 15 6-15,-10-4 10 0,-5 1 11 0,-2 2 5 0,-2 2-8 16,-2 1 12-16,0-17-6 16,-6 35 2-16,0-13-5 0,-3-1-2 0,1 0-5 15,-3 0 4-15,1 2-10 0,-3-4-3 0,1 2 2 16,0-4-19-16,0 2-30 0,-3-4-36 15,0-1-50-15,3-3-62 0,1-2-63 0,-1-2-77 16,12-7-174-16,-22 6-112 16,12-4-340-16,10-2-377 0</inkml:trace>
  <inkml:trace contextRef="#ctx0" brushRef="#br0" timeOffset="-16542.97">6782 15182 2856 0,'0'0'-44'0,"0"0"52"16,0 0 21-16,0 0 7 0,0 0 11 16,0 0 9-16,0 0-1 0,4 40-2 0,-4-40-7 15,0 25-8-15,0-25 2 0,2 22-2 0,0-8-5 16,-2-14 5-16,7 21-15 15,-7-21 3-15,4 14-5 0,-4-14-8 0,8 11 1 0,-8-11-10 16,8 8 1-16,-8-8-1 16,0 0 0-16,0 0-3 0,0 0 1 0,34-11 6 15,-34 11 0-15,13-11 6 16,-13 11 11-16,11-10 12 0,-11 10 5 0,0 0 0 0,15-10-2 16,-15 10 14-16,0 0-3 0,0 0-6 0,0 0-4 15,0 0-1-15,0 0-5 16,22 18-2-16,-22-18-5 0,14 11 1 0,-14-11-4 15,14 11 1-15,-7-5 4 16,-7-6 11-16,17 6 10 0,-17-6 23 0,17 2 21 0,-17-2 9 16,0 0 1-16,23-10-7 15,-23 10-1-15,15-10-12 0,-15 10 0 0,12-16 10 16,-8 8-7-16,-4 8-17 16,9-19-3-16,-9 19-24 0,7-15-39 0,-7 15-33 0,6-17-50 15,-6 17-69-15,2-14-79 0,-2 14-79 0,2-13-170 16,-2 13-143-16,0 0 32 15,-2-15-282-15,2 15-228 0</inkml:trace>
  <inkml:trace contextRef="#ctx0" brushRef="#br0" timeOffset="-16222.43">7148 15302 2758 0,'4'13'45'15,"-4"-13"8"-15,2 14 5 16,-2-14 6-16,2 18 9 0,-2-18-3 0,0 21-5 0,0-21-8 15,5 19-3 1,-5-19-7-16,2 21-7 0,-2-21-5 0,4 17 0 0,-4-17-3 16,2 12 2-16,-2-12-1 15,0 0-2-15,0 0-2 0,13 7 0 0,-13-7 2 16,0 0-4-16,0 0 4 16,0 0 10-16,31-26 16 0,-23 19 14 0,-8 7 11 0,18-10 7 15,-18 10 15-15,15-8 6 0,-15 8 8 0,19-4 12 16,-19 4-17-16,0 0 1 15,25 7-8-15,-25-7-8 0,13 12-10 0,-6-5-9 0,-7-7-8 16,10 22-19-16,-6-11-34 16,-2 0-38-16,0 0-50 0,-2-11-63 0,0 22-84 15,0-11-71-15,0-11-151 16,-8 17-151-16,2-7-13 0,6-10-284 0,-20 17-260 16</inkml:trace>
  <inkml:trace contextRef="#ctx0" brushRef="#br0" timeOffset="-15692.64">5581 15922 2612 0,'0'0'-52'16,"0"0"36"-16,0 0 16 0,0 0 18 0,-18 3 28 0,18-3 22 16,0 0 18-16,0 0 13 0,0 0-1 15,0 0 1-15,0 0-2 0,0 0 9 16,0 0 4-16,0 0-1 0,0 0 2 0,0 0-3 15,44 10-2-15,-44-10-4 16,23 5-6-16,-8-2-11 0,4-1-10 0,3 0-6 16,4 2-9-16,7-2-5 0,3-1-7 15,8-1-6-15,15 3-4 0,9-2-6 0,-1 2 0 16,26-3-8-16,-4 0 7 16,-10-3-11-16,-11 2 1 0,23 1-3 0,-18-4-3 15,-6 0 2-15,-4 0-3 0,3 2-2 0,-3-3 0 0,3 1-2 16,-1 0 1-16,1 0-1 15,-5-1-2-15,3 2 1 0,-5-2 2 0,-4 1 5 16,0-2 6-16,-11 5-3 0,1-3 1 16,-5 0-5-16,-4 1-2 0,-4 2-2 15,-2 0-6-15,-3-2-11 0,-5 1-27 16,-4 1-35-16,-1 1-45 0,-17 0-56 0,30-2-55 16,-18 2-56-16,-12 0-98 0,14-2-149 0,-14 2-409 15,0 0-355-15</inkml:trace>
  <inkml:trace contextRef="#ctx0" brushRef="#br0" timeOffset="-14813.01">5954 16619 2800 0,'9'-13'-74'0,"-9"13"33"16,0 0 19-16,8-11 20 0,-8 11 12 0,0 0 24 15,0 0 25-15,0 0 17 0,0 0 16 0,0 0 14 16,0 0 9-16,-17-23 4 0,17 23 5 15,0 0-5-15,-25 1-6 0,25-1-9 0,0 0-3 16,-27 11-15-16,27-11-7 16,-20 7-3-16,20-7-13 0,-17 10-11 0,17-10-5 15,-11 11-8-15,11-11-12 16,0 0-14-16,-2 22-17 0,2-22-10 0,0 0-14 0,18 24-6 16,-8-12 1-16,-2-1 2 0,3 1 1 0,2-2 8 15,-3 4-3-15,3-2 8 16,-2 0 9-16,-1 2 7 0,1 0 9 0,-3-3 10 0,-2 2 13 15,4 0 13-15,-6 1 5 16,-4-14 4-16,2 21 8 0,-2-21 4 0,0 0 3 16,-12 29-2-16,4-22-12 15,8-7-4-15,-21 16-2 0,8-11-9 0,-1-1-8 16,14-4-11-16,-30 6-21 0,15-8-34 16,15 2-46-16,-30-6-52 0,30 6-68 0,-25-10-56 15,13 3-100-15,1 1-173 0,2-1-426 0,9 7-388 16</inkml:trace>
  <inkml:trace contextRef="#ctx0" brushRef="#br0" timeOffset="-14503.03">6084 16862 2911 0,'0'0'-27'16,"0"0"25"-16,0 0 6 16,20-2 15-16,-20 2 8 0,0 0 16 0,26-2 6 15,-26 2 2-15,23-2-7 0,-23 2 1 0,26 0-9 0,-26 0-5 16,34 2 1-16,-18-2-4 15,-16 0-9-15,30 0-13 0,-15 0-31 0,-15 0-27 16,26 0-51-16,-26 0-40 16,22-4-50-16,-22 4-102 0,15-3-482 0,-15 3-73 0</inkml:trace>
  <inkml:trace contextRef="#ctx0" brushRef="#br0" timeOffset="-14252.68">6205 16790 2223 0,'0'0'-50'0,"0"0"19"0,0 0 21 0,0 0 20 16,0 0 28-16,0 0 44 15,0 0 40-15,0 0 20 0,0 0 17 0,0 0 12 0,0 0 8 16,-2 32-3-16,2-32-1 16,8 23-16-16,-8-23-6 0,6 28-18 0,-4-12-17 15,2-2-12-15,-2 2-11 0,-2-16-15 0,4 29-7 16,-2-16-16-16,-2-13-17 15,2 23-29-15,-2-23-30 0,5 19-51 0,-5-19-50 0,2 13-58 16,-2-13-60-16,0 0-110 16,4 15-163-16,-4-15-380 0,0 0-269 0</inkml:trace>
  <inkml:trace contextRef="#ctx0" brushRef="#br0" timeOffset="-13612.71">6595 16662 2612 0,'6'-14'-9'0,"-6"14"27"16,0 0-4-16,0 0-1 16,2-19 0-16,-2 19 9 0,0 0 13 0,0 0-2 0,0 0 4 15,0 0 4-15,0 0 2 16,0 0 6-16,0 0 2 0,0 0 1 16,0 0 10-16,0 0 16 0,-22-5 12 0,22 5 13 0,0 0 11 15,0 0-11-15,0 0-7 16,0 0-13-16,0 0-11 0,0 0-7 0,0 0-6 0,30-9-5 15,-30 9-8-15,0 0-3 16,29 0-3-16,-29 0-8 0,23 4-3 0,-23-4 1 16,21 1-7-16,-21-1 0 15,20 4-6-15,-20-4 5 0,16 5 1 0,-16-5 10 0,13 10 5 16,-13-10 3-16,4 12 4 16,-4-12 0-16,0 0 0 0,0 0 4 0,-13 30-2 15,5-18-1-15,0-3-2 0,8-9-8 16,-18 19 4-16,10-11-7 0,0 1-3 0,8-9-3 15,-13 13-7-15,13-13 0 0,-8 14-4 16,8-14-1-16,0 0-8 0,2 21-8 16,-2-21 2-16,8 17-6 0,1-8-9 0,-1 3-1 0,0-1-4 15,4 5-1 1,0-1 3-16,-2 4 2 0,1-2 0 0,-2 2 7 0,-3 1-1 16,0-3 13-16,-4 2 2 0,-2 1 13 15,-2-1 3-15,-2 0 5 0,-2-2 0 0,-3 2-1 16,-2 0-3-16,-1-1-2 0,2-1-6 15,-2-4-6-15,4 0-17 0,-2-1-27 16,-1-1-46-16,11-11-59 0,-15 21-67 0,11-14-72 16,4-7-146-16,-13 10-149 15,13-10 1-15,0 0-270 0,-14 7-184 0</inkml:trace>
  <inkml:trace contextRef="#ctx0" brushRef="#br0" timeOffset="-13112.91">6898 16738 2692 0,'4'-17'70'0,"-4"17"26"0,0 0 11 15,0 0 18-15,0 0 16 16,0 0 10-16,0 0-7 0,0 0-12 0,0 0-13 0,0 0-17 16,0 0-8-16,0 0-11 15,-8 55-13-15,8-55-5 0,4 21-18 0,-4-21-15 16,2 22-11-16,-2-22-6 0,6 15-16 16,-6-15-18-16,10 11-18 0,-10-11-12 15,0 0-12-15,0 0-9 0,18 2-5 0,-18-2 4 0,0 0 13 16,0 0 14-16,23-16 19 15,-23 16 19-15,0 0 13 0,15-11 0 0,-15 11 1 16,0 0 3-16,13-5 2 16,-13 5 13-16,0 0 2 0,0 0-3 0,0 0-2 0,0 0-2 15,24 12-2-15,-24-12-4 16,8 11 5-16,-8-11-3 0,10 7 1 0,-10-7-1 16,0 0 5-16,20 6 13 0,-20-6 13 0,0 0 14 15,0 0 18-15,25-8 12 0,-25 8 4 16,12-12-7-16,-12 12-4 0,11-16-11 0,-4 6-13 15,-7 10-4-15,8-19-8 16,-8 19-24-16,6-16-34 0,-6 16-49 0,8-15-61 16,-8 15-81-16,0 0-97 15,7-15-203-15,-7 15-113 0,0 0-334 0,0 0-372 0</inkml:trace>
  <inkml:trace contextRef="#ctx0" brushRef="#br0" timeOffset="-12772.73">7237 16834 3000 0,'0'0'-8'0,"6"14"2"0,-6-14 2 15,4 22-2-15,-2-11 5 0,-2-11 2 16,2 27 2-16,-2-14-3 0,0-13 13 0,3 28 1 16,-3-14 13-16,0-14 2 0,0 23 6 0,0-23 12 15,-3 20 14-15,3-20 18 16,0 0 0-16,3 20-10 0,-3-20-9 0,0 0-12 0,0 0-9 15,0 0-5-15,0 0-3 16,0 0-7-16,0 0 1 0,25-35 0 0,-25 35 14 16,17-19 16-16,-11 12 0 15,-6 7-6-15,18-12 6 0,-18 12 5 0,14-8 14 16,-14 8 9-16,19 0 7 0,-19 0-2 16,0 0 1-16,19 12-9 0,-19-12-7 0,11 17-5 15,-11-17-9-15,8 17-16 0,-4-7-29 0,-4-10-46 16,7 19-56-16,-7-19-70 15,4 18-68-15,-1-13-90 0,-3-5-172 0,0 0-91 0,0 0-306 16,0 0-257-16</inkml:trace>
  <inkml:trace contextRef="#ctx0" brushRef="#br0" timeOffset="-12532.99">7641 16522 2759 0,'0'0'57'0,"10"-5"18"0,-10 5 2 16,0 0 14-16,0 0 18 0,0 0 10 0,28 15 0 15,-28-15-3-15,13 23-7 0,-7-8-2 0,3 2-4 16,-5 7-6-16,3 0-10 16,-3 3-8-16,0 1-10 0,-2 3-5 0,-2 1-10 0,0-1-13 15,-4 5-34-15,-4-2-36 0,-4 1-41 0,0 1-51 16,-5 0-58-16,-4 0-61 15,-6-2-111-15,-1-1-160 0,-8-4-356 0,-1-1-226 16</inkml:trace>
  <inkml:trace contextRef="#ctx0" brushRef="#br0" timeOffset="-11873.1">5688 16622 2584 0,'10'-23'-10'0,"-10"23"47"0,0 0 29 16,0 0 25-16,0 0 23 16,0 0 31-16,0 0 33 0,0 0 23 0,0 0 0 0,0 0-2 15,0 0 7-15,0 0-38 16,0 0-2-16,-20 44-5 0,14-27-11 0,2 2-3 0,0 4-9 16,0 2-10-16,0 3-11 0,2 1-15 0,0 2-6 15,-1 1-15-15,3 0-12 16,5-2-5-16,-3 6-21 0,4-1-25 0,2 0-33 0,6-3-33 15,0-2-35 1,3-4-60-16,4 1-73 0,4-3-72 0,1-2-151 0,4-5-146 16,-1 1-16-16,-3-9-371 15,6 2-420-15</inkml:trace>
  <inkml:trace contextRef="#ctx0" brushRef="#br0" timeOffset="-11102.74">7929 16309 2884 0,'0'0'-123'15,"0"0"22"-15,0 0 7 0,-23 0 27 0,23 0 17 16,0 0 15-16,0 0 37 16,0 0 40-16,0 0 24 0,0 0 27 0,0 0 22 15,0 0 15-15,0 0-2 0,0 0 3 0,0 0-3 0,0 0-13 16,0 0-5-16,0 0-16 15,0 0-13-15,0 0-3 0,0 0-9 16,0 0-8-16,0 0-6 0,0 0-6 16,59-6-7-16,-59 6 0 0,19 8 0 0,-19-8 2 15,17 10 14-15,-9-2 5 0,-8-8 5 16,18 15 4-16,-12-8 19 0,-6-7 9 0,6 19-10 16,-6-19 3-16,-2 21-19 0,2-21-1 0,-6 24-2 15,6-24 3-15,-11 24-5 16,4-12-4-16,1-1-6 0,6-11-2 0,-10 19-8 0,3-10-6 15,7-9-6-15,-4 15-5 16,4-15-16-16,0 0-26 0,0 0-26 0,15 24-35 16,-7-23-44-16,-8-1-59 15,30 2-61-15,-11-2-38 0,0-6-53 0,0 2-125 0,5-3-124 16,-2-3-391-16,0 1-409 16</inkml:trace>
  <inkml:trace contextRef="#ctx0" brushRef="#br0" timeOffset="-9782.6">7437 15913 2806 0,'0'0'-138'0,"0"0"38"0,0 0 20 16,0 0 24-16,0 0 44 0,0 0 20 0,0 0 20 15,0 0 16-15,0 0 4 16,0 0 0-16,0 0 1 0,0 0-11 0,0 0-1 0,0 0-1 15,0 0-5-15,0 0-1 16,0 0 6-16,0 0 0 0,0 0-1 0,0 0 0 16,47-7-4-16,-47 7-5 15,0 0-2-15,36 7 0 0,-18-3-8 0,-4-3 12 16,5 2-8-16,0-2-4 0,2 2 2 16,1-3-8-16,-4 1-2 0,6-1 1 0,-5 0 0 15,3 0-5-15,-2 0 7 0,0 0-8 0,-2 0-2 16,-18 0 6-16,37-1 0 15,-21 1 1-15,-16 0 7 0,34-3-5 16,-19 3 2-16,-15 0 0 0,34-1-3 0,-15 1 3 16,0 1-5-16,-2-1-3 0,4 0 4 0,-21 0-6 15,36 3 2-15,-17-3 3 16,-2 0 5-16,2 1-2 0,-19-1 5 0,36 0 13 16,-19 0 1-16,1 2 0 0,0 0 6 0,-18-2-8 0,34 2-3 15,-17 0 6-15,2-1 7 16,0 2 0-16,0-1 0 0,2-1 1 0,-2 1-8 15,3 0 3-15,-4 0 0 16,2 0 0-16,-1 0 1 0,2 0-6 0,-2-1 1 0,-1 2-3 16,4-2-3-16,-3 2-3 15,0-2-2-15,-2 2 0 0,-17-3-6 0,36 1 4 16,-21-1 2-16,-15 0-2 0,32 2 0 16,-18-2-3-16,-14 0-1 0,32-2 1 15,-15 2-3-15,0-1-1 0,-17 1 0 0,34-3-2 0,-17 3-2 16,-17 0 2-16,34-1 0 15,-20-2-4-15,-14 3 0 0,30-1 0 16,-15 1 1-16,-15 0-3 0,28-3 1 16,-28 3-2-16,27-1 5 0,-27 1-5 0,25 0 3 0,-12-2-1 15,-13 2-2-15,26 0 0 16,-26 0 1-16,27-2-1 0,-27 2 1 0,28 0 0 16,-14 0 1-16,-14 0 1 0,28-2-4 0,-28 2 1 15,28 0 2-15,-16-2-3 16,-12 2 7-16,26-2-5 0,-26 2-1 0,27 0 4 0,-27 0-4 15,30 0-1-15,-30 0-2 16,27 0 4-16,-12 0 3 0,-15 0-6 0,27 0 2 16,-27 0-2-16,26 0-1 15,-26 0 3-15,26-2 0 0,-26 2 0 0,23-1 7 0,-23 1-7 16,21-2-1-16,-21 2 2 16,21-3-1-16,-21 3-1 0,22-1 1 0,-22 1-1 15,20-4-10-15,-20 4-10 0,17 0-24 0,-17 0-48 16,0 0-59-16,26-2-56 0,-26 2-82 15,14-3-172-15,-14 3-444 0,0 0-296 16</inkml:trace>
  <inkml:trace contextRef="#ctx0" brushRef="#br0" timeOffset="-8572.66">8297 16783 2692 0,'0'0'-21'0,"0"0"48"0,17 8 37 0,-17-8 25 16,0 0 19-16,0 0 22 0,0 0 15 0,20 0 15 15,-20 0 0-15,0 0-5 0,20 0-6 16,-20 0-18-16,20 2-12 0,-20-2-7 0,27 0-12 15,-27 0 1-15,30 0-8 16,-14 0-12-16,2 0-8 0,-18 0-7 0,31 0-8 16,-16-2-4-16,-15 2-11 15,27 0-15-15,-11-1-1 0,-16 1-12 0,25-3-34 0,-25 3-33 16,21-1-51-16,-21 1-57 16,23-2-63-16,-14 2-64 0,-9 0-138 15,15-4-147-15,-15 4-368 0,10-7-360 0</inkml:trace>
  <inkml:trace contextRef="#ctx0" brushRef="#br0" timeOffset="-8082.9">8441 16709 2832 0,'0'0'-32'0,"0"0"81"15,0 0 18-15,0 0 20 16,0 0 11-16,0 0 9 0,0 0 5 0,0 0 3 16,0 0 7-16,0 0-9 0,0 0 2 0,0 0-10 0,0 0-1 15,47 12-1-15,-47-12-1 16,4 23-4-16,-2-10-8 0,-2-13-1 0,2 33-12 15,0-17-11-15,1 4-2 16,-1 1-11-16,-2-1-4 0,4 2-8 0,-2-2-11 0,-2 1-15 16,2-2-21-16,0 1-35 15,1-3-38-15,-1-2-37 0,-2-15-48 0,4 23-63 16,-4-23-104-16,4 15-189 16,-2-11-77-16,-2-4-258 0,0 0-202 0</inkml:trace>
  <inkml:trace contextRef="#ctx0" brushRef="#br0" timeOffset="-7582.95">8778 16608 2609 0,'0'0'-19'16,"0"0"23"-16,0 0 19 0,0 0 31 0,0 0 20 0,0 0 7 15,0 0 17-15,0 0 2 16,0 0 2-16,0 0-1 0,-8 48-10 0,8-48-5 16,-4 28-8-16,1-12-6 15,3-16-12-15,-3 27-1 0,6-14-6 0,-3-13-3 0,5 23-6 16,1-13-4-16,-6-10-5 16,12 14-5-16,-3-6-5 0,-9-8-3 0,17 8-11 15,-17-8-7-15,21-2-2 0,-21 2 0 0,22-8-8 0,-22 8-4 16,18-13-4-16,-10 6 5 15,-8 7 2-15,16-8 3 0,-16 8 2 16,0 0 6-16,6-12 4 0,-6 12 7 16,0 0 0-16,0 0 1 0,0 0 0 0,0 0-2 15,0 0 1-15,0 0-1 16,0 0-4-16,0 0-2 0,0 0-3 0,0 0 2 0,0 0-3 16,0 44 2-16,0-44 0 0,12 6 7 0,-12-6 7 15,0 0 15-15,23-4 18 16,-23 4 19-16,0 0 14 0,30-15 5 0,-19 4 5 0,2 3-7 15,-3-6-4-15,5-1-5 16,-2 1 0-16,0-2-17 0,-3 0-4 0,0 1-1 16,2 3-14-16,-4 0-18 15,0 0-38-15,0 0-29 0,-8 12-46 0,9-15-55 0,-9 15-69 16,6-13-64-16,-6 13-122 16,0-8-180-16,0 8-27 0,0 0-256 0,0 0-208 15</inkml:trace>
  <inkml:trace contextRef="#ctx0" brushRef="#br0" timeOffset="-7102.83">9212 16852 2710 0,'0'0'61'0,"0"0"21"0,6 14 16 16,-6-14 16-16,0 0 5 15,2 15 3-15,-2-15-2 0,2 17-12 16,-2-17-10-16,0 19-9 0,0-19-11 16,3 23-7-16,-3-23-8 0,0 25-7 0,0-25-4 0,0 21-10 15,0-21 0-15,0 19-2 0,0-19 0 0,0 0 0 16,-3 21-1-16,3-21-6 15,0 0-3-15,0 0-4 0,0 0-2 0,0 0-2 16,0 0-2-16,0 0 0 16,0 0-4-16,0 0-1 0,28-39-4 0,-19 26 2 0,-3 0 4 15,4 0 13-15,-2 1 4 16,2 3 2-16,-10 9-4 0,16-18 2 0,-7 15-3 16,-9 3 2-16,14-6 14 0,-14 6 4 0,0 0 1 0,0 0 19 15,28 13-7-15,-28-13-5 16,8 16-12-16,-4-5 3 0,-4-11-6 0,10 23-10 15,-6-12-1-15,0 1-2 16,-4-12-20-16,6 17-21 0,-6-17-27 0,6 16-42 16,-6-16-61-16,0 0-69 0,9 11-62 15,-9-11-113-15,0 0-174 0,0 0-47 0,0 0-321 16,0 0-332-16</inkml:trace>
  <inkml:trace contextRef="#ctx0" brushRef="#br0" timeOffset="-6782.97">9447 16359 2823 0,'0'0'-48'16,"2"-21"32"-16,-2 21-1 0,2-17 15 0,-2 17 13 0,6-13 10 16,-6 13 16-16,0 0 7 0,16-16 15 0,-16 16 4 15,14-6 2-15,-14 6-5 16,17-3-7-16,-17 3-4 0,19-2 2 0,-19 2 6 15,0 0 17-15,27 2 2 0,-27-2 18 16,14 6 16-16,-14-6 9 0,8 9 11 0,-8-9 19 16,2 17-12-16,-2-17 5 15,-2 21-28-15,2-21-3 0,-8 27-2 16,3-17-11-16,0 6-12 0,5-16-7 0,-6 27-11 16,4-16-3-16,2-11-11 0,2 26-14 0,-2-26-23 15,9 22-40-15,-5-13-49 0,-4-9-59 0,17 14-65 16,-5-9-55-16,0-3-71 15,0 1-166-15,3-3-93 0,-15 0-359 16,0 0-360-16</inkml:trace>
  <inkml:trace contextRef="#ctx0" brushRef="#br0" timeOffset="-6302.67">9995 16387 2899 0,'0'0'3'0,"0"0"20"0,0 0 6 0,7-14 21 0,-7 14 36 15,0 0 24-15,0 0 16 16,0 0 8-16,0 0 4 0,0 0 2 0,0 0-8 0,-32 46-8 15,26-31-4 1,-5 5-7-16,2 1-2 0,3 4-9 0,-3 0-10 0,5-1-9 16,0 3-10-16,2 2-5 15,0 0-13-15,2-1-1 0,2 0-7 0,2 1-10 16,0 0-17-16,3-4-23 16,-1 1-25-16,0-3-37 0,1-2-47 0,-1-6-60 0,3 0-57 15,-1-5-90-15,2-3-175 0,-4-1-104 0,-6-6-299 16,0 0-277-16</inkml:trace>
  <inkml:trace contextRef="#ctx0" brushRef="#br0" timeOffset="-6082.85">10202 16522 2840 0,'0'0'54'0,"0"0"0"15,0 0-2-15,6-11 27 0,-6 11 15 16,0 0 15-16,0 0 12 0,0 0 0 0,0 0 4 15,3 44-10-15,-3-44-2 16,0 35-8-16,0-19-2 0,-3 4-15 0,3-3-4 16,3 0-10-16,-3-17-10 15,0 33-8-15,0-20-22 0,0-13-36 0,0 23-47 0,0-23-68 16,0 16-89-16,0-10-122 16,0-6-232-16,0 0-407 0,0 0-411 0</inkml:trace>
  <inkml:trace contextRef="#ctx0" brushRef="#br0" timeOffset="-5913.02">10266 16671 3073 0,'9'-17'63'15,"-9"17"40"-15,0 0 9 16,0 0-3-16,12-9-12 0,-12 9-12 0,0 0-6 0,22-4-12 16,-22 4-6-16,20-2-7 0,-20 2-14 0,28 0-13 15,-13-1-32-15,-15 1-37 16,32-4-50-16,-16 1-45 0,2-1-37 0,1 1-41 0,-5-2-67 15,2-2-634-15,-2 1-313 16</inkml:trace>
  <inkml:trace contextRef="#ctx0" brushRef="#br0" timeOffset="-5462.8">10687 16498 2839 0,'0'0'45'0,"0"0"60"15,0 0 2-15,10-12-1 0,-10 12 8 0,0 0-6 16,0 0-3-16,0 0-12 0,0 0-12 16,20-7-15-16,-20 7-2 0,0 0-19 0,21-2-16 15,-21 2-23-15,19-2-5 16,-19 2-6-16,21-2 0 0,-21 2 3 0,24 0-1 0,-24 0 1 16,22 0 5-16,-22 0-4 0,22 0 4 0,-22 0 4 15,17 4 17-15,-17-4 13 16,0 0 14-16,12 12 3 0,-12-12 5 0,0 0 8 0,0 0 2 15,-12 26 7 1,12-26 11-16,-19 19-5 0,8-8-3 0,0 2-4 0,1-1-11 16,2 2-9-16,0-3-5 15,0 2-1-15,2 1-10 0,6-14-3 0,-4 29-7 16,4-14-13-16,0-15-9 16,6 32-13-16,1-13-11 0,2 2-13 0,1 2 3 15,2 0 0-15,2 5 6 0,-2-1-1 0,-1-3 5 0,-1 2-1 16,-4-4 7-16,-1 3 0 15,-5-4 16-15,0-1 11 0,-5 0 9 0,-3 2 3 16,-4-3 0-16,-1-3 1 16,-5 1-7-16,2 1 0 0,-4-5 0 0,4 0-12 0,-3-1-28 15,4-3-44-15,0-1-55 16,3-1-92-16,12-7-97 0,-24 6-213 0,14-6-82 0,10 0-356 16,0 0-390-16</inkml:trace>
  <inkml:trace contextRef="#ctx0" brushRef="#br0" timeOffset="-5082.82">11000 16216 3024 0,'0'0'21'16,"0"0"17"-16,8-11-3 16,-8 11 2-16,0 0 2 0,16-4-3 0,-16 4 10 15,0 0-8-15,0 0-1 0,25 0-5 16,-25 0-5-16,0 0-3 0,24 8 1 0,-24-8-5 16,10 11 13-16,-10-11 23 0,8 14 20 0,-8-14 23 0,7 19 13 15,-7-19 16 1,-3 17 5-16,3-17 0 0,-4 22 2 0,-2-9-21 0,6-13-4 15,-8 27-7-15,4-14-7 16,-1 1-7-16,5-14-3 0,-4 25-16 0,4-25-5 0,0 22-17 16,0-22-27-1,6 21-38-15,1-11-42 0,1 0-63 0,-8-10-73 0,22 13-66 16,-14-10-122-16,2 1-182 16,1-1-19-16,-11-3-326 0,19 0-302 0</inkml:trace>
  <inkml:trace contextRef="#ctx0" brushRef="#br0" timeOffset="-4872.93">11345 16448 2884 0,'0'0'60'0,"11"8"27"0,-11-8-10 16,9 15-3-16,-5-2-8 0,1 3-12 0,-2 1-3 15,4 6-2-15,-3 0-8 16,2 1 0-16,-4 4-5 0,1-2 1 0,-1 0-7 0,-2 1-10 15,-2 0-8-15,-5-3-11 16,1 0-29-16,-3-2-32 0,-1-1-52 0,-3 1-50 0,-2-5-69 16,-1-2-175-1,-4-2-403-15,-3-2-125 0</inkml:trace>
  <inkml:trace contextRef="#ctx0" brushRef="#br0" timeOffset="-3862.87">9382 15957 2315 0,'0'0'-95'0,"0"0"29"16,0 0 24-16,0 0 29 0,-6-16 17 0,6 16 19 16,0 0 38-16,0 0 34 0,0 0 14 0,0 0 27 15,0 0 3-15,0 0-1 16,0 0-4-16,0 0-7 0,50 10-13 0,-50-10-13 0,23 3-9 15,-23-3-10-15,26 3-8 16,-12-3-10-16,5 1-10 0,0-1-5 0,0 0-5 0,3 0-6 16,-2 0 0-1,4 0-7-15,1 0 1 0,1 0-6 0,-1 0-5 0,5 3 3 16,0-2-6-16,-1-1-3 16,0 3 0-16,3-2 2 0,-2 1-1 0,-1 0-1 15,3 0-1-15,-2 2-4 0,-1-1 2 16,-1-2-5-16,0 2 1 0,-3-3-1 15,-1 3 0-15,-2-2 0 0,2-1-4 0,-1 0 4 0,-1 0-3 16,0 0-3-16,0 0 5 16,-1 0-4-16,0-1 3 0,0 1 0 0,1 0 0 15,-1-3-4-15,0 3 1 0,0 0 3 16,3 0-5-16,-2 0 2 0,0 0 1 0,1 0-3 16,1 0 2-16,-4 0 3 0,2 0 2 0,-1 0 6 15,0 3 5-15,0-3-1 16,-1 1 2-16,0-1 2 0,-1 2 1 0,1 0-4 15,-2 0-2-15,0 0-2 16,-18-2-2-16,31 2-6 0,-18 0-13 0,-13-2-34 0,23 0-49 16,-23 0-56-16,20 0-56 15,-20 0-76-15,14-4-198 0,-14 4-464 0,0 0-360 16</inkml:trace>
  <inkml:trace contextRef="#ctx0" brushRef="#br0" timeOffset="-3082.89">12186 15818 2771 0,'0'0'-92'0,"0"0"45"0,0 0 26 0,0 0 28 0,0 0 27 15,0 0 29-15,0 0 23 16,0 0 17-16,0 0 5 0,0 0 4 0,0 0 1 15,0 0-7-15,0 0 1 0,34 4-7 16,-22-3-4-16,-12-1-7 0,28 2-4 0,-28-2-8 16,31 4-3-16,-17-2-9 15,1 1-8-15,-15-3-5 0,25 0-17 0,-25 0-29 16,25 0-52-16,-25 0-60 16,27 3-71-16,-27-3-73 0,22-3-146 0,-9 3-568 15,-13 0-405-15</inkml:trace>
  <inkml:trace contextRef="#ctx0" brushRef="#br0" timeOffset="-1212.73">13762 14935 1409 0,'0'0'301'15,"0"0"-77"-15,2-19-49 0,-2 19-61 0,0 0-30 0,0 0-20 16,7-13-16-16,-7 13-12 16,0 0-7-16,21-5 1 0,-21 5-3 0,15-5 1 15,-15 5-6-15,25-1 11 16,-25 1-14-16,27 0 4 0,-27 0 7 0,27 0 19 0,-12 1 6 16,-15-1 16-16,27 2 7 0,-11 2 6 0,-5 0 9 15,-11-4 18-15,21 9 5 0,-21-9 17 16,8 14 7-16,-6-3 7 0,-2-11-6 0,0 25 2 15,0-25 21-15,-10 30 2 16,3-17-14-16,-2 3-35 0,0-1-16 0,2 0-12 16,1 0-8-16,-4-1-7 15,6 0-13-15,-1-1-5 0,5-13-15 0,-6 25-6 0,6-25-8 16,6 24-8-16,-2-10-2 16,5 1-5-16,1-2-7 0,1 4-5 0,2 1 0 15,-1-1 2-15,-1 0-4 0,3 0 4 0,-1 3-5 16,-7-6 1-16,-1 3 4 0,-2 1-1 15,-1-1 1-15,-2-17 2 0,-10 32 0 0,4-16 0 16,-5-1-5-16,-3 0 5 0,3 0-13 16,-3-3-13-16,-1 1-29 0,6-2-35 0,-3-3-52 15,3 2-61-15,-1-2-54 16,2-6-86-16,8-2-191 0,-11 8-41 0,11-8-363 16,0 0-347-16</inkml:trace>
  <inkml:trace contextRef="#ctx0" brushRef="#br0" timeOffset="-463.02">14227 15108 2849 0,'0'0'49'0,"0"0"59"0,0 0 15 15,0 0 5-15,0 0 2 0,0 0-8 0,0 0 5 16,0 0 0-16,0 0-7 0,0 0-5 16,0 0-17-16,-11 20-11 0,11-20-11 15,5 20-9-15,-5-20-3 0,11 27-9 16,-5-13-8-16,1-1-5 0,0 0-5 0,2-1-6 16,2-2-16-16,-2 0-3 0,-2-1-16 0,-7-9 1 15,20 11-7-15,-20-11 2 0,18 4-3 16,-18-4 3-16,18 0 1 15,-18 0 0-15,0 0 8 0,0 0 7 0,25-6 5 16,-25 6 3-16,0 0 2 0,15-6 0 16,-15 6-5-16,0 0 1 0,0 0-2 0,0 0-4 15,0 0 1-15,25 0-2 0,-25 0 0 0,0 0-4 16,19 8 1-16,-19-8-3 16,17 4 0-16,-17-4 1 0,24 4 0 0,-24-4 1 15,22-3-3-15,-22 3 1 0,19-3 14 0,-19 3 21 0,22-12 19 16,-13 7 18-16,0-7 37 15,1 1-2-15,-2 0-4 0,-3-3-8 0,-5 14-12 16,13-24-13-16,-8 11-4 16,-5 13-20-16,7-19-25 0,-7 19-38 0,6-13-51 0,-4 6-66 15,-2 7-93-15,4-10-72 16,-4 10-190-16,0 0-122 0,4-10 29 0,-4 10-381 16,0 0-399-16</inkml:trace>
  <inkml:trace contextRef="#ctx0" brushRef="#br0" timeOffset="-142.87">14800 15215 3117 0,'0'0'62'0,"0"0"-2"15,0 0-8-15,7 12-2 0,-7-12-1 0,0 0 11 16,2 17 10-16,-2-17 6 16,0 15 0-16,0-15 0 0,0 20-8 0,0-20-6 15,2 16-6-15,-2-16-5 0,3 18-5 0,-3-18-6 0,2 16-6 16,-2-16 0-16,0 0-5 15,2 18-5-15,-2-18-12 0,0 0-9 0,0 0-3 16,0 0-2-16,0 0 2 16,0 0-3-16,0 0 12 0,34-29 5 0,-25 20 16 0,-9 9 21 15,13-19 16-15,-4 12 2 16,-9 7 5-16,16-14 14 0,-6 10 14 0,-10 4 11 16,19-4 3-16,-19 4-11 0,21 2-12 0,-21-2-8 0,19 6-20 15,-19-6-2-15,18 14-24 16,-11-6-39-16,0 0-53 15,-3-2-56-15,2 4-74 0,-1-1-76 0,-5-9-120 16,1 13-221-16,-1-13 21 0,0 0-388 0,0 0-411 0</inkml:trace>
  <inkml:trace contextRef="#ctx0" brushRef="#br0" timeOffset="497.25">13288 15775 2879 0,'0'0'-60'0,"0"0"61"15,0 0 34-15,0 0 31 0,0 0 19 0,-20 4 19 0,20-4 17 16,0 0 15-16,0 0 12 15,0 0-4-15,0 0 3 0,0 0-7 0,0 0 0 16,0 0-7-16,51 14-4 0,-33-10-11 16,5 0-8-16,4-1-9 0,5 1-25 0,6 3-9 15,4-4-10 1,3 1-7-16,2-1-3 0,11 3-8 0,1-3 0 0,2 0-11 16,2-3 2-16,0 0-3 0,-1-3-5 0,7 0 1 15,17-1-6-15,0-4-4 0,-1 4 4 16,-15-3-5-16,16 0 0 15,-17-1-3-15,-5 1-1 0,-2 1 0 0,-2-1 0 16,1 1-1-16,0 4 1 0,-1-3-6 0,-1 4 2 16,-1-4-1-16,0 2 2 0,-13 1 5 15,5 0-6-15,-1 2 0 0,-2-2-4 0,-5 2 0 16,-5 0 2-16,6 2-2 16,-7 0 3-16,0 0-4 0,-2 1 0 0,-3 0-1 15,1-1-3-15,-2-1 0 0,0 1-6 0,-3 2-11 0,-1-3-2 16,-3 2-21-16,-2-1-20 15,0-2-25-15,-2 1-31 0,-6-1-39 16,1 2-41-16,0 2-36 0,-14-4-29 16,21 0-110-16,-21 0-124 0,14-6-463 0,-14 6-402 0</inkml:trace>
  <inkml:trace contextRef="#ctx0" brushRef="#br0" timeOffset="1667.31">13511 16580 2733 0,'0'0'-171'16,"0"0"35"-16,0 0 34 15,0 0 28-15,0 0 24 0,-2-23 42 0,2 23 35 0,0 0 19 16,0 0 17-16,0 0 12 16,0 0 12-16,-8-16 4 0,8 16 19 0,0 0 16 15,-15-7 20-15,15 7 9 0,-18-4 10 0,18 4 6 16,-22-1-2-16,22 1-6 0,-27 0-11 15,27 0-5-15,-27 3-9 0,27-3-15 0,-27 4-9 16,20 1-12-16,7-5-12 16,-16 12-11-16,16-12-11 0,0 0-14 0,6 23-14 15,-6-23-15-15,21 23-13 0,-5-11-11 16,2 1-13-16,0 1 1 0,1-1-1 0,0 2 5 16,-3 0 1-16,-1-2 1 0,3 2 5 0,-9-2 11 15,2 1 12-15,-1 1 1 16,-6 0 7-16,-2-1 4 0,-2-14 7 0,-2 25-1 0,2-25 2 15,-14 21-6-15,3-9 2 16,0-5-4-16,-5 0-1 0,-2 1-4 0,5-2 2 16,-4-2-23-16,17-4-17 15,-31 3-35-15,20-3-61 0,11 0-72 0,-22-6-73 0,13-1-90 16,9 7-182-16,-9-12-51 16,9 12-11-16,0 0-260 0,-2-19-185 0</inkml:trace>
  <inkml:trace contextRef="#ctx0" brushRef="#br0" timeOffset="1867">13656 16784 2599 0,'0'0'44'0,"21"0"20"0,-21 0-4 0,24 0-10 15,-24 0 7-15,28 0-2 0,-11 0-1 16,3 0-4-16,-1 0-10 0,-2 2-10 15,-17-2-37-15,32-2-30 0,-32 2-57 16,29-1-44-16,-15-5-71 0,-14 6-121 0,13-7-386 16,-6 3 22-16</inkml:trace>
  <inkml:trace contextRef="#ctx0" brushRef="#br0" timeOffset="2037.39">13834 16713 2197 0,'0'0'98'0,"0"0"48"16,-28 14-6-16,28-14 3 15,0 0 2-15,0 24 6 0,0-24 0 0,1 25-20 0,-1-25-7 16,2 29-16-16,-2-12-12 16,2 0-15-16,1 0-17 0,-1 0-27 0,-2 0-39 15,3 1-37-15,-3-18-50 16,0 24-46-16,2-12-30 0,0-1-44 0,-2-11-95 0,4 11-570 16,-4-11-243-16</inkml:trace>
  <inkml:trace contextRef="#ctx0" brushRef="#br0" timeOffset="2877.16">14066 16694 2559 0,'0'0'-45'0,"0"0"49"16,4-13 23-16,-4 13 9 16,0 0 3-16,0 0 4 0,0 0-4 0,0 0 15 0,0 0-11 15,0 0-2-15,0 0 3 0,0 0-6 16,0 0 2-16,0 0-2 0,0 0 3 15,0 0 5-15,0 0 9 0,0 0 12 0,0 0 7 16,0 0 6-16,0 0 5 0,0 0 4 16,7-15 2-16,-7 15-8 0,0 0-11 0,0 0-10 15,0 0-7-15,0 0-5 16,15-4-9-16,-15 4-1 0,0 0-3 0,0 0-8 16,0 0 2-16,25 1-7 0,-25-1 4 0,0 0-8 15,0 0-2-15,22 4 1 0,-22-4 6 16,0 0 5-16,11 6 18 0,-11-6 11 0,0 0 2 15,0 0 5-15,0 0 3 16,0 0 0-16,0 0-24 0,0 0 4 0,0 0-8 0,-26 36 0 16,26-36-3-1,-14 13-2-15,9-5-7 0,5-8 2 0,-10 15-5 16,10-15-3-16,-10 16-5 0,10-16-1 16,-4 16-2-16,4-16-2 0,-4 14-9 0,4-14-7 15,0 0-2-15,0 0-4 0,10 20 0 0,-10-20-3 0,0 0-2 16,18 5 0-16,-18-5 1 15,17 4 2-15,-17-4 0 0,19 7 2 0,-19-7 2 0,19 7 0 16,-11-2 5 0,-8-5 0-16,19 13 6 0,-12-5 9 0,-7-8 1 0,10 19 5 15,-6-9 1-15,-4-10 3 16,-2 26 0-16,2-26 2 0,-8 30 4 0,-1-14 2 16,-3 3 1-16,3 0 0 0,-5-2-3 15,-5 2 4-15,1 2-6 0,0 0 0 0,0-2-5 16,0-2-4-16,0 0 1 0,0 1-6 15,5-5-16-15,2 0-18 0,-1-1-30 16,1-3-41-16,0 1-60 0,4 0-77 0,0-5-87 0,7-5-184 16,-9 7-69-16,9-7 11 15,0 0-332-15,0 0-266 0</inkml:trace>
  <inkml:trace contextRef="#ctx0" brushRef="#br0" timeOffset="3327.14">14365 16725 2671 0,'0'0'3'0,"0"0"65"0,0 0 15 16,0 0 18-16,0 0 16 0,0 0 2 0,0 0 10 0,0 0-8 15,0 0-11-15,0 0-8 16,-13 47-14-16,13-47-6 0,-2 23-11 0,2-23-11 15,0 21-5-15,0-21-12 16,2 18-8-16,-2-18-6 0,7 11-22 0,-7-11-16 0,0 0-22 16,10 9-13-16,-10-9-11 15,0 0-5-15,0 0 8 0,0 0 5 0,26-19 12 16,-26 19 19-16,12-11 19 16,-12 11 12-16,13-9 5 0,-13 9-3 0,12-9 1 0,-12 9-5 15,0 0 5-15,17-1 6 0,-17 1 5 0,0 0 3 16,21 10 0-16,-21-10-1 15,15 11-3-15,-15-11 1 0,16 13 0 0,-9-7 10 16,-7-6 2-16,14 9 14 0,-14-9 10 16,13 6 6-16,-13-6-1 0,0 0 0 0,0 0-1 15,27-9 2-15,-27 9 3 16,17-16-4-16,-9 8-6 0,1 0-8 0,-9 8-2 16,16-22-19-16,-4 15-18 0,-12 7-29 0,14-20-46 0,-5 11-75 15,-2 1-81-15,-2-1-89 16,1 1-198-16,-6 8-71 0,0 0-392 15,9-19-405-15</inkml:trace>
  <inkml:trace contextRef="#ctx0" brushRef="#br0" timeOffset="3667.24">14727 16835 3155 0,'0'0'65'0,"2"21"-1"0,-2-21-4 16,1 23-5-16,-2-9 5 15,1-14 0-15,-2 28-4 0,2-13 1 0,0-15-7 16,-2 27-5-16,2-27-5 16,0 23-5-16,0-23-1 0,0 19-2 0,0-19-8 0,-2 14-4 15,2-14-8-15,0 0-6 16,0 0 3-16,0 0 1 0,0 0-5 16,0 0 1-16,0 0 2 0,34-29-1 0,-34 29 15 0,14-16 7 0,-5 11-1 15,-9 5 0-15,15-8 18 16,-15 8 21-16,19-3 20 0,-19 3 8 0,0 0 9 15,24 11 0-15,-24-11-2 16,16 14-6-16,-9-6-10 0,-7-8-9 0,11 18-12 0,-7-8-5 16,-4-10-10-16,9 19-36 15,-9-19-35-15,8 13-43 0,-8-13-51 0,4 13-64 16,0-10-75-16,-4-3-156 16,0 0-170-16,0 0-3 0,0 0-308 0,0 0-269 15</inkml:trace>
  <inkml:trace contextRef="#ctx0" brushRef="#br0" timeOffset="3877.13">15103 16561 3048 0,'0'0'128'0,"0"0"-18"0,0 0 4 0,0 0 16 16,22 20 6-16,-16-6 8 0,1 2-11 0,-1 4-11 15,-2 3-12-15,1 4-16 16,-1 3-9-16,-4 0-8 0,2 2-15 0,-4 7-12 15,0-3-19-15,-5 1-31 0,1-3-31 16,-7-2-45-16,1 1-50 0,-6-1-60 0,0-3-48 16,-10 3-72-16,-1-6-151 15,-5 0-493-15,-6-4-380 0</inkml:trace>
  <inkml:trace contextRef="#ctx0" brushRef="#br0" timeOffset="4447.09">13205 16541 2853 0,'0'0'-75'16,"0"0"30"-16,-12-15 20 0,12 15 24 0,0 0 40 15,0 0 41-15,0 0 32 0,0 0 18 16,-31 39 10-16,24-24 0 0,1 6-4 0,0 0 2 16,3 4-20-16,-1 1-12 15,1 1-12-15,3 3-9 0,0 3-11 0,3 3-5 0,1 3-8 16,3-2-8-16,4-1-8 16,5 6-10-16,3-4-28 0,4-2-37 0,0 1-48 15,4-5-68-15,2 1-61 0,0-11-82 0,3 4-193 16,-3-6-463-16,3-5-369 0</inkml:trace>
  <inkml:trace contextRef="#ctx0" brushRef="#br0" timeOffset="5097.32">15406 16176 2695 0,'0'0'-147'0,"0"0"22"0,-20-6 21 16,20 6 16-16,0 0 26 15,0 0 21-15,0 0 25 0,0 0 32 0,0 0 34 16,-18-4 37-16,18 4 27 16,0 0 19-16,0 0 15 0,0 0 11 0,0 0-3 0,0 0-13 15,0 0-11-15,0 0-12 0,0 0-3 0,0 0-4 16,0 0-4-16,0 0-3 15,58 10-6-15,-58-10-7 0,21 5-9 0,-11 0 9 0,-10-5 7 16,17 11 6-16,-10-3 0 16,-7-8-7-16,10 18-5 0,-10-6 14 0,0-12-23 15,0 23 2-15,0-23-7 16,-6 23-11-16,2-10-6 0,4-13-1 0,-10 27-7 16,9-16-13-16,1-11 2 0,-4 21-3 0,4-21-14 0,4 20-14 15,-4-20-27-15,13 20-39 16,-5-12-58-16,2-3-76 0,6 4-74 0,-6-5-106 0,7-3-204 15,-2 2-13-15,-2 0-407 16,3-3-458-16</inkml:trace>
  <inkml:trace contextRef="#ctx0" brushRef="#br0" timeOffset="5857.32">15741 16913 3176 0,'0'0'54'15,"0"0"30"-15,0 0-3 16,0 0-13-16,0 0-2 0,0 0-8 0,0 0-1 0,0 0-6 16,47-17-3-16,-47 17-9 0,32 2-3 0,-14 0-5 15,2 0-1-15,1-1-10 16,-3-1-25-16,-18 0-39 0,34 0-43 0,-18 0-34 15,-16 0-47-15,25-3-75 0,-25 3-176 16,12-6-442-16,-7 1-212 0</inkml:trace>
  <inkml:trace contextRef="#ctx0" brushRef="#br0" timeOffset="6007.1">15911 16815 2649 0,'0'0'58'0,"0"0"61"0,0 0 0 0,-20 20 9 0,20-20 1 16,-4 23-2-16,2-6-8 15,0 1-9-15,2 0-14 0,0 3-10 0,0 2-19 16,0-2-20-16,0 0-48 16,0 1-58-16,2-2-71 0,0 1-60 0,-2-6-82 0,0-15-155 15,2 23-423-15,-2-23-197 16</inkml:trace>
  <inkml:trace contextRef="#ctx0" brushRef="#br0" timeOffset="6497.25">16131 16795 2759 0,'0'0'120'16,"10"-11"25"-16,-10 11 0 15,0 0 30-15,0 0 23 0,0 0 0 0,0 0-5 0,0 0-18 16,0 0-17-16,0 0-23 16,0 0-9-16,-12 59-22 0,10-44-11 0,2-15-9 15,0 27-9-15,2-14-15 0,-2-13-14 0,6 27-1 16,-2-14-3-16,0-2-20 15,-4-11-10-15,13 17-11 0,-2-9-15 0,-11-8-7 0,19 12-9 16,-9-8-10-16,-10-4-6 16,24 3-9-16,-24-3-2 0,22-3-3 0,-22 3 4 15,26-10 7-15,-15 2-1 16,-11 8 5-16,19-14 9 0,-11 9 1 0,-8 5 2 0,11-12 6 16,-11 12 1-16,0 0 4 0,6-14-1 0,-6 14 5 15,0 0 1-15,0 0 2 16,0 0 3-16,0-19 6 0,0 19 11 0,0 0 5 15,0 0 10-15,0 0 7 0,0 0 4 16,0 0 8-16,0 0 5 0,0 0 10 0,0 0 2 16,0 0 3-16,0 0 4 0,0 0 6 15,26 24 3-15,-26-24 9 0,0 0 3 16,0 0-17-16,0 0 7 0,0 0-7 16,0 0-4-16,21-11-3 0,-21 11-5 0,8-15-7 15,-8 15-4-15,9-20-6 0,-3 9-6 16,0-1 0-16,1-3-26 0,1 2-30 15,0 0-28-15,-1-4-35 0,0 2-54 0,-1-2-71 0,0 5-56 16,-2-4-107-16,0 3-168 16,0 2-33-16,-1 1-420 0,-3 10-470 0</inkml:trace>
  <inkml:trace contextRef="#ctx0" brushRef="#br0" timeOffset="6916.99">16594 16843 3076 0,'0'0'-19'0,"4"11"44"0,-4-11-4 0,2 17 8 0,-2-17 21 15,0 22-2-15,0-22 4 0,-2 24-2 0,2-24-2 16,-2 27-8-16,2-14 2 15,0-13-8-15,-4 26 2 0,4-26-6 0,-2 18 8 0,2-18 14 16,-2 18 7-16,2-18-7 16,0 0-6-16,-7 12-5 0,7-12-6 0,0 0-2 15,0 0-4-15,0 0-6 16,0 0-2-16,0 0-2 0,0 0-4 0,26-48 2 0,-17 34 16 16,-1 2 26-16,-8 12 17 0,12-17 4 0,-6 9-2 15,-6 8-5-15,14-10 5 16,-14 10 11-16,0 0 5 0,0 0-18 0,0 0-5 15,0 0 4-15,29 18-13 16,-29-18-10-16,6 18-6 0,-1-6-3 0,-5-12-9 0,6 23-12 16,-4-11-20-16,-2-12-24 15,5 21-22-15,-3-13-40 0,-2-8-55 0,2 11-83 16,-2-11-108-16,0 0-222 0,0 0-21 0,0 0-393 0,0 0-409 16</inkml:trace>
  <inkml:trace contextRef="#ctx0" brushRef="#br0" timeOffset="7207.28">16691 16365 2934 0,'9'-12'10'16,"-9"12"50"-16,13-17 16 0,-13 17-1 0,12-11-3 0,-12 11-2 15,14-6 5-15,-14 6 7 16,0 0 0-16,22-2-13 0,-22 2-2 0,0 0-7 15,0 0 3-15,28 9 17 16,-28-9 13-16,6 14 2 0,-6-14 5 0,0 17 12 0,0-17 2 16,-4 20 4-16,4-20 39 15,-8 28-17-15,3-14-19 0,-1-2-8 0,1 2-7 0,5-14-21 16,-6 25-4 0,6-25-9-16,0 22-17 0,4-9-33 0,1-1-44 0,1-3-56 15,3 1-80-15,1 1-91 0,1-5-114 0,-1-1-217 16,6 2-9-16,-6-3 31 15,-10-4-316-15,23 1-236 0</inkml:trace>
  <inkml:trace contextRef="#ctx0" brushRef="#br0" timeOffset="7477.16">17170 16483 2565 0,'0'0'-3'0,"0"0"80"0,15-2 39 0,-15 2 33 16,0 0 29-16,0 0 3 15,0 0-1-15,-4 30-12 0,4-30-10 0,-11 27-12 16,6-8-13-16,-1 1-13 0,2 6-16 0,2 0-11 16,-2 1-9-16,2 1-9 0,2 5-8 15,2-2-10-15,0 1-6 0,0 0-17 0,2 3-20 16,4-1-30-16,-1-6-32 15,0-1-52-15,1-2-67 0,4-2-67 0,-1-6-117 16,0 1-209-16,0-7-420 0,-1-2-433 16</inkml:trace>
  <inkml:trace contextRef="#ctx0" brushRef="#br0" timeOffset="7707.01">17426 16612 3178 0,'0'0'90'0,"0"-15"30"16,0 15-15-16,0 0 4 0,0 0 5 0,0 0 6 0,0 0-1 16,0 0-5-16,-8 51-9 15,5-33-7-15,3 2-15 0,-2 2-1 16,2 0-11-16,0-1-5 0,0 1-11 16,0 0-6-16,0-2-5 0,2-4-12 0,-2 1-18 15,0-17-34-15,0 25-56 0,0-25-84 0,3 16-95 0,-3-16-212 16,4 9-123-16,-4-9-371 15,0 0-400-15</inkml:trace>
  <inkml:trace contextRef="#ctx0" brushRef="#br0" timeOffset="7882.43">17538 16741 3071 0,'0'0'134'0,"13"-7"33"0,-13 7-19 15,0 0-16-15,0 0-20 16,21-4-6-16,-21 4-17 0,21 2-10 0,-21-2-7 0,26 0-13 15,-7 2-22-15,-1-2-20 16,2 0-27-16,1 0-39 0,2-2-62 0,2-1-73 16,1-1-74-16,-2-4-169 15,-4 2-531-15,1-2-390 0</inkml:trace>
  <inkml:trace contextRef="#ctx0" brushRef="#br0" timeOffset="8306.91">18021 16586 2952 0,'13'-13'34'0,"-13"13"44"0,0 0 0 0,0 0 0 15,0 0 4 1,0 0-9-16,14-4 2 0,-14 4-5 0,0 0-2 0,22-3-11 16,-22 3-4-16,20-3-6 0,-20 3-4 0,26-2-6 15,-26 2-5-15,27-3-4 0,-27 3 1 16,24-1-5-16,-24 1-1 0,21 0-2 15,-21 0-4-15,0 0 15 0,21 4 16 16,-21-4 12-16,0 0 6 0,9 12 1 0,-9-12 4 16,0 0-3-16,0 0 0 15,-13 32-3-15,13-32 3 0,-12 22-2 0,2-8 2 0,4-1-10 16,-2 0 4-16,2 1-6 16,0-1-4-16,-1 2-7 0,7-15-6 0,-4 29-6 15,4-14-2-15,0-15 0 0,8 33-8 0,-1-16-4 16,1 4 6-16,0 2-8 15,0 0-1-15,4 1-2 0,-4 3-1 0,-2 0 2 0,1-1 10 16,-5-1-10-16,-2 0 9 16,-2-1 8-16,-5 1 12 0,-1-2-12 0,-2-2 3 15,-6-2-14-15,2 0-9 16,-3-2-45-16,2-1-37 0,-4-5-59 0,4-1-81 0,2-4-84 16,-1-2-196-16,3-1-89 0,11-3-3 0,0 0-366 15,0 0-374-15</inkml:trace>
  <inkml:trace contextRef="#ctx0" brushRef="#br0" timeOffset="8631.9">18351 16208 3073 0,'0'0'77'15,"6"-15"3"-15,-6 15-13 0,0 0-28 0,0 0-5 0,16-7-8 16,-16 7 1-16,0 0-4 16,0 0-1-16,0 0-3 0,29 4-3 15,-29-4 0-15,0 0-2 0,17 12 2 16,-17-12 11-16,10 10 29 0,-10-10 30 0,7 15 21 0,-7-15 17 16,4 20 14-16,-4-20 11 0,0 24-1 0,0-24 18 15,2 21-21-15,-2-21-20 0,-2 23-13 16,4-9-6-16,-2-14-20 0,4 26-15 0,2-11-34 15,1-1-51-15,2-3-63 16,-1 0-86-16,2-1-93 0,1 0-144 0,0-2-195 0,-1-5 15 16,-10-3-367-1,21 6-375-15</inkml:trace>
  <inkml:trace contextRef="#ctx0" brushRef="#br0" timeOffset="8816.88">18779 16401 3287 0,'0'0'156'0,"18"11"-10"16,-18-11 1-16,12 17-15 16,-8-3-4-16,2 3-5 0,0 4-17 0,0 3-14 15,-1 3-7-15,1-1-11 16,-4 3-16-16,0 3-15 0,0-3-27 0,-6 0-46 0,-2-3-52 16,-3 5-60-16,-5-2-64 0,-4-2-79 0,-2-5-193 15,-8 0-83-15,-1-4-298 16,-3 0-213-16</inkml:trace>
  <inkml:trace contextRef="#ctx0" brushRef="#br0" timeOffset="10097.2">15557 15789 2621 0,'0'0'2'0,"0"0"32"0,0 0 11 0,0 0 11 16,0 0 2-16,0 0 12 0,0 0 20 0,0 0 20 15,45 0 5-15,-45 0-6 0,0 0-15 16,22 4-7-16,-22-4-14 0,20 4-4 0,-20-4-5 15,21 5-11-15,-21-5-4 16,21 2-4-16,-21-2-6 0,23 2-2 0,-7-2-6 0,-16 0 0 16,24 0-5-16,-7 0-3 15,-17 0-1-15,36 0-2 0,-16 0-3 0,-2 0 1 16,4 0-5-16,1 0 1 16,3 0-3-16,-4 0 2 0,4 0-4 0,1 0 0 15,1 0 1-15,2 0 8 0,-1-2 3 0,-1 2 5 0,2-2-5 16,-7 2 3-16,2 0-4 15,-2-1 0-15,1 1-2 0,-1-2 1 0,0 2-2 16,1 0 2-16,-1 0 2 16,1 0 0-16,-2 0 1 0,2 2-2 0,-1-1-4 0,5 1 0 15,-1 2-2-15,3 0 3 16,-2-1-5-16,1 0 0 0,0-2 9 0,4 3 2 16,-2 0-2-16,-2 0 0 0,4-1-3 0,-1 0-2 15,-3-2 1-15,0 2-2 16,1-3-1-16,-7 3-1 0,3-3-3 0,-3 0-2 0,1 0 2 15,-2 0 1-15,0 0-4 16,1-3 0-16,-2 3 4 0,0-3-7 0,3 2 3 16,-3-2-1-16,2 3-3 15,2-3 2-15,-1 1-3 0,2 2 2 0,-1 0-2 0,5 0 0 16,-2 2 2-16,4 1-3 16,-2-3 0-16,3 0-1 0,-2 3 0 0,-2-2 0 15,-1-1 5-15,-3 0-6 0,1 0 3 16,-5 0-1-16,2-1-2 0,0 1 1 0,-1-3-2 15,-1 3 3-15,0 0-1 0,0-3 0 0,3 3-3 16,-2 0 0-16,4 0 0 16,-3 0-3-16,3 3 2 0,2-3 3 0,-1 0 0 15,3 0-6-15,-6 0 6 0,2 0 0 16,-2 3-3-16,1-3 3 0,-3 0 0 0,0-3 0 16,0 3 0-16,-1-3 0 0,-3 1 3 0,2 0-2 15,-1 0-7-15,-19 2-18 16,32-6-27-16,-20 5-43 0,-12 1-71 0,24-3-77 0,-24 3-178 15,12-9-176-15,-12 9-371 16,0 0-413-16</inkml:trace>
  <inkml:trace contextRef="#ctx0" brushRef="#br0" timeOffset="12857.26">441 17807 1102 0,'0'0'423'15,"0"0"-175"-15,0 0-116 0,0 0-46 0,0 0-16 16,0 0-16-16,0 0 3 0,0 0 0 15,0 0 4-15,0 0-4 0,0 0 5 0,0 0 19 0,31-8 13 16,-31 8 14 0,12-15 10-16,-3 7 7 0,-9 8 5 0,12-17 6 0,-6 10-11 15,-6 7-5-15,15-19-8 16,-10 7-13-16,-5 12-2 0,9-21-12 0,-5 10-4 16,-4 11-7-16,2-19-5 0,-2 19-5 0,0 0-2 15,-2-27-1-15,2 27-5 16,0 0-4-16,-7-19 1 0,7 19-7 0,0 0-1 0,-13-5 5 15,13 5 5-15,0 0-8 16,0 0-4-16,-25 32-5 0,19-19-4 0,-1 4 1 16,-3 6-5-16,4-2-6 15,1 3 2-15,-3 3-3 0,1 2 2 0,2-1-3 16,-2 1 7-16,3-1-3 0,2 1 6 16,-1 1 0-16,-3 0-2 0,2-4 4 0,-4-1-7 15,4 0 2-15,-1-3-1 0,-5-1-7 0,5-4 3 16,-4-1-5-16,0-3-4 0,2 1 3 15,-5-5-4-15,2-2-4 0,10-7 1 0,-19 9 0 16,19-9-6-16,0 0-5 16,0 0-9-16,-33-16-5 0,33 16-2 0,-7-22-2 15,3 10 1-15,4 12 1 16,0-27 0-16,0 27 2 0,6-25-4 0,-3 12 5 0,3 2 0 16,-6 11-1-16,21-19 4 0,-9 11-2 0,1 0 0 15,2 2 1-15,-1 0-1 16,6 3-3-16,-2 1-23 0,0-4-37 0,2 4-58 0,4-4-63 15,-1 5-70-15,-2-2-141 16,5-4-166-16,-1 0-2 0,-3-1-296 0,-1-3-236 16</inkml:trace>
  <inkml:trace contextRef="#ctx0" brushRef="#br0" timeOffset="13077.06">800 17222 2784 0,'0'0'102'15,"-9"-10"-3"-15,9 10-12 0,0 0-8 16,0 0-7-16,0 0-1 0,0 0-6 16,0 0-8-16,0 0-5 0,0 0-4 0,40 0-22 0,-40 0-39 15,26 4-53-15,-26-4-50 16,31 0-80-16,-18-1-112 0,-13 1-560 0,34-9-229 15</inkml:trace>
  <inkml:trace contextRef="#ctx0" brushRef="#br0" timeOffset="13236.94">1087 17031 2842 0,'0'0'140'0,"0"0"7"16,16-5 18-16,-16 5 5 0,0 0 15 0,0 0 5 15,3 30-20-15,-3-30-15 0,-1 33-14 0,-4-16-19 0,2 4-32 16,-2 1-30-16,4 3-47 15,-5-2-63-15,4 4-88 0,0-3-95 0,0 2-159 16,0-2-181-16,0-3-389 16,-1 0-402-16</inkml:trace>
  <inkml:trace contextRef="#ctx0" brushRef="#br0" timeOffset="15116.91">2167 18121 2876 0,'0'0'-51'0,"0"0"29"16,0 0 18-16,0 0-4 16,0 0 8-16,0 0 10 0,0 0-4 0,0 0 7 0,0 0 9 15,0 0 5-15,0 0-1 0,0 0 14 0,0 0 8 16,0 0 7-16,0 0 5 15,0 0 2-15,0 0 2 0,0 0 9 0,0 0 5 16,0 0 15-16,0 0 1 16,0 0-4-16,0 0-3 0,0 0-1 0,21-14-6 0,-21 14-4 15,0 0-11-15,0 0-3 16,26 5-11-16,-26-5-3 0,0 0-5 0,29 3-4 16,-29-3-4-16,24 4-1 0,-24-4-5 0,23 2-3 0,-23-2-3 15,21 4-2 1,-21-4-6-16,21 0-8 0,-21 0-14 0,15 1-22 0,-15-1-25 15,0 0-26-15,17 5-44 16,-17-5-60-16,0 0-67 0,0 0-132 0,0 0-175 16,0 0-301-16,0 0-213 15</inkml:trace>
  <inkml:trace contextRef="#ctx0" brushRef="#br0" timeOffset="15376.96">2131 18026 2512 0,'0'0'-46'16,"-8"-10"47"-16,8 10 37 15,0 0 16-15,0 0 14 0,0 0 15 0,0 0 13 0,0 0 12 16,0 0 1-16,0 0-8 0,0 0-12 0,0 0-10 15,0 0-12-15,0 0-27 16,57 8-40-16,-57-8-43 0,30 2-49 0,-14-2-57 16,1 2-51-16,-17-2-91 15,34 0-518-15,-21 0-128 0</inkml:trace>
  <inkml:trace contextRef="#ctx0" brushRef="#br0" timeOffset="20386.97">2392 17885 2265 0,'0'0'-106'0,"-13"-14"34"0,13 14 18 0,0 0 16 0,0 0 15 16,0 0 17-16,0 0 11 16,0 0 19-16,0 0 17 0,0 0 14 0,0 0 15 15,0 0 9-15,0 0 6 0,0 0 16 0,0 0 17 16,0 0 5-16,0 0 7 0,0 0 1 15,0 0-2-15,0 0-4 0,0 0-8 0,0 0 0 16,0 0-13-16,0 0-9 16,0 0-4-16,0 0-11 0,0 0-11 15,0 0-4-15,0 0-9 0,0 0-5 16,0 0-5-16,0 0-5 0,0 0-8 0,0 0 1 0,0 0-5 16,0 0-2-16,0 0-2 0,0 0-2 0,0 0-6 15,0 0-1-15,0 0-2 16,0 0-2-16,0 0-12 0,0 0-11 0,0 0-11 15,0 0-14-15,0 0-12 0,0 0-2 16,0 0-14-16,0 0-12 0,0 0-5 0,0 0-37 16,0 0-23-16,0 0-41 15,0 0-75-15,0 0-161 0,0 0-450 0,0 0-226 16</inkml:trace>
  <inkml:trace contextRef="#ctx0" brushRef="#br0" timeOffset="24647.24">915 17693 769 0,'0'0'109'0,"11"-10"-39"16,-11 10 4-16,0 0-23 0,0 0 29 0,0 0 7 0,11-12 0 15,-11 12 14-15,0 0 18 0,0 0 3 0,0 0-4 16,0 0-4-16,0 0-5 15,0 0 6-15,0 0 0 0,0 0 4 0,0 0 3 0,0 0 0 16,0 0 4 0,18 23 3-16,-18-23-1 0,0 0-10 0,-6 31-6 0,6-31-8 15,-9 29 0-15,4-14 2 16,-2 3-3-16,1 0-4 0,-1 1-3 0,-1 4 5 16,0 0-5-16,-1 1-1 0,2-1-11 0,-6 4-5 15,6-2-11-15,-1 1-3 0,-2 1-8 16,5-2 1-16,-1 2-5 0,4-3-8 0,1-3-2 15,2 2-3-15,5-2-4 16,-2 3-3-16,2-6-15 0,3 3-4 0,-1-4-23 16,1-2-35-16,1-3-42 0,1-1-55 15,1 1-68-15,1-5-68 0,0 0-176 0,2-1-137 16,-15-6-321-16,24 6-304 16</inkml:trace>
  <inkml:trace contextRef="#ctx0" brushRef="#br0" timeOffset="27297.02">1234 17622 2705 0,'0'0'-45'0,"0"0"30"16,0 0 3-16,0 0 22 0,0 0 8 0,0 0 16 16,0 0 23-16,0 0 7 15,0 0 6-15,0 0 15 0,0 0 9 0,6 44 2 0,-6-44 11 16,-4 15-5-16,4-15 4 16,-2 17-1-16,2-17-2 0,-3 24-9 0,3-24 1 15,0 23-8-15,0-23-1 0,0 25-10 0,0-11-5 16,0-14-5-16,3 25-3 0,-1-14-8 15,-2-11-4-15,2 25-4 0,4-12-3 0,-6-13-4 16,4 21-8-16,-4-21-2 16,4 19-4-16,-4-19 1 0,7 17-5 15,-7-17-17-15,6 16-21 0,-6-16-28 16,0 0-38-16,4 14-45 0,-4-14-57 0,0 0-70 0,0 0-94 16,0 0-186-16,0 0-405 0,0 0-356 0</inkml:trace>
  <inkml:trace contextRef="#ctx0" brushRef="#br0" timeOffset="27607">1352 17698 2777 0,'0'0'-66'16,"5"-9"37"-16,-5 9-4 0,0 0 7 0,11-12 20 0,-11 12 26 15,0 0 25-15,0 0 16 0,0 0 19 0,0 0 15 16,0 0 13-16,0 0 13 15,16 27 4-15,-16-27 1 0,-4 22 4 0,4-22-5 16,-6 31-6-16,-2-14-9 16,2 4 2-16,-1 0-4 0,0 4-5 0,-2-2-18 0,0 2-9 15,1 1 3-15,-2-1-15 16,-1 0-4-16,4-2-8 0,-2 2-14 0,-1-3 5 16,2 1-4-16,0-2-6 0,-1-2-6 0,3-2-17 15,0-1-10-15,-1-3-24 16,3 2-28-16,-2-1-26 0,6-14-34 0,-10 19-32 0,10-19-41 15,-5 18-39-15,5-18-29 16,-6 16-59-16,6-16-115 0,-4 8-483 0,4-8-302 16</inkml:trace>
  <inkml:trace contextRef="#ctx0" brushRef="#br0" timeOffset="27937.21">1493 17885 2702 0,'0'0'-76'16,"0"0"21"-16,0 0 29 0,8-14 17 0,-8 14 48 15,0 0 16-15,0 0 14 16,0 0 16-16,0 0 9 0,0 0 6 0,0 0 5 0,0 0 3 15,0 0 6-15,0 0 0 16,-29 44-4-16,24-33-8 0,5-11-2 0,-11 26-6 16,6-13-7-16,-1 1-12 15,6-14-8-15,-8 28-12 0,5-16-1 0,3-12-6 0,-5 23-15 16,5-23-25-16,0 20-28 16,0-20-31-16,2 17-38 0,-2-17-57 0,8 14-50 15,-8-14-67-15,0 0-130 0,15 9-542 0,-15-9-346 0</inkml:trace>
  <inkml:trace contextRef="#ctx0" brushRef="#br0" timeOffset="28477.08">1587 17922 2842 0,'0'0'-64'0,"0"0"19"0,0 0 14 0,0 0 20 15,0 0 24-15,0 0 19 16,0 0 17-16,0 0 14 0,0 0 8 0,0 0 7 16,0 0 5-16,0 0-6 0,0 0 3 15,-23 45-4-15,23-45 5 0,-8 17-4 0,8-17-5 16,-6 17-2-16,6-17 2 16,-4 15 5-16,4-15-3 0,-3 18-3 0,3-18-12 15,0 0 0-15,-3 23-8 0,3-23-5 0,-3 14-1 16,3-14-10-16,0 0-6 0,0 22 2 15,0-22-7-15,0 0 0 0,3 16-7 0,-3-16-11 16,0 0-13-16,3 16-2 0,-3-16-12 16,0 0-7-16,0 0-9 0,0 0-6 15,2 17-10-15,-2-17-13 16,0 0-14-16,0 0-16 0,0 0-20 0,0 0-6 0,0 0-7 16,0 0 1-16,0 0 10 0,0 0 17 0,0 0 18 15,0 0 18-15,0 0 19 16,0 0 20-16,0 0 26 0,0 0 9 15,0 0 12-15,0 0 4 0,0 0 9 0,0 0 4 16,0 0-6-16,0 0-3 0,0 0-4 0,0 0-13 16,0 0 6-16,0 0-1 15,11 10-5-15,-11-10-6 0,0 0-1 0,0 0 6 0,0 0-1 16,0 0-1-16,0 0-2 16,0 0 8-16,0 0 0 0,0 0 1 0,0 0 4 15,0 0-12-15,0 0 6 0,0 0-1 0,0 0-3 16,0 0-28-16,-6 22-45 0,6-22-44 15,0 0-74-15,0 0-126 0,0 0-527 16,0 0-168-16</inkml:trace>
  <inkml:trace contextRef="#ctx0" brushRef="#br0" timeOffset="29127.02">1600 17965 2434 0,'0'0'-72'15,"0"0"21"-15,0 0 24 16,0 0 14-16,0 0 35 0,0 0 6 0,0 0 13 16,0 0 16-16,0 0 8 15,0 0-2-15,-40 25 11 0,40-25 6 0,-12 13 3 0,12-13 5 16,-11 13-4-16,11-13 0 0,-9 14-10 0,9-14-5 16,-5 13-6-16,5-13-8 15,0 0-5-15,0 0-15 0,0 0-21 0,0 0-6 16,11 27-5-16,-11-27-2 0,12 6 3 15,-12-6-1-15,0 0 1 0,20 5 1 0,-20-5 2 16,9 8 6-16,-9-8 15 16,0 0 7-16,17 11 4 0,-17-11-4 0,6 9-3 15,-6-9-1-15,0 0 1 16,6 17 1-16,-6-17-3 0,0 16-1 0,0-16 4 0,0 0 5 16,-4 25 6-16,4-25 7 0,-4 16 0 0,4-16 3 15,-7 16-3-15,7-16 0 16,-9 16-5-16,9-16-10 0,-12 13 2 0,12-13-4 15,-18 11-4-15,8-3-14 0,10-8-30 16,-21 10-42-16,21-10-51 0,-18 5-69 16,18-5-76-16,-20 0-143 0,20 0-188 15,0 0-263-15,0 0-192 0</inkml:trace>
  <inkml:trace contextRef="#ctx0" brushRef="#br0" timeOffset="29457.18">1716 17933 2547 0,'0'0'-32'0,"0"0"37"0,12 12 22 0,-12-12 26 16,9 14 11-16,-9-14 18 15,7 21 7-15,-7-21 0 0,2 23-4 0,-2-10-5 16,0-13-8-16,-4 35-9 0,-1-20-5 16,0 2-11-16,0 0-6 0,-1-2-24 0,-3 3-29 15,0-6-35-15,-2 4-47 0,2-3-67 0,0-3-66 16,-2 0-132-16,11-10-413 15,-14 15-65-15</inkml:trace>
  <inkml:trace contextRef="#ctx0" brushRef="#br0" timeOffset="29917.21">1856 17583 2262 0,'0'0'-12'0,"0"0"15"16,0 0 11-16,0 0 26 0,0 0 15 0,0 0 23 16,0 0 20-16,0 0 7 0,21 36 8 0,-17-24-3 0,0 6-3 15,0-1-9-15,-2 4-9 16,4 1-4-16,-2 3-2 0,0 2-1 0,0 2-3 15,-1 0-4-15,2 4 3 16,-3 0-4-16,2 3-13 0,-1 0 0 0,-3-3-7 0,2 1-8 16,-4 0-7-16,2 1-9 15,-5 1-19-15,1-2-16 0,-4-2-23 0,0 1-38 16,-4-4-51-16,0-1-53 0,2-6-70 0,-3 0-170 16,-5 0-495-16,8-6-294 0</inkml:trace>
  <inkml:trace contextRef="#ctx0" brushRef="#br0" timeOffset="31957.05">2851 17870 2790 0,'0'0'1'0,"0"0"30"0,0 0 10 0,0 0 12 16,0 0 9-16,0 0 12 16,0 0 7-16,0 0 9 0,0 0 5 0,0 0 5 0,0 0-2 15,0 0 8-15,0 0-3 16,0 0 2-16,0 0-1 0,0 0 0 0,0 0 1 16,0 0 0-16,0 0 5 0,0 0-8 0,0 0-6 15,0 0 1-15,0 0-9 16,0 0 19-16,0 0-5 0,0 0-13 0,0 0-2 0,15-13-11 15,-15 13-11-15,0 0-3 16,0 0-1-16,0 0 8 0,0 0 4 16,0 0 2-16,0 0-4 0,8 36-1 0,-8-36-10 15,0 28-4-15,2-11-3 0,-2 0-2 0,0 4-9 16,-2 0-6-16,2 1-2 16,0-2-8-16,-2 3-14 0,2-2-23 0,-4 0-28 15,6 0-35-15,-4-4-58 0,2 0-79 0,0-5-106 16,2 0-240-16,-2-12-40 0,0 0 17 15,0 0-481-15,0 0-600 0</inkml:trace>
  <inkml:trace contextRef="#ctx0" brushRef="#br0" timeOffset="73014.26">5609 17904 2781 0,'0'0'-89'16,"0"0"27"-16,0 0 25 0,0 0 3 0,0 0 10 15,0 0 19-15,0 0 10 0,0 0 10 0,0 0 0 0,0 0-6 16,0 0 3-16,0 0-14 15,0 0 5-15,4-15 3 0,-4 15-6 0,0 0-9 0,0 0 8 16,0 0-17 0,0 0-29-16,0 0-28 0,0 0-38 0,0 0-45 0,0 0-113 15,0 0-334-15,0 0 187 16</inkml:trace>
  <inkml:trace contextRef="#ctx0" brushRef="#br0" timeOffset="74551.8">3731 18019 1703 0,'0'0'-11'0,"0"0"18"16,0 0-6-16,0 0 6 0,0 0-9 0,0 0 7 16,0 0 7-16,0 0-4 0,0 0 22 0,0 0 9 0,0 0 8 15,0 0 5-15,0 0 1 16,0 0 11-16,0 0 6 0,0 0-5 0,0 0 5 15,0 0 6-15,0 0-1 16,0 0 6-16,0 0-10 0,0 0 5 0,0 0-1 16,0 0-7-16,0 0 2 0,0 0-13 15,0 0-4-15,0 0-4 0,0 0-1 0,49 11-3 16,-49-11-2-16,17 1 0 0,-17-1 5 0,17 3 0 16,-17-3 3-16,19 0-3 15,-19 0 3-15,0 0-3 0,23 1 1 0,-23-1-1 16,0 0 3-16,26 0 1 0,-26 0 1 15,15 3 0-15,-15-3 1 0,0 0-5 0,20 0 2 16,-20 0-8-16,0 0-3 16,0 0-3-16,20 1-3 0,-20-1-6 0,0 0-1 15,0 0-12-15,0 0-11 16,0 0-21-16,18 0-32 0,-18 0-32 0,0 0-36 0,0 0-60 16,0 0-48-16,20 3-109 0,-20-3-611 0,0 0-364 15</inkml:trace>
  <inkml:trace contextRef="#ctx0" brushRef="#br0" timeOffset="76152.08">5880 17852 2710 0,'0'0'-151'0,"0"0"24"16,0 0 22-16,0 0 18 15,0 0 11-15,8-9 18 0,-8 9 20 0,0 0 9 0,0 0 16 16,0 0 9-16,0 0 12 0,0 0 11 0,0 0 14 16,0 0 14-16,0 0-4 15,0 0-4-15,0 0 15 0,0 0 6 0,0 0 14 16,0 0 3-16,0 0 6 15,0 0 1-15,0 0 5 0,-59 14-4 0,59-14 0 0,-21 10-8 16,10-1-6-16,1-2-7 16,-2 3-2-16,12-10-1 0,-20 16-8 0,10-4-2 15,1-2-1-15,-1 0-2 16,3 3 4-16,7-13-2 0,-13 25 1 0,9-13-6 0,4-12-3 16,-4 28-3-16,2-13-3 0,2-15-4 0,0 26-7 15,2-12 0-15,0 1 1 16,-2-15-8-16,2 24 4 0,2-11 1 0,-4-13-5 15,4 22 0-15,-4-22 1 0,2 17-1 16,-2-17 5-16,7 14-1 0,-7-14 4 0,0 0 2 16,7 16-2-16,-7-16-6 15,0 0 0-15,8 10-4 0,-8-10-4 0,0 0 2 16,0 0-5-16,19 2-4 16,-19-2 3-16,0 0-3 0,0 0-5 0,24-13 1 0,-24 13-2 15,12-15 1-15,-4 5 1 0,3-1 1 0,-2-2-4 16,1 1 4-16,3-4-4 15,-3 1 1-15,3 2 0 0,0 0 2 0,-3-1-2 16,0 3 5-16,4-1 1 0,-4 3-3 16,1-2 1-16,-1 1 0 0,3 0-3 0,0 5 1 15,1-2 2-15,0 0 0 16,-14 7 1-16,24-10 2 0,-13 7-1 0,-11 3 4 16,21-4 1-16,-21 4-6 0,15-4 9 0,-15 4 19 0,0 0 5 15,0 0 9-15,0 0-3 16,24 6-7-16,-24-6-5 0,0 0 1 0,0 0-7 15,0 0 2-15,0 0-7 16,0 0-8-16,0 0-16 0,-36 32-21 0,36-32-36 16,-13 8-27-16,13-8-33 0,0 0-25 15,-15 8-32-15,15-8-42 0,0 0-55 0,0 0-117 16,0 0-553-16,0 0-369 16</inkml:trace>
  <inkml:trace contextRef="#ctx0" brushRef="#br0" timeOffset="76366.8">6189 17904 2938 0,'12'-7'-16'0,"-12"7"8"0,0 0 6 15,0 0 5-15,0 0 7 16,0 0 23-16,0 0 15 0,0 0 18 0,0 0 12 0,0 0-4 16,0 0 4-16,-46 22-8 0,46-22-10 0,-6 15 0 15,6-15-9-15,0 18-3 16,0-18-7-16,0 0-5 0,10 24-4 0,-10-24-7 15,9 14-24-15,-9-14-47 0,9 9-49 16,-9-9-59-16,0 0-72 0,0 0-173 16,14-4-461-16,-14 4-208 0</inkml:trace>
  <inkml:trace contextRef="#ctx0" brushRef="#br0" timeOffset="80423.15">6110 18034 2422 0,'0'0'-117'0,"-6"-27"27"0,6 27 14 15,0 0 13-15,0 0 9 16,0 0 15-16,0 0 7 0,-10-12 15 0,10 12 15 0,0 0 18 15,0 0 10-15,0 0 12 16,0 0 19-16,0 0 0 0,0 0 11 0,18-16 17 16,-18 16 1-16,0 0 2 15,16-6 1-15,-16 6-1 0,0 0-7 0,21-4-15 16,-21 4-1-16,0 0-9 0,21 0-5 16,-21 0 3-16,0 0-6 0,25 1-5 0,-25-1-2 15,18 4-4-15,-18-4-1 0,16 9-2 0,-16-9-1 16,15 5 5-16,-15-5-2 15,11 9 2-15,-11-9 15 0,0 0 4 0,4 18 5 0,-4-18-3 16,0 0 2-16,-7 20 0 16,7-20 3-16,-12 16 2 0,3-7-1 0,-1 1-2 15,10-10 2-15,-22 17-5 16,12-10-1-16,-2 1 1 0,1-1-6 0,11-7-9 16,-19 16-2-16,10-10-3 0,9-6-7 15,-16 9-1-15,16-9-3 0,-14 9 7 0,14-9 5 16,-12 6-4-16,12-6-5 0,0 0-1 15,0 0-4-15,0 0 0 0,-26-11 3 16,26 11 1-16,-4-15-1 0,4 15-8 0,-4-20-3 0,4 20-2 16,0-20-8-16,0 20-5 15,0-21-19-15,0 21-19 0,0 0-33 16,2-26-43-16,-2 26-57 0,4-14-56 0,-4 14-84 0,8-13-156 16,-3 7-110-16,-5 6-324 15,0 0-280-15</inkml:trace>
  <inkml:trace contextRef="#ctx0" brushRef="#br0" timeOffset="80823.22">6454 17881 2649 0,'0'0'-84'15,"0"0"21"-15,0 0 4 0,0 0 16 0,0 0 13 16,-51 8 18-16,51-8 22 0,-15 8-1 0,15-8 8 0,-11 9-5 16,11-9-7-16,0 0-5 15,0 20-14-15,0-20-7 0,0 0-1 0,18 23-5 16,-8-13 2-16,0 0 7 15,1 0 13-15,0-1 5 0,-1 2 17 0,1-1 14 0,-3 0 10 16,1 1 13-16,-9-11 20 16,11 19 17-16,-7-10 5 0,-4-9-2 0,2 18-8 15,-2-18-3-15,0 0-5 16,-13 26-1-16,13-26-7 0,-17 15-10 0,9-9-4 0,8-6-15 16,-17 11-28-16,17-11-49 0,-18 10-45 0,18-10-72 15,-12 4-106-15,12-4-191 16,0 0-287-16,0 0-10 0</inkml:trace>
  <inkml:trace contextRef="#ctx0" brushRef="#br0" timeOffset="81266.74">6807 17763 2085 0,'0'0'-24'0,"0"0"45"15,0 0 36-15,0 0 33 16,0 0 26-16,0 0 11 0,0 0 13 0,0 0 10 16,-23 39 4-16,23-39 1 0,-11 20-4 15,3-9-3-15,1 3-11 0,1-1 0 0,0 1-13 16,0 2-5-16,1 0-12 16,1 3-2-16,-1-3-2 0,1 4-7 0,2 2-2 15,2-2-3-15,2 1-3 0,-2 2-10 0,2 1-9 16,2 3-10-16,-1-2-8 0,3 1 2 15,-1-1-7-15,-1-2-10 0,4 0 2 0,-4-4-10 16,3-1-12-16,-3-1-27 16,0-2-29-16,0-4-58 0,-4-11-69 0,11 17-75 15,-11-17-131-15,11 9-198 16,-11-9-1-16,0 0-331 0,0 0-287 0</inkml:trace>
  <inkml:trace contextRef="#ctx0" brushRef="#br0" timeOffset="84091.73">7205 17906 2575 0,'0'0'-82'0,"0"0"47"0,-12-12 35 16,12 12 20-16,0 0 22 0,0 0 19 16,0 0 22-16,0 0 4 0,0 0 4 0,0 0-5 15,-22 32-5-15,22-32-10 16,-6 22-7-16,4-11-2 0,2-11-10 0,-7 29-3 0,5-16-5 16,2-13-7-16,-2 27-3 0,2-13-5 0,0-14-6 15,4 20-4-15,-4-20 3 16,5 19-8-16,-5-19-10 0,6 12 0 0,-6-12-17 15,8 7-8-15,-8-7-11 16,0 0-9-16,0 0 2 0,26-3-1 0,-26 3 5 0,0 0 14 16,14-20 16-16,-14 20 2 15,10-13 11-15,-10 13 6 0,4-13 6 0,-4 13-5 16,0 0 8-16,0 0 8 16,6-13 13-16,-6 13 5 0,0 0 2 0,0 0 3 15,0 0-9-15,0 0-2 0,0 0-5 0,0 0-3 0,0 0-5 16,4 38-1-16,-4-38-6 15,8 13-5-15,-8-13 2 0,11 11-7 0,-11-11 0 16,13 7-1-16,-13-7 1 16,15 5-3-16,-15-5 4 0,0 0 0 0,0 0 7 0,27-14 5 15,-27 14 12-15,15-17 4 16,-7 6 3-16,0-2 2 0,-1-1-1 0,0-1-1 16,1 2-3-16,-2 1-6 0,1-1-10 0,-7 13-15 15,8-21-25-15,-8 21-32 0,8-15-37 16,-8 15-55-16,0 0-51 0,5-14-68 0,-5 14-151 15,0 0-567-15,0 0-428 16</inkml:trace>
  <inkml:trace contextRef="#ctx0" brushRef="#br0" timeOffset="84476.83">7440 18043 2919 0,'0'0'-97'0,"7"12"11"0,-7-12 11 16,0 0 16-16,4 16 4 16,-4-16 20-16,4 16 16 0,-4-16-2 0,2 17 15 15,-2-17 25-15,0 17-8 16,0-17 11-16,0 0-2 0,-2 23 11 0,2-23 6 0,0 0 6 16,0 17 10-16,0-17 9 0,0 0 0 0,0 0-10 15,0 0-4-15,0 0-9 16,0 0-9-16,0 0-13 0,0 0-6 0,0 0-27 15,0 0-2-15,0 0-9 16,34-36 1-16,-23 26 5 0,-1 2 15 0,-10 8 5 0,18-14 8 16,-6 8 16-16,-12 6 18 15,16-6 10-15,-16 6 17 0,17-2 18 0,-17 2 8 16,0 0 8-16,20 11 0 0,-20-11-8 0,10 12-7 16,-10-12-10-16,6 15-11 0,-6-15-7 15,6 17-8-15,-6-17-3 0,2 15-16 0,-2-15-29 16,0 0-41-16,6 16-61 15,-6-16-69-15,0 0-79 0,0 0-169 0,8 4-501 16,-8-4-319-16</inkml:trace>
  <inkml:trace contextRef="#ctx0" brushRef="#br0" timeOffset="86077.01">7785 18138 2817 0,'0'0'-36'0,"0"0"11"16,0 0 9-16,0 0-3 0,0 0 3 0,0 0 6 16,0 0 4-16,0 0-3 0,0 0 15 15,0 0 4-15,24 31 21 0,-24-31 9 16,6 14 9-16,-6-14 4 0,6 14 12 16,-6-14-2-16,4 16 4 0,-4-16 4 0,4 18-6 15,-4-18-8-15,4 18-4 0,-4-18-3 0,4 13-7 16,-4-13-3-16,0 0-8 15,6 19 0-15,-6-19-2 0,0 0-3 0,6 13-7 0,-6-13-4 16,0 0-9-16,0 0-9 16,0 0-6-16,0 0-4 0,0 0-2 0,0 0-3 15,0 0-11-15,23-42-19 16,-21 24-17-16,2-6-14 0,-2 1-2 0,0-6-5 16,3-3 11-16,-5 3 11 0,2-2 20 0,-4 0 3 0,0 1 12 15,-5-6 5-15,1 1 6 16,-3 1-4-16,-1 1 4 0,0-1 10 0,-2 3 10 15,4-1 21-15,0 6 6 16,-1-1 6-16,3 4 3 0,2 0-4 0,-1 4 4 0,1 5 2 16,2-2-6-16,2 16 2 15,0-23-6-15,0 23-5 0,6-16-2 0,-6 16 5 16,11-13 0-16,-11 13 0 16,17-7 1-16,-17 7-2 0,24-6-2 0,-8 3-1 15,1 0-2-15,4 3 2 0,2 0-1 0,7-2-9 0,2 2 5 16,-1 0-1-16,5 0-2 15,3 0-4-15,-3 0 2 0,6-1 2 0,-6-2-4 16,1 2 1-16,-4-2 4 16,1 2 5-16,-2-1 4 0,-2-2 7 0,-1 0-4 0,-1 3 0 15,-4-3-3-15,-2 0-4 16,-1 0-5-16,0 0 2 0,-2 0-7 0,-1 3-2 16,-2-3-12-16,-16 4-20 0,26-4-32 0,-26 4-37 15,21 0-39-15,-21 0-54 16,19 2-53-16,-19-2-146 0,0 0-483 0,13 6-221 0</inkml:trace>
  <inkml:trace contextRef="#ctx0" brushRef="#br0" timeOffset="86466.61">7952 18060 2590 0,'0'0'-66'0,"0"0"24"15,6 11 13-15,-6-11 10 16,0 0 8-16,2 18 25 0,-2-18 7 0,5 13 17 16,-5-13 5-16,4 15 4 15,-4-15 6-15,3 17 6 0,-3-17 2 0,4 15-3 16,-4-15 1-16,4 18-9 0,-4-18-7 0,4 13-2 0,-4-13-6 16,0 0-4-16,4 17-4 15,-4-17-9-15,0 0-15 0,0 0-30 0,5 18-35 16,-5-18-37-16,0 0-17 15,0 0-37-15,6 11-53 0,-6-11-118 0,0 0-349 0,0 0 87 16</inkml:trace>
  <inkml:trace contextRef="#ctx0" brushRef="#br0" timeOffset="86916.97">8152 18100 1985 0,'0'0'21'0,"0"0"34"0,0 0 28 15,0 0-19-15,0 0 4 16,0 0-3-16,22 13 3 0,-22-13 10 0,20 2 13 15,-20-2 2-15,21 2 0 0,-21-2 6 16,28 2 9-16,-16 0-14 0,-12-2-12 0,28 0-2 16,-28 0-10-16,25 2-14 15,-25-2-17-15,24 0-32 0,-24 0-31 16,18 0-42-16,-18 0-43 0,18 0-44 16,-18 0-82-16,0 0-177 0,16-6-336 0,-16 6-26 0</inkml:trace>
  <inkml:trace contextRef="#ctx0" brushRef="#br0" timeOffset="87316.97">8481 18007 2336 0,'0'0'51'16,"0"0"11"-16,0 0-12 0,0 0 10 0,7-17 8 15,-7 17 18-15,0 0 8 0,0 0 3 16,0 0-8-16,0 0-14 0,13-10-13 15,-13 10-8-15,0 0-14 0,17-1-22 16,-17 1-18-16,0 0-10 0,20 0-9 0,-20 0-1 16,0 0-4-16,24 5 8 0,-24-5-4 15,14 6 6-15,-14-6 0 0,0 0-2 0,16 11 10 16,-16-11 3-16,0 0 20 0,4 18 12 0,-4-18 9 16,0 0 7-16,-6 23 9 15,6-23 5-15,-11 16 1 0,2-4 9 0,9-12 1 0,-14 20-2 16,8-8 0-16,1-1-4 15,5-11-10-15,-7 24-4 0,5-13-1 0,2-11-9 16,4 28-2-16,4-14-4 16,-6 3-5-16,2-2 1 0,0 1-6 0,0-2 0 15,-2 2 0-15,-2-16 2 0,2 26 2 16,-2-14-4-16,0-12-3 0,-6 20-10 0,6-20-26 16,-10 16-53-16,10-16-63 0,-20 12-67 0,10-8-97 15,-1-4-184-15,11 0-442 16,0 0-321-16</inkml:trace>
  <inkml:trace contextRef="#ctx0" brushRef="#br0" timeOffset="87676.9">8729 17851 2806 0,'-4'-27'-45'0,"4"27"10"0,0 0-30 15,9-15-15-15,-9 15-2 16,12-10-3-16,-12 10 13 0,14-5-5 0,-14 5 7 0,18-4 11 16,-18 4 7-16,0 0 14 0,23-2 17 0,-23 2 18 15,0 0 41-15,0 0 44 16,21 9 33-16,-21-9 22 0,0 0 22 0,-2 18 23 15,2-18 9-15,0 0 9 16,-15 26 2-16,7-15-1 0,1 3-12 0,-1-3-10 0,0 2-5 16,8-13 14-16,-16 25-34 15,12-11-15-15,0-2-16 0,4-12-7 0,0 24-28 0,0-24-41 16,10 23-49 0,0-14-80-16,-10-9-97 0,22 16-102 0,-6-10-218 0,-4-1-100 15,-12-5-383-15,25 4-442 0</inkml:trace>
  <inkml:trace contextRef="#ctx0" brushRef="#br0" timeOffset="88896.88">9350 17870 2843 0,'0'0'-120'0,"0"0"34"0,0 0 30 0,0 0 8 0,0 0 30 15,0 0 21-15,0 0 35 16,0 0 24-16,0 0 30 0,0 0 21 0,0 0 10 16,0 0 7-16,0 0-1 0,0 0-16 15,0 0-11-15,0 0-10 0,0 0-11 0,44 0-7 16,-44 0-12-16,23 0-6 0,-8-3-6 0,-15 3-5 15,31-1-2-15,-15-1-7 16,-16 2-6-16,29-2-1 0,-14 0-4 0,-15 2-2 16,25-2-15-16,-25 2-22 15,20-6-33-15,-20 6-46 0,18-1-49 0,-18 1-62 0,0 0-99 16,16-6-677-16,-16 6-433 0</inkml:trace>
  <inkml:trace contextRef="#ctx0" brushRef="#br0" timeOffset="89217.06">9502 17797 3033 0,'0'0'-30'0,"0"0"15"16,0 0 9-16,0 0 0 0,0 0 16 0,0 0 17 0,0 0 18 16,0 0 4-16,0 0 8 0,0 0 13 0,0 0 6 15,0 0 9-15,0 0 4 16,0 0-3-16,0 0-2 0,0 0-3 0,11 50-1 15,-16-35 2-15,5-15-6 0,-6 28 2 16,3-11 0-16,-1-2 1 0,2 3 1 0,0-1-1 16,2 0 7-16,-2 0-6 15,2-17 0-15,2 31-3 0,2-15-1 0,0-3-10 16,3-2-2-16,-7-11-12 0,15 19-9 0,-7-11-11 0,-8-8-18 16,19 8-31-16,-6-7-37 15,-13-1-45-15,0 0-47 0,36-8-49 0,-19 1-43 16,-2-2-61-16,-1-1-140 15,6-2-129-15,-4-1-337 0,-2 2-294 0</inkml:trace>
  <inkml:trace contextRef="#ctx0" brushRef="#br0" timeOffset="89706.96">9891 17704 2629 0,'0'0'-94'0,"0"0"29"0,0 0 15 16,0 0 17-16,0 0 17 0,0 0 27 0,0 0 35 15,17-15 28-15,-17 15 30 0,0 0 19 16,0 0 26-16,0 0 10 0,0 0 10 0,0 0-3 15,23 28 9-15,-23-28-15 16,9 23-14-16,-5-6-16 0,0 0-11 0,1 3-16 16,-3 5-9-16,2-1-4 0,1 3-11 15,-5 1-7-15,0 0-8 0,0 3-11 0,-3 0-2 16,-1 0-9-16,0-3 3 0,-5 4-5 0,-4 1-8 16,3-3-21-16,-5-1-26 15,-2-3-53-15,-2-1-67 0,0-2-88 0,-4-4-106 0,-1 0-212 16,2-8-47-16,-4 2-317 15,0-4-291-15</inkml:trace>
  <inkml:trace contextRef="#ctx0" brushRef="#br0" timeOffset="95957.11">4538 18024 2764 0,'0'0'-22'0,"0"0"20"16,0 0 20-16,0 0 5 0,0 0 8 0,0 0 26 16,0 0 15-16,0 0 8 0,0 0 9 15,0 0-5-15,33 6 1 0,-33-6-1 16,0 0-9-16,22 1-9 0,-22-1-6 0,0 0-6 0,21 3-8 15,-21-3-2-15,0 0-4 16,24 1-5-16,-24-1-3 0,0 0-6 0,20-1-5 16,-20 1-6-16,18-6-7 15,-18 6 0-15,12-8-8 0,-12 8-5 0,15-10-3 0,-15 10-2 16,13-11-1-16,-13 11 1 16,8-15 2-16,-8 15 2 0,9-15 4 0,-9 15 8 15,4-14-4-15,-4 14 1 0,0 0 5 0,2-15 2 16,-2 15 3-16,0 0 6 15,0 0 3-15,0 0 5 0,0 0 2 0,-19-15 4 0,19 15-2 16,0 0 2-16,-21 0-5 16,21 0 1-16,0 0 0 0,0 0-1 0,-27 16 5 0,27-16-4 15,-16 14 2 1,16-14-3-16,-14 15 4 0,5-5 1 0,9-10 3 0,-11 17-6 16,3-5 0-16,8-12-2 0,-11 19-5 0,7-9-1 15,4-10-2-15,-6 20 2 16,6-20-4-16,-6 19 0 0,6-19-5 0,-4 17 2 15,4-17 0-15,0 15 1 16,0-15 0-16,0 0 3 0,4 24-1 0,-4-24 1 16,10 12-2-16,-10-12-4 0,17 13-2 15,-9-8 4-15,-8-5-6 0,24 10 3 0,-10-7-3 16,0 1-8-16,-14-4-6 16,31 4-13-16,-16-1-21 0,-15-3-23 0,29 0-33 0,-29 0-40 15,28-4-48-15,-11 1-45 0,-4-3-60 0,-13 6-132 16,23-9-129-16,-17 2-312 15,-6 7-212-15</inkml:trace>
  <inkml:trace contextRef="#ctx0" brushRef="#br0" timeOffset="96456.9">4737 17559 2508 0,'0'0'-92'16,"0"0"23"-16,0 0 10 0,-13-14 18 0,13 14 11 15,0 0 10-15,0 0 4 16,0 0 18-16,0 0 4 0,0 0 19 0,0 0 17 0,0 0 20 16,0 0 8-16,0 0 8 15,0 0 0-15,0 0-5 0,0 0-7 0,0 0-4 16,0 0-8-16,57 9-7 0,-57-9-4 16,22 0-4-16,-22 0-13 0,19-3-18 15,-19 3-32-15,20 0-26 0,-20 0-38 0,0 0-27 0,28 0-29 16,-28 0-49-16,0 0-98 15,20 0-360-15,-20 0 123 0</inkml:trace>
  <inkml:trace contextRef="#ctx0" brushRef="#br0" timeOffset="97260.03">5001 17340 1851 0,'0'0'-70'0,"0"0"4"0,0 0 3 0,0 0 11 16,0 0 4-16,0 0 9 0,0 0 15 0,5-25 12 16,-5 25 9-16,0 0-2 0,0 0 8 15,0 0 1-15,12-7-6 0,-12 7 0 16,0 0 7-16,0 0-5 0,22-6 4 15,-22 6-3-15,0 0-6 0,22-2 5 0,-22 2 4 16,20 0-1-16,-20 0 14 0,0 0 10 16,30 3-3-16,-30-3 11 0,14 6 17 15,-14-6 22-15,11 8 7 0,-11-8 10 16,0 0 6-16,6 16-3 0,-6-16-3 0,0 0-5 16,-6 22 2-16,6-22 0 0,-11 17-5 0,11-17-8 0,-14 19-1 15,5-7-2-15,2-3 4 16,7-9 1-16,-14 19 0 0,8-9-9 0,6-10-6 15,-11 17-5-15,11-17-10 16,-7 17-2-16,7-17-9 0,2 18-12 0,-2-18-9 16,10 19-10-16,-2-12-9 0,-8-7 0 15,14 19-4-15,-5-9 5 0,0 1-3 0,-1-1 3 16,-2 1 0-16,-6-11 6 16,9 22 10-16,-7-12 14 0,-2-10-14 0,0 23 15 15,0-23 9-15,-6 25 17 0,1-11 6 0,-3-3 6 0,8-11-3 16,-15 22 2-16,4-10-4 15,1 0-7-15,10-12-4 0,-20 17-9 0,12-8-6 16,8-9-19-16,-14 13-31 0,7-6-43 16,7-7-47-16,-13 13-58 0,13-13-63 15,0 0-104-15,0 0-600 0,-10 7-342 16</inkml:trace>
  <inkml:trace contextRef="#ctx0" brushRef="#br0" timeOffset="97966.61">5213 17380 2749 0,'0'0'-86'0,"0"0"26"15,0 0 25-15,0 0-6 0,0 0 13 16,0 0 13-16,0 0 9 0,0 0-6 0,0 0 21 0,0 0 18 16,0 0 24-16,0 0 20 15,0 0 16-15,0 0 5 0,0 0-4 0,0 0-6 16,0 0-1-16,0 0-7 0,11 42-7 0,-11-42-9 16,2 19-4-16,-2-19-4 15,4 23-5-15,0-13-11 0,-4-10 1 16,9 20-5-16,-3-12-5 0,-6-8-4 0,11 15-1 15,-5-7-9-15,-6-8-6 0,10 9-10 16,-10-9-9-16,0 0-5 0,18 4-5 16,-18-4-8-16,0 0-2 0,0 0 7 0,0 0 2 15,23-17-2-15,-23 17 4 0,6-13 0 16,-6 13 15-16,7-14 11 0,-7 14 2 16,0 0 1-16,0 0-2 0,6-17 0 0,-6 17 11 15,0 0 1-15,0 0 9 16,0 0 2-16,0 0 6 0,0 0-2 0,0 0-2 0,0 0-3 15,0 0 3-15,0 0-10 16,0 0 4-16,0 0 2 0,6 38-1 0,-6-38 1 16,0 0 5-16,0 0 13 0,7 11-6 15,-7-11-2-15,0 0-6 0,0 0 1 16,0 0-4-16,0 0-4 0,0 0-5 0,0 0-7 16,34-24-16-16,-34 24-15 0,12-13-17 15,-12 13-23-15,11-15-24 0,-5 7-24 0,-6 8-29 16,9-14-23-16,-9 14-32 0,0 0-36 15,6-11-98-15,-6 11-476 0,0 0-118 0</inkml:trace>
  <inkml:trace contextRef="#ctx0" brushRef="#br0" timeOffset="98396.91">5470 17525 2359 0,'0'0'-41'0,"2"15"24"0,-2-15 1 16,0 0 7-16,0 0 4 0,0 19 7 16,0-19 3-16,0 0 4 0,2 21 0 0,-2-21-7 15,0 0 5-15,2 22-1 0,-2-22 1 16,0 0 6-16,0 18-8 0,0-18 7 15,0 0 16-15,0 0-7 0,-4 15 2 0,4-15-23 16,0 0 12-16,0 0-19 0,0 0-10 16,0 0-12-16,0 0-8 0,0 0 5 0,0 0 0 15,0 0-1-15,0 0 8 16,24-41 19-16,-24 41 11 0,7-14 23 0,-7 14 3 16,9-11 10-16,-9 11 2 0,0 0 20 0,10-8 17 0,-10 8 5 15,0 0 1-15,0 0 0 16,0 0 10-16,0 0-5 0,0 0-2 0,0 0 8 15,23 23-5-15,-23-23-5 16,5 13-6-16,-5-13-9 0,0 0-9 0,4 19-5 16,-4-19-11-16,0 0-12 0,4 15-41 15,-4-15-52-15,0 0-77 0,0 0-63 0,0 0-102 16,9 8-602-16,-9-8-291 16</inkml:trace>
  <inkml:trace contextRef="#ctx0" brushRef="#br0" timeOffset="98656.96">5601 17466 2646 0,'0'0'-102'16,"12"-14"10"-16,-12 14 10 0,0 0 5 0,19-5 9 0,-19 5 10 15,20-4 9-15,-20 4-3 16,16-4 11-16,-16 4 3 0,20-4 5 0,-20 4 8 16,16-4-3-16,-16 4 4 15,17-4 9-15,-17 4-4 0,0 0-9 0,21-1-8 16,-21 1-26-16,11-2-25 0,-11 2-64 0,0 0-328 0,6-8 357 16</inkml:trace>
  <inkml:trace contextRef="#ctx0" brushRef="#br0" timeOffset="98936.82">5704 17377 1479 0,'0'0'161'15,"0"0"14"-15,0 0-15 16,0 0-23-16,0 0-2 0,0 0-12 0,0 0 7 16,0 0 5-16,0 0 2 0,0 0-1 0,0 0-3 0,0 0-2 15,0 0-5-15,28 32-2 16,-28-32-6-16,2 18-1 0,-2-18-8 0,2 25-3 0,-2-25-7 15,0 25-4 1,0-25-6-16,0 25-7 0,0-14-2 0,0-11-10 0,0 23 0 16,0-23-5-1,0 19-7-15,0-19-4 0,4 18-8 0,-4-18-2 0,9 15-12 16,-9-15-11-16,16 7-28 16,-16-7-46-16,16 4-65 0,-16-4-91 0,18-4-98 15,-18 4-192-15,20-9-89 0,-20 9-321 0,8-13-300 0</inkml:trace>
  <inkml:trace contextRef="#ctx0" brushRef="#br0" timeOffset="107846.94">11289 18323 1211 0,'0'0'207'0,"0"0"-65"0,0 0-35 0,0 0-24 15,34-23-18-15,-34 23 0 16,0 0-10-16,0 0-5 0,0 0 4 0,0 0 0 15,0 0 4-15,0 0 0 0,18-3-2 16,-18 3 3-16,0 0 5 0,0 0-6 0,0 0 11 16,0 0 9-16,0 0 11 15,0 0 6-15,0 0 4 0,0 0 10 0,0 0-4 16,22 0 0-16,-22 0-6 0,0 0-11 16,0 0-7-16,0 0-4 0,0 0-11 0,0 0-1 15,23-3-4-15,-23 3 1 0,0 0-3 0,21-1 2 16,-21 1-5-16,0 0 0 15,23-3 5-15,-23 3-1 0,19-1-2 0,-19 1-5 0,19-2-8 16,-19 2 3-16,21-2-3 16,-21 2-4-16,20-2 2 0,-20 2-1 0,18-2-3 15,-18 2 4-15,0 0-2 0,24-2-6 16,-24 2 2-16,0 0 2 0,17 0-12 0,-17 0 1 16,0 0-1-16,0 0-4 0,0 0-1 15,21-2-9-15,-21 2-8 0,0 0-21 16,0 0-31-16,0 0-36 0,0 0-55 0,0 0-72 0,19 0-65 15,-19 0-189 1,0 0-112-16,0 0-358 0,0 0-346 0</inkml:trace>
  <inkml:trace contextRef="#ctx0" brushRef="#br0" timeOffset="176383.7">14378 17819 749 0,'0'0'317'0,"0"0"-84"16,0 0-63-16,0 0-34 16,0 0-13-16,0 0-2 0,0 0-9 15,0 0 9-15,0 0 2 0,0 0 17 16,-26-14 0-16,26 14 10 0,0 0 3 0,0 0-2 0,-31 6-3 15,31-6-3-15,0 0-5 0,-29 5-4 0,29-5-8 16,-15 6-10-16,15-6-7 16,-18 8-4-16,18-8-13 0,-17 8-7 0,17-8-9 0,-15 9-11 15,15-9-3-15,-16 11-10 16,16-11-5-16,-9 9-5 0,9-9-3 0,-6 12-6 16,6-12-2-16,0 0-8 15,0 19 1-15,0-19-4 0,0 0 0 0,10 19 0 0,-10-19-3 16,10 16-3-16,-3-9-3 0,2 2 1 0,-9-9 0 15,17 20-2-15,-10-9 0 16,2-1 4-16,0-1-2 0,-9-9 0 0,13 17 7 16,-10-9 0-16,-3-8 2 0,9 18 6 15,-9-18 1-15,2 18 6 0,-2-18 1 16,0 0 6-16,-7 23-7 0,7-23 8 16,-11 15-4-16,2-9-5 0,9-6-10 0,-22 11 2 15,10-7 0-15,12-4 1 0,-24 4-7 16,24-4-4-16,-20 2-1 0,20-2-14 0,-25-2-21 15,25 2-18-15,-17-4-26 0,7 0-38 16,10 4-47-16,0 0-47 0,-18-13-46 16,14 8-51-16,4 5-121 0,-7-12-139 0,7 12-12 0,0 0-297 15,2-19-212-15</inkml:trace>
  <inkml:trace contextRef="#ctx0" brushRef="#br0" timeOffset="176643.75">14344 17984 2524 0,'22'-1'-28'0,"-22"1"47"15,0 0 47-15,0 0 48 0,18 5 33 0,-18-5 20 16,0 0 15-16,7 15 6 16,-7-15-4-16,4 13-8 0,-4-13 3 15,9 19-26-15,-9-19-6 0,3 22-10 16,1-11-16-16,-4-11-11 0,9 21-16 0,-7-12-10 0,-2-9-10 15,6 19-10-15,-6-19-7 0,6 16-14 0,-6-16-21 16,5 11-29-16,-5-11-32 16,0 0-49-16,4 14-54 0,-4-14-59 0,0 0-63 0,0 0-149 15,0 0-162-15,0 0 3 16,0 0-264-16,0 0-173 0</inkml:trace>
  <inkml:trace contextRef="#ctx0" brushRef="#br0" timeOffset="176814">14474 17860 2790 0,'0'0'154'0,"0"0"14"15,0 0-4-15,3-17-6 0,-3 17-20 0,0 0-11 0,0 0-17 16,0 0-12-16,0 0-16 16,0 0-34-16,0 0-55 0,8-12-71 0,-8 12-84 15,0 0-112-15,0 0-216 16,0 0-427-16,0 0-314 0</inkml:trace>
  <inkml:trace contextRef="#ctx0" brushRef="#br0" timeOffset="177163.65">14524 17933 2973 0,'4'8'72'16,"-4"-8"18"-16,7 18 14 15,-7-18 21-15,4 21 18 0,0-10 9 0,-4-11-2 16,4 28-19-16,-3-17 0 15,-1-11-15-15,2 25-8 0,1-14-15 0,-3-11-9 16,5 21-18-16,-5-21 0 0,2 19-8 0,-2-19-1 0,2 15-6 16,-2-15-8-16,0 0-5 15,4 13-3-15,-4-13-3 0,0 0-11 0,0 0 1 0,0 0-4 16,0 0-6-16,30-28-1 16,-20 19 0-16,0-3-2 0,1 1-3 15,-2 1 2-15,-9 10 2 0,20-15-1 16,-9 8 0-16,-11 7 4 0,20-8 13 0,-20 8 2 15,18 1 9-15,-18-1 8 0,18 8-17 0,-18-8 0 0,9 15-5 16,-1-3 2-16,-2-1-3 16,-6-11-8-16,9 23-8 0,-5-14-18 0,-4-9-30 15,4 20-34-15,-4-20-46 16,5 16-63-16,-2-7-64 0,-3-9-111 0,2 7-190 16,-2-7-34-16,0 0-372 0,0 0-389 15</inkml:trace>
  <inkml:trace contextRef="#ctx0" brushRef="#br0" timeOffset="177440.52">15085 17867 2979 0,'9'-9'30'0,"-9"9"50"0,0 0 13 0,0 0 19 15,0 0 30-15,0 0 10 16,0 0 3-16,0 0 0 0,-36 40 1 0,29-25-5 15,1 1-17-15,-1 0-13 0,0 6-15 0,4 1-10 16,-1 2-4-16,2-2-14 0,2-1-7 16,0-1-4-16,2 4-8 0,2 0-10 0,2-2-4 15,0-1-18-15,3 1-19 16,-2-3-22-16,1-4-30 0,0 0-44 0,1-3-55 0,1 0-67 16,2 0-47-1,0-5-88-15,0 1-158 0,-5 0-55 0,-7-9-351 0,19 9-300 16</inkml:trace>
  <inkml:trace contextRef="#ctx0" brushRef="#br0" timeOffset="178243.75">15328 18071 2775 0,'0'0'0'16,"9"-20"34"-16,-9 20 31 0,0 0 29 0,4-16 13 0,-4 16 9 16,0 0 11-1,0 0 9-15,0 0 8 0,0 0-3 0,0 0-7 0,0 0-15 16,0 0-12-16,0 0-11 0,0 0-9 0,0 0-11 15,0 0-8-15,-15 48-9 16,15-48-1-16,2 26-7 0,-2-26-11 0,5 25-4 16,-1-14-8-16,-4-11-8 0,10 20-8 15,-3-12-6-15,-7-8-4 0,14 11-7 0,-3-7-5 16,-11-4 0-16,19 0 3 16,-19 0-2-16,0 0 7 0,30-15 6 0,-22 5 7 15,-8 10 15-15,13-15 7 0,-13 15 6 16,11-15 0-16,-11 15 3 0,8-14-4 0,-8 14-1 15,0 0 2-15,9-13-4 0,-9 13-4 0,0 0-3 0,0 0-1 16,0 0-5-16,0 0 1 16,0 0-2-16,0 0 1 0,0 0-3 0,0 0-4 15,0 0-1-15,0 0 0 16,19 20 1-16,-19-20-4 0,0 0 3 0,0 0 11 0,19 5 8 16,-19-5 4-16,0 0 24 15,0 0-6-15,18-16 0 0,-18 16-12 0,9-17-8 16,-3 8-9-16,-6 9-15 0,9-23-28 0,-5 14-30 15,0-1-43-15,-4 10-66 16,0 0-80-16,5-25-77 0,-5 25-193 0,0-9-86 0,0 9 22 16,0 0-384-16,0 0-382 15</inkml:trace>
  <inkml:trace contextRef="#ctx0" brushRef="#br0" timeOffset="178623.62">15626 18159 2952 0,'0'0'34'16,"0"0"48"-16,20 8-3 0,-20-8 1 0,0 0 2 15,0 0 7-15,0 0 1 16,0 0 2-16,6 13 4 0,-6-13 0 0,0 0-3 0,0 17-2 16,0-17-5-16,0 18-6 15,0-18-8-15,2 15-10 0,-2-15-5 0,2 15-8 16,-2-15 0-16,0 0-5 15,0 17-5-15,0-17-2 0,0 0-7 0,0 0 0 0,0 0-8 16,0 0-9-16,0 0-1 0,21 0-5 0,-21 0 1 16,0 0 1-16,20-20-3 15,-20 20 4-15,12-14 2 0,-12 14 1 0,18-9 4 16,-18 9 1-16,16-6 2 0,-16 6 12 16,14-3 9-16,-14 3 6 0,0 0-5 15,20 10 2-15,-20-10-5 0,13 11-5 16,-13-11 1-16,5 14-3 0,-5-14-12 0,9 16-7 15,-9-16-24-15,9 15-31 0,-9-15-38 0,7 11-51 0,-7-11-66 16,6 11-58-16,-6-11-135 16,6 8-179-16,-6-8-11 0,0 0-299 0,0 0-246 15</inkml:trace>
  <inkml:trace contextRef="#ctx0" brushRef="#br0" timeOffset="179253.96">16048 18055 2748 0,'0'0'59'0,"0"0"40"15,0 0-2-15,0 0 0 16,0 0-7-16,0 0-4 0,0 0-5 0,0 0-11 16,0 0-2-16,-22 47-5 0,20-32-8 15,2 2-4-15,0-17-3 0,2 39-3 16,4-20-7-16,-4-1 0 0,2 2-2 0,2-3 4 0,-2-2 5 15,0 0 3-15,0-2 6 16,-4-13 17-16,7 19 7 0,-7-19 0 0,8 14-1 0,-8-14-2 16,0 0-10-16,0 0-6 15,0 0-5-15,0 0-9 0,0 0 0 0,26-30-7 16,-24 14-5-16,0-3 1 16,0-1-3-16,2-5 2 0,-2-1 4 0,0-3 7 15,0 2 1-15,0-2 9 0,0 3 1 16,1-1-22-16,-3 0 4 0,3-1 4 0,-1 3 0 15,0-3 11-15,2 4 4 0,-2 0-1 0,2 1-1 16,2 0-8-16,0 2-2 0,3 0-12 16,4 3 2-16,-1-2-4 0,5 2-5 0,3 2-5 15,0 0-1-15,6 3-5 16,1-1 2-16,5 1-5 0,2 3 4 0,2 1-6 0,1 2 0 16,0-1 15-16,1 3-2 15,0-2-3-15,3 2-1 0,-7 3-4 0,4-2-12 16,-5 0-2-16,-1 0-18 0,0 1-19 0,-4-1-24 15,-1 1-24-15,-5-2-36 16,-4 2-40-16,-1-1-52 0,-2 2-59 0,-4-3-94 0,-3-1-196 16,-8 6-15-16,0 0 20 15,0 0-317-15,0 0-243 0</inkml:trace>
  <inkml:trace contextRef="#ctx0" brushRef="#br0" timeOffset="179503.64">16490 17980 2674 0,'0'0'36'0,"0"0"51"0,-6 17 0 15,6-17 8-15,-4 13 19 16,4-13 13-16,-4 20 14 0,4-20 1 0,-2 22-8 0,2-22-4 16,0 29-17-1,0-12-1-15,2 0-17 0,-2 1-2 0,2 1-10 0,0 0-10 16,0 0-10-16,0-2-5 0,-2-17-8 0,2 31-12 15,0-18-17-15,-2-13-37 0,2 20-55 16,-2-20-63-16,7 18-74 0,-7-18-96 0,4 8-199 16,-4-8-49-16,0 0-299 15,0 0-198-15</inkml:trace>
  <inkml:trace contextRef="#ctx0" brushRef="#br0" timeOffset="179683.56">16618 18064 2676 0,'0'0'138'0,"8"-12"40"16,-8 12-19-16,0 0-13 0,0 0-9 16,10-9-14-16,-10 9-13 0,0 0-10 0,16-5-13 15,-16 5-8-15,0 0-7 16,27-3-14-16,-27 3-15 0,25 3-26 0,-25-3-32 16,27 0-50-16,-11 1-49 0,-16-1-65 15,31 0-72-15,-16-1-173 0,-4 1-506 0,1-3-337 16</inkml:trace>
  <inkml:trace contextRef="#ctx0" brushRef="#br0" timeOffset="180033.9">16860 17999 3086 0,'0'0'123'0,"0"0"4"0,0 0-8 15,0 0-10-15,0 0-9 0,0 0-10 0,0 0-11 16,0 0-7-16,0 0-10 0,0 0-6 0,0 0-8 15,35 11 0-15,-35-11-10 0,23 10-1 0,-10-4-6 16,-1-1-3-16,-2 3-4 16,-10-8 7-16,16 13 7 0,-10-3 14 0,-6-10 7 0,4 19 6 15,-4-19-4-15,-2 23 3 16,2-23-2-16,-10 25-3 0,6-10-1 0,-2-1-1 16,-2 1-7-16,2 0-2 15,0 0-21-15,2 2-1 0,2 1-4 0,-2-1 5 0,4 2-8 16,0 0-7-16,2 0 4 0,0 2-1 0,2-2-2 15,0 0-3-15,-2 0 4 16,0 0-5-16,-2-2 1 0,0 0-3 0,0-17-1 0,-4 28-6 16,2-16-29-16,-6-1-35 15,8-11-53-15,-15 14-65 0,6-6-65 0,1-7-85 16,8-1-181-16,-15 2-46 16,15-2-395-16,0 0-385 0</inkml:trace>
  <inkml:trace contextRef="#ctx0" brushRef="#br0" timeOffset="180393.54">17232 17991 3050 0,'0'-30'48'16,"0"30"18"-16,-3-20-6 0,3 20 4 0,0 0 7 15,-2-19 10-15,2 19 4 16,0 0-5-16,0 0-9 0,7-20-9 0,-7 20-6 0,0 0-6 16,10-8-9-1,-10 8-3-15,0 0-5 0,16-4-2 0,-16 4-4 0,0 0-3 16,0 0-3-16,0 0 2 16,30 12 3-16,-30-12 15 0,5 13 15 0,-5-13 14 0,0 0 3 15,-7 25 10-15,7-25-2 16,-10 21 4-16,2-9-2 0,8-12 1 0,-16 21-1 15,8-12-10-15,8-9-7 0,-10 17 5 0,10-17-31 16,-4 19-10-16,4-19-23 16,0 0-36-16,8 21-52 0,-8-21-90 0,23 11-86 0,-12-6-133 15,3-2-168-15,-1-1-28 16,-13-2-340-16,28 2-332 0</inkml:trace>
  <inkml:trace contextRef="#ctx0" brushRef="#br0" timeOffset="180993.76">17638 18001 2817 0,'0'0'64'0,"0"0"68"16,0 0 6-16,0 0-5 16,-13-10-2-16,13 10-6 0,0 0-13 0,0 0-11 0,0 0-8 15,0 0-10-15,0 0-4 16,39-21-10-16,-27 20-2 0,-12 1-6 0,36-2-2 16,-13 0-4-16,-1 2 1 15,2 0-6-15,2 0-6 0,1 2-4 0,3 0-4 16,-6-2-1-16,-4 1-7 0,2-1-11 15,-5 3-32-15,-17-3-45 0,28 0-59 0,-28 0-79 16,16-4-86-16,-16 4-182 0,4-6-113 0,-4 6-307 16,0 0-254-16</inkml:trace>
  <inkml:trace contextRef="#ctx0" brushRef="#br0" timeOffset="181253.7">17839 17904 2736 0,'0'0'25'0,"0"0"26"16,0 0 18-16,0 0 29 0,0 0 28 0,0 0 33 0,0 0 21 15,0 0 7-15,0 0 2 0,0 0-11 0,0 0-6 16,-7 22-15-16,7-22-15 16,-2 19-13-16,2-19-32 0,-4 24-9 0,0-10-6 15,4-14-5-15,-4 27-3 16,1-11-7-16,1 1 2 0,0-2-1 0,2-15 2 0,-2 29 5 16,2-29-3-16,2 25-5 15,2-12 0-15,3-1-13 0,3-1-3 0,-1-1-8 16,4-1-8-16,1-2-15 0,2-1-28 0,0-2-28 0,3-1-26 15,-2-6-37 1,-17 3-54-16,35-10-59 0,-19 3-55 0,-1-2-80 0,4-5-143 16,-2 3-76-16,-5-5 7 15,-1 5-345-15,0-2-289 0</inkml:trace>
  <inkml:trace contextRef="#ctx0" brushRef="#br0" timeOffset="181453.74">18264 17879 2762 0,'0'0'94'0,"18"-8"62"0,-18 8-10 0,0 0-14 16,0 0-6-16,20-1 12 16,-20 1 15-16,0 0 13 0,9 19 4 0,-9-19 4 15,4 28-10-15,-4-9-12 16,-2 6-13-16,0 2-15 0,-1 4-13 0,-3 1-15 0,0 4-36 16,-2 0-50-1,-6-1-53-15,-4 1-73 0,-1 1-103 0,-7-4-92 0,-4 0-188 16,-3-5-60-16,-5-2 18 0,-2-3-312 0,-1-3-201 0</inkml:trace>
  <inkml:trace contextRef="#ctx0" brushRef="#br0" timeOffset="184353.59">13220 18090 2365 0,'0'0'-142'0,"0"0"25"15,0 0 15-15,0 0 23 16,0 0 21-16,0 0 13 0,0 0 20 0,0 0 20 0,0 0 12 15,0 0 14-15,0 0 17 0,0 0 29 0,0 0 11 16,0 0 22-16,0 0 5 16,27-1 6-16,-27 1-2 0,0 0 1 0,0 0-8 15,23 0 0-15,-23 0-5 0,0 0-10 16,25 1 6-16,-25-1-8 16,24 0 2-16,-24 0 0 0,25 0-4 0,-25 0-4 15,27 3 3-15,-9-2-6 0,0 2 1 0,2-2-2 16,-1 1 0-16,0 0-5 0,0 0-9 15,-2 0-3-15,2-1-7 0,-19-1-6 0,33 5-3 16,-17-5-3-16,-16 0-5 0,26 1-2 0,-12 1-5 16,-14-2 0-16,23 2-5 15,-23-2 0-15,22 0 0 0,-22 0-1 0,18 0 0 0,-18 0-3 16,18 2 0-16,-18-2-2 16,0 0-3-16,22 2-3 0,-22-2 1 0,0 0-4 15,21 0-10-15,-21 0-9 16,0 0-26-16,0 0-24 0,17 2-38 0,-17-2-40 15,0 0-53-15,0 0-46 0,0 0-121 0,4 8-144 0,-4-8-369 16,0 0-237-16</inkml:trace>
  <inkml:trace contextRef="#ctx0" brushRef="#br0" timeOffset="187713.83">13248 18102 2783 0,'0'0'-163'0,"0"0"31"0,0 0 26 0,0 0 25 16,0 0 23-16,0 0 26 0,0 0 21 16,0 0 45-16,0 0 20 0,0 0 28 0,0 0 9 15,0 0 1-15,0 0 3 16,0 0-14-16,0 0-1 0,0 0-1 0,0 0-8 0,0 0 0 15,0 0-12-15,0 0 7 0,0 0-2 16,0 0 8-16,0 0-4 0,0 0-1 16,0 0-6-16,0 0-6 0,0 0-4 0,-52-2-3 15,52 2-7-15,0 0-3 16,-24 4-6-16,24-4-1 0,-23 0-2 0,23 0 3 0,-21 2-1 16,21-2-1-16,-21 0 1 15,21 0-3-15,-19 0-5 0,19 0-1 0,-22 0-2 16,22 0-1-16,-18 1-3 0,18-1-1 0,0 0-7 15,-27 0 4-15,27 0 0 0,-18 0-2 16,18 0-2-16,0 0 0 0,-25 2-1 0,25-2-1 16,0 0-3-16,-24 0 2 15,24 0 0-15,0 0 1 0,-25-2-2 0,25 2 2 0,0 0-2 16,-21 0-1-16,21 0 0 16,0 0 3-16,0 0-5 0,-22 2 3 0,22-2-2 15,0 0 1-15,0 0-2 16,0 0 4-16,0 0 0 0,-18 0 4 0,18 0-3 0,0 0 2 15,0 0-1-15,0 0 4 0,0 0-5 0,0 0 3 16,0 0-4-16,0 0 4 16,0 0-4-16,0 0 1 0,0 0-6 0,0 0 2 15,-20 3-2-15,20-3-1 16,0 0 1-16,0 0 0 0,0 0 1 0,0 0-1 16,0 0 0-16,0 0 2 0,0 0-10 15,0 0-10-15,0 0-17 0,0 0-17 0,0 0-21 16,0 0-30-16,0 0-22 15,0 0-51-15,0 0-56 0,0 0-132 0,0 0-576 0,35 13-357 16</inkml:trace>
  <inkml:trace contextRef="#ctx0" brushRef="#br0" timeOffset="198893.73">12952 17615 2603 0,'0'0'-91'15,"0"0"31"-15,0 0 22 0,0 0 12 0,0 0 11 16,0 0 19-16,0 0 12 16,0 0 17-16,-25 11 11 0,25-11 13 0,0 0 0 0,0 0 7 15,0 0 1-15,0 0 12 16,0 0-1-16,0 0 0 0,0 0-4 0,0 0-3 16,0 0-2-16,0 0-11 15,0 0-6-15,0 0-5 0,0 0-3 0,49 12-3 0,-49-12-7 16,14 3-6-16,-14-3 0 15,0 0-4-15,27 2-3 0,-27-2 0 0,13 4-2 16,-13-4-1-16,16 4-1 0,-16-4-4 0,0 0 1 16,19 6-2-16,-19-6-3 0,0 0 6 15,12 5-3-15,-12-5 8 0,0 0 8 0,11 8-1 16,-11-8 7-16,0 0 3 16,0 0-2-16,0 0-1 0,0 19-5 0,0-19 3 15,0 0 6-15,0 0-3 0,-13 20-3 16,13-20 8-16,-10 13 0 0,10-13 1 0,-8 16 2 15,8-16 2-15,-16 16-4 0,16-16-6 0,-11 15-1 16,11-15-3-16,-11 11-4 16,11-11-3-16,-10 14-1 0,10-14-3 0,-8 9-1 0,8-9 2 15,0 0-6-15,-13 16 3 16,13-16-4-16,-5 9 0 0,5-9 1 0,0 0-1 16,0 0 1-16,-7 13-2 15,7-13 2-15,0 0 0 0,0 0-2 0,0 0 2 0,0 0-1 16,0 0-1-16,0 0 0 15,0 0-3-15,14 19-2 0,-14-19 1 0,0 0 0 16,17 2-5-16,-17-2 2 0,0 0 2 0,0 0-2 0,19 5 3 16,-19-5 9-16,0 0 8 15,13 10 5-15,-13-10 3 0,0 0 4 0,5 16-2 16,-5-16-1-16,0 0-1 16,-3 16 1-16,3-16-5 0,0 0-2 0,-11 20-5 15,11-20 1-15,-13 12-4 0,13-12 0 16,-16 14-4-16,9-8-3 0,7-6-2 0,-21 13-7 15,13-7-8-15,8-6-12 0,-13 11-15 0,13-11-20 16,-17 10-28-16,17-10-34 16,-12 8-47-16,12-8-42 0,0 0-45 0,-13 10-43 0,13-10-109 15,-8 3-108-15,8-3-401 16,0 0-302-16</inkml:trace>
  <inkml:trace contextRef="#ctx0" brushRef="#br0" timeOffset="205723.46">12910 18634 2391 0,'0'0'-81'0,"0"0"33"0,0 0 19 16,0 0 7-16,0 0 16 15,0 0 13-15,0 0 20 0,0 0 24 0,0 0 29 0,13 24 20 16,-13-24 8-16,4 13 9 15,-4-13 11-15,0 0-7 0,8 19-1 0,-8-19-4 16,5 14-2-16,-5-14-4 0,6 13 1 0,-6-13-12 16,8 16 3-16,-8-16-6 0,7 18-4 15,-7-18-2-15,6 14-8 0,-6-14-8 16,9 15-6-16,-9-15-5 0,7 15-11 16,-7-15-3-16,4 14-4 0,-4-14-7 0,7 11-4 15,-7-11-1-15,0 0-3 0,0 0-3 16,6 15 2-16,-6-15-8 0,0 0 3 0,0 0-4 15,0 0 0-15,0 0-11 0,0 0 5 0,0 0-2 16,0 0-1-16,0 0-3 16,0 0-1-16,0 0-1 0,21-29-2 0,-21 29-1 15,2-28 1-15,0 13-3 16,-2-3 1-16,0 18 0 0,1-36 0 0,-2 16 1 0,1 1-4 16,0 2 2-16,-2-2 3 15,2 19 4-15,0-33 0 0,-2 19 1 0,2 14-1 0,0-26 2 16,0 26-2-16,0-21-3 0,0 21 0 0,2-21-3 15,-2 21 2-15,2-15-1 16,-2 15-1-16,5-15-2 0,-5 15 3 0,9-12 0 0,-9 12-3 16,11-11 7-16,-11 11-6 15,13-8-1-15,-13 8 1 0,14-9 1 16,-14 9-1-16,20-7 0 0,-8 3 0 16,-12 4 1-16,27-8-1 0,-14 6-3 0,2-2 2 15,-15 4 2-15,29-4 5 0,-14 3 3 16,-15 1 1-16,37-3 5 0,-20 3 0 0,4 3 4 15,-2-3-2-15,4 1 4 0,-2 3 6 0,2-4-11 16,2 4-2-16,0-2-3 16,-2-1 0-16,0 3-1 0,-2-1 3 0,1-2-5 0,-2 3 3 15,1-4-6-15,-3 2 0 16,-1 0 1-16,-17-2-1 0,32 4-1 0,-21-4-2 16,-11 0 9-16,22 2-15 15,-22-2-4-15,19 2-12 0,-19-2-14 0,0 0-23 0,22 2-31 16,-22-2-45-16,0 0-54 0,14 1-59 0,-14-1-103 15,0 0-184-15,0 0-26 16,0 0-347-16,0 0-291 0</inkml:trace>
  <inkml:trace contextRef="#ctx0" brushRef="#br0" timeOffset="207173.62">13180 18666 2593 0,'0'0'-87'0,"0"0"39"0,0 0 25 16,0 0 26-16,5-17 31 15,-5 17 21-15,0 0 24 0,0 0 20 0,0 0 16 16,0 0 9-16,0 0 8 16,0 0 11-16,0 0 5 0,0 0 5 0,0 0-1 0,0 0-1 15,0 0-10-15,0 0-12 16,0 0-5-16,0 0-8 0,0 0-5 0,0 0-10 15,4 45-14-15,-4-45-8 0,0 0-10 0,-2 23-5 16,2-23-8-16,0 0-8 0,-2 23-13 16,2-23-13-16,0 0-21 0,0 18-26 0,0-18-38 15,0 9-38-15,0-9-49 16,0 0-40-16,0 0-39 0,4 10-48 0,-4-10-103 16,0 0-119-16,0 0-435 0,0 0-346 15</inkml:trace>
  <inkml:trace contextRef="#ctx0" brushRef="#br0" timeOffset="207403.58">13279 18753 2781 0,'0'0'-70'0,"0"0"33"0,0 0 20 0,0 0 9 15,0 0 20-15,0 0 6 16,18-5 17-16,-18 5 20 0,0 0 8 0,0 0 13 15,0 0 12-15,0 0 3 0,28 3 4 0,-28-3-4 16,0 0-5-16,17 2-11 0,-17-2-9 16,0 0-9-16,20 5-14 0,-20-5-34 0,0 0-39 15,13 3-56-15,-13-3-52 16,14 2-59-16,-14-2-112 0,0 0-561 0,13 0-231 16</inkml:trace>
  <inkml:trace contextRef="#ctx0" brushRef="#br0" timeOffset="208473.65">13526 18737 2538 0,'0'0'-92'0,"0"0"20"0,0 0 17 16,0 0 21-16,0 0 16 0,0 0 21 0,0 0 9 16,0 0 5-16,0 0 11 15,0 0 7-15,0 0-12 0,0 0-2 0,0 0-4 0,0 0 0 16,0 0 4-16,0 0 3 16,0 0 6-16,0 0 14 0,0 0 12 0,0 0 6 15,0 0 10-15,0 0 4 16,0 0 1-16,0 0-3 0,0 0 2 0,0 0-2 0,0 0-3 15,0 0 3-15,0 0 4 0,0 0 8 16,0 0 1-16,0 0 2 0,0 0 6 16,0 0 1-16,0 0 6 0,0 0-1 0,0 0-7 15,0 0-8-15,0 0-9 0,0 0-8 16,0 0-8-16,0 0-5 0,0 0-11 0,0 0-7 16,0 0-8-16,0 0-7 15,0 0-1-15,0 0-11 0,18 14-2 0,-18-14-1 0,0 0-3 16,18 1 8-16,-18-1-10 0,0 0-1 0,23 4 3 15,-23-4 0-15,14 3 0 16,-14-3-3-16,0 0 0 0,0 0 5 0,15 8-2 16,-15-8 8-16,0 0 4 0,0 0-3 15,0 0-1-15,0 0 9 0,0 0-3 0,-27 34 4 16,20-28 0-16,7-6-3 16,-13 12 1-16,13-12-3 0,-12 13-2 0,12-13 2 15,-9 7-1-15,9-7-3 16,0 0-8-16,-10 14 1 0,10-14-7 0,0 0-3 15,0 0-2-15,0 0-4 0,0 0 1 0,10 22 1 0,-10-22 0 16,11 8-2-16,-11-8 4 16,12 11 3-16,-12-11-3 0,13 12 1 15,-13-12 6-15,7 13 0 0,-7-13 9 0,4 18 27 16,-4-18 10-16,0 19 6 0,0-19-27 0,0 0-6 16,-11 22-2-16,11-22 1 15,-13 16-4-15,6-9-12 0,-2-1-21 0,9-6-28 16,-9 10-39-16,9-10-54 0,-11 6-78 0,11-6-49 15,0 0-121-15,0 0-123 0,0 0-36 16,0 0-356-16,0 0-282 0</inkml:trace>
  <inkml:trace contextRef="#ctx0" brushRef="#br0" timeOffset="208923.74">13740 18685 2667 0,'0'0'-71'0,"4"-17"34"0,-4 17 20 0,0 0 11 0,0 0 6 16,12-11 3-16,-12 11 8 0,0 0 5 0,0 0 11 15,13-8 1-15,-13 8 0 16,0 0 0-16,0 0 0 0,18-2-7 0,-18 2 6 0,0 0 1 16,0 0 3-16,0 0 5 15,0 0 4-15,0 0 7 0,27 8 13 0,-27-8 9 16,0 0 11-16,0 0 0 16,0 0 3-16,0 0 2 0,0 16-5 15,0-16 5-15,0 0 2 0,0 0 7 16,0 0 2-16,0 0 3 0,0 0-6 0,0 0 0 0,-14 30-2 15,14-30-8-15,0 0 4 0,0 0-6 0,-2 16-8 0,2-16-8 16,0 0-5-16,0 0-9 16,8 18-2-16,-8-18-7 15,13 10-17-15,-13-10-25 0,15 8-22 0,-15-8-45 16,14 6-44-16,-14-6-56 0,19 4-57 0,-19-4-92 0,21-4-197 16,-21 4-32-16,20-8-328 15,-20 8-237-15</inkml:trace>
  <inkml:trace contextRef="#ctx0" brushRef="#br0" timeOffset="214163.76">13286 17784 2499 0,'0'0'-102'15,"0"0"29"-15,0 0 22 0,0 0 15 0,0 0 18 0,0 0 25 16,0 0 41-16,0 0 17 16,0 0 16-16,0 0 13 0,0 0-2 0,0 0 7 0,0 0 2 15,0 0-3-15,0 0-5 16,0 0-4-16,0 0-3 0,0 0-5 0,0 0-12 16,0 0-1-16,0 0-4 15,0 0-3-15,0 0-8 0,0 0-3 0,22 35-7 0,-22-35-4 16,0 0-7-16,19 1-1 0,-19-1-4 0,0 0-5 15,27-1-1-15,-27 1-9 16,0 0 2-16,21-8-5 0,-21 8-2 0,19-8-4 16,-19 8 2-16,11-9-3 0,-11 9 2 15,14-11 0-15,-14 11 0 0,6-13-2 0,-6 13-3 16,0 0 2-16,5-18 4 16,-5 18-1-16,0 0 1 0,4-16 2 0,-4 16 2 15,0 0-3-15,0 0-1 0,0 0 4 16,0 0-2-16,-11-24 9 0,11 24 4 0,0 0 2 15,0 0 9-15,-20-3 5 0,20 3-2 0,0 0 7 16,0 0-2-16,0 0 4 16,-34 12-4-16,34-12-1 0,-15 8-2 15,15-8-1-15,-19 9-2 0,19-9 0 0,-16 10 2 16,7-4-3-16,9-6 3 0,-15 9-1 16,15-9 4-16,-14 11-7 0,14-11 0 15,-13 10-4-15,13-10 1 0,-14 11-5 0,14-11-1 0,-9 8 2 16,9-8 1-16,0 0 2 0,-13 13-7 0,13-13-1 15,0 0 0-15,-7 12 0 16,7-12 0-16,0 0 1 0,0 0 1 0,0 0-5 0,3 21 4 16,-3-21-4-16,0 0 5 15,0 0 0-15,9 21-2 0,-9-21 3 0,6 9-2 16,-6-9-3-16,7 10 2 16,-7-10-9-16,9 11 6 0,-9-11-1 0,0 0-4 0,9 13 3 15,-9-13-1 1,9 8-3-16,-9-8-1 0,0 0 2 0,14 10-2 15,-14-10-1-15,13 3 0 0,-13-3-4 0,0 0 4 0,27 2-11 16,-27-2-6-16,23-2-14 16,-23 2-10-16,21-3-25 0,-21 3-27 0,28-9-41 0,-12 4-39 15,1 1-50-15,-1-3-46 16,-1-1-45-16,0-1-113 0,2 1-116 16,-1-3-401-16,2-1-350 0</inkml:trace>
  <inkml:trace contextRef="#ctx0" brushRef="#br0" timeOffset="214671.07">13627 17541 2756 0,'0'0'-95'0,"0"0"33"0,0 0 31 0,0 0 35 16,0 0 26-16,0 0 22 16,0 0 18-16,0 0 15 0,0 0 8 0,0 0 0 15,0 0 1-15,0 0-4 16,0 0 0-16,0 0 2 0,0 0-1 0,0 0-7 15,0 0-1-15,0 0-3 0,0 0-7 0,0 0-9 0,0 0-3 16,0 0-9-16,48 18-9 16,-48-18-4-16,18 2-12 0,-18-2-22 0,19 0-31 15,-19 0-26-15,0 0-39 0,28 0-31 16,-28 0-37-16,20-2-39 0,-13 0-44 16,-7 2-78-16,0 0-551 0,25-6-233 15</inkml:trace>
  <inkml:trace contextRef="#ctx0" brushRef="#br0" timeOffset="-213413.1">13944 17399 2535 0,'0'0'-101'0,"0"0"23"15,0 0 20-15,0 0 13 16,0 0 12-16,0 0 27 0,0 0 9 0,0 0 17 0,0 0 8 16,0 0-5-16,0 0 16 15,0 0 2-15,0 0 7 0,0 0 2 0,0 0 5 16,0 0-1-16,0 0 3 0,0 0 7 0,0 0-8 15,0 0 1-15,0 0-13 16,0 0 5-16,0 0-6 0,5-27-9 0,-5 27 0 0,0 0-3 16,13-7-13-16,-13 7 3 15,0 0-6-15,18-8-3 0,-18 8 4 0,11-6-9 16,-11 6 3-16,0 0-2 16,23-6 5-16,-23 6-4 0,0 0 9 0,18-1-4 0,-18 1-6 15,0 0 5-15,0 0-2 16,0 0 0-16,24 7 2 0,-24-7-1 0,0 0 3 15,7 12 8-15,-7-12 7 0,0 0 4 0,0 0 9 0,-7 23 1 16,7-23 5 0,0 0-1-16,-13 19-1 0,13-19 1 0,-11 11-5 0,11-11-2 15,-10 10-2-15,10-10-6 16,-8 9-2-16,8-9-4 0,0 0-3 0,-11 14-13 16,11-14-7-16,0 0-6 0,0 0 4 15,-8 13-6-15,8-13 0 0,0 0 5 0,0 0-2 16,0 0-1-16,0 0 2 0,14 21 0 0,-14-21 2 15,0 0 3-15,11 17 4 16,-11-17 6-16,4 15 1 0,-4-15 6 0,0 15 10 0,0-15 4 16,-2 19 1-16,2-19 7 15,-4 20 0-15,4-20-5 0,-11 21-5 0,5-12-1 16,6-9-3-16,-15 20-8 16,9-11-10-16,6-9-22 0,-18 15-17 0,11-7-32 0,7-8-31 15,-9 13-38 1,9-13-30-16,-8 13-40 0,8-13-51 0,0 0-104 15,-10 6-572-15,10-6-329 0</inkml:trace>
  <inkml:trace contextRef="#ctx0" brushRef="#br0" timeOffset="-212793.1">14117 17458 2655 0,'0'0'-95'16,"0"0"47"-16,7-17 29 16,-7 17 28-16,0 0 18 0,0 0 21 0,0 0 8 15,6-14 13-15,-6 14 6 16,0 0 3-16,0 0 2 0,0 0-1 0,0 0 7 0,0 0-11 15,0 0 0-15,0 0 0 0,0 0-2 0,0 0-1 16,0 0-2-16,0 0-10 16,0 0-7-16,0 0-7 0,-13 52-2 0,13-52-5 15,0 0-9-15,0 21-1 0,0-21-11 16,0 0-4-16,0 17-10 0,0-17-8 0,0 0-2 16,0 0-1-16,7 13-1 15,-7-13 0-15,0 0-2 0,0 0 1 0,0 0-4 16,0 0 8-16,0 0-1 0,22-4 6 15,-22 4 0-15,0 0 8 0,0 0-3 0,0 0 4 16,0 0-2-16,0 0-1 0,27-9-1 0,-27 9 6 16,0 0-4-16,0 0-1 15,18 4 2-15,-18-4 1 0,0 0-2 16,13 8 4-16,-13-8-4 0,0 0 6 0,15 9-3 16,-15-9 1-16,0 0 2 0,10 7-1 0,-10-7-3 15,0 0 8-15,0 0 12 16,0 0 10-16,13 9 9 0,-13-9 7 0,0 0-7 15,0 0-4-15,0 0-2 0,0 0-3 0,0 0-5 0,0 0-1 16,0 0-5-16,21-20-3 16,-21 20-6-16,7-12 3 0,-7 12-7 0,0 0-3 15,11-18-1-15,-11 18-5 0,6-14-8 16,-6 14-8-16,5-11-7 0,-5 11-10 16,0 0-13-16,7-15-13 0,-7 15-20 15,0 0-28-15,0 0-37 0,0 0-48 0,0 0-72 16,0 0-155-16,0 0-554 0,0 0-411 0</inkml:trace>
  <inkml:trace contextRef="#ctx0" brushRef="#br0" timeOffset="-212343.23">14288 17533 2825 0,'0'0'-83'0,"0"0"46"15,0 0 21-15,0 0 22 0,0 0 28 0,0 0 21 0,0 0 24 16,0 0 16-16,0 0 9 16,33-7 10-16,-33 7 0 0,0 0-1 0,7 15-4 15,-7-15-10-15,2 16-7 16,-2-16-9-16,2 16-7 0,-2-16-9 0,6 13-7 0,-6-13-7 16,0 0-4-16,0 23-8 15,0-23-3-15,0 0-2 0,0 17-4 0,0-17-2 16,0 0 1-16,0 0-6 0,0 0-3 0,4 13-10 15,-4-13-2-15,0 0-9 0,0 0-8 16,0 0-1-16,0 0-5 0,0 0-2 0,0 0 4 16,24-32-2-16,-24 32 3 15,10-16 1-15,-10 16 5 0,8-11 0 0,-8 11 4 16,7-11-2-16,-7 11 4 16,0 0 0-16,13-12-2 0,-13 12 5 0,0 0 4 0,10-8 4 15,-10 8 14-15,0 0 4 16,0 0 6-16,0 0-1 0,0 0 10 0,0 0 0 15,27 14-4-15,-27-14 1 0,0 0-5 0,13 14-3 0,-13-14-7 16,7 11-8-16,-7-11-10 16,0 0-31-16,6 11-31 0,-6-11-46 0,0 0-53 15,5 12-57-15,-5-12-100 16,0 0-191-16,0 0-78 0,0 0-288 0,0 0-221 16</inkml:trace>
  <inkml:trace contextRef="#ctx0" brushRef="#br0" timeOffset="-212093.15">14463 17412 2635 0,'0'0'-14'0,"0"0"29"15,0 0 9-15,0 0-7 0,0 0 5 16,0 0 11-16,0 0 10 0,9-21 2 0,-9 21 3 15,0 0-1-15,23-1-3 0,-23 1 7 0,17-2 1 16,-17 2-3-16,23-2-13 16,-23 2-14-16,0 0-31 0,27-2-37 0,-27 2-41 15,19-1-36-15,-13-2-26 0,-6 3-47 16,0 0-101-16,13-4-412 0,-13 4 34 0</inkml:trace>
  <inkml:trace contextRef="#ctx0" brushRef="#br0" timeOffset="-211883.15">14564 17345 2118 0,'0'0'13'0,"0"0"70"16,0 0 31-16,0 0 30 0,0 0 27 0,0 0 22 16,0 0 9-16,0 0-6 0,0 0-2 15,0 0-12-15,0 0-15 0,0 0-11 0,0 0-7 16,-8 35-8-16,8-35-4 16,0 19-17-16,0-19-9 0,0 21-30 15,0-21-12-15,2 21-7 0,-2-21-7 16,2 17-4-16,-2-17-25 0,4 16-24 0,-4-16-27 15,6 11-47-15,-6-11-68 0,0 0-78 0,17 4-94 0,-8-4-200 16,-9 0-57-16,0 0-364 16,0 0-345-16</inkml:trace>
  <inkml:trace contextRef="#ctx0" brushRef="#br3" timeOffset="-203403.09">21136 15354 2968 0,'2'-19'-56'0,"-2"19"63"0,0 0 33 0,8-13 35 15,-8 13 34-15,0 0 24 16,0 0 25-16,6-15 9 0,-6 15 7 0,0 0-6 16,0 0 4-16,0 0-15 0,4-13-25 15,-4 13-5-15,0 0-9 0,0 0 1 0,0 0-6 16,0 0-3-16,0 0-11 16,0 0-4-16,0 0-13 0,0 0-1 0,0 0-9 15,10 37-8-15,-10-37-6 0,4 19-6 16,-4-19-5-16,7 22-6 0,-1-11-6 0,1 1-4 15,-1 0-6-15,-6-12-7 0,19 18-9 0,-9-10-2 16,2-1-9-16,0-2-3 0,-12-5-2 16,21 10-2-16,-10-6-2 0,-11-4 2 0,23 3 0 15,-23-3-2-15,19-3-2 16,-19 3 2-16,15-8 1 0,-15 8-1 0,12-14 1 16,-6-1 5-16,-6 15-3 0,8-21 1 15,-6 7 5-15,-2 14 5 0,2-25 12 0,0 10 2 16,-2 15 6-16,0-23 4 0,0 23-4 0,-2-20 7 15,2 20-1-15,0-20 3 16,0 20-3-16,0 0-6 0,-2-23 2 0,2 23 0 0,0 0 1 16,-4-13 0-16,4 13-2 15,0 0-2-15,0 0-1 0,0 0-3 0,0 0-1 0,-12-7 3 16,12 7 0-16,0 0 3 16,0 0-1-16,0 0 2 0,0 0-4 0,-6 35-2 15,6-35 0-15,0 18-3 16,0-7 0-16,0-11-2 0,0 26 0 0,2-12-1 0,-2-1-3 15,2 5-1-15,0-1-1 0,0 1 0 0,0 1-1 16,3-1-1-16,2 1-2 16,-3 2-2-16,0-2 0 0,0 4-1 15,2-2 2-15,-2 1-4 0,3-1 2 0,-3 3 1 16,0-4-2-16,1 0 0 0,-3-1-1 0,2 2 0 16,-2-1 2-16,0-1 0 15,-2 1 0-15,0-4 0 0,0 4-1 0,0-5 1 16,-2 2 0-16,0-1 1 0,-2 1 1 0,-3-2-1 0,1-2 5 15,-3-1 0-15,-1-1 2 16,2 1 5-16,-3-3 5 0,-2-1 4 0,3-1 5 0,-3-1 2 16,2-3 3-16,11-3-2 15,-21 4-1-15,21-4-4 0,-18-7-1 0,11-1-5 16,-2-3-3-16,5-3-10 0,2 1-11 16,2-3-19-16,2 0-15 0,-2 16-23 0,8-36-26 15,-1 18-23-15,2 0-29 16,-1-2-47-16,0 1-55 0,5 2-66 0,-7 2-124 15,5 2-144-15,-4-1-28 0,1 1-526 0,0 2-754 0</inkml:trace>
  <inkml:trace contextRef="#ctx0" brushRef="#br3" timeOffset="-202762.97">21723 15208 3489 0,'0'0'-111'0,"0"0"58"16,0 0 18-16,0 0 28 15,0 0 23-15,0 0 10 0,0 0 10 0,0 0 18 0,0 0 5 16,0 0 9-16,0 0 12 16,0 0 13-16,0 0 13 0,0 0 11 0,0 0 4 15,0 0 5-15,0 0-2 16,0 0 25-16,0 0-9 0,-28 21-15 0,28-21-8 15,-4 12-13-15,4-12-4 0,-6 18-4 0,6-18-13 0,-4 21-4 16,2-10 1-16,2-11-1 16,-2 27-5-16,2-10-1 0,0-17-4 15,0 33-4-15,4-16-4 0,-2 0-3 0,4 3-2 16,-2-2-2-16,5 1-4 0,2 1-7 0,-1-1-5 16,1-2-1-16,3 0-9 15,2 0-6-15,0-4-10 0,1 1-16 0,0-4-22 0,2 1-22 16,-2-4-32-16,0-3-29 0,-2 0-47 0,-15-4-55 15,27 1-59-15,-14-2-52 16,-13 1-146-16,17-8-127 0,-12 2 19 0,-5 6-419 0,6-15-468 16</inkml:trace>
  <inkml:trace contextRef="#ctx0" brushRef="#br3" timeOffset="-202512.9">21888 15347 3150 0,'0'0'23'16,"0"0"38"-16,-9-13 7 0,9 13 20 15,0 0 9-15,0 0 13 0,0 0-5 0,0 0-11 16,0 0-10-16,9-23-10 0,-9 23-8 0,0 0-4 16,26-6-10-16,-26 6-5 15,25-3-2-15,-12 0-9 0,-13 3-8 0,30-1-12 0,-16-2-21 16,-14 3-28-16,26-4-35 0,-26 4-39 0,25-4-31 15,-25 4-46-15,22-3-29 16,-14-2-58-16,-8 5-141 0,6-7-465 0,-6 7-243 0</inkml:trace>
  <inkml:trace contextRef="#ctx0" brushRef="#br3" timeOffset="-202273.23">21954 15233 2671 0,'0'0'30'0,"0"0"65"0,0 0 20 15,0 0 17-15,0 0 14 0,0 0 13 0,0 0 8 0,0 0-6 16,0 0-2-16,0 0-19 16,0 0-7-16,0 0-5 0,0 0-5 0,0 0 19 0,16 42-9 15,-16-42-25-15,8 20-4 16,-4-8-13-16,0 2-8 0,-4-14-8 0,8 26-11 16,-4-11-8-16,0-1-19 15,1 1-15-15,-1-2-23 0,0 1-34 0,3-2-34 0,-5-2-52 16,-2-10-73-16,6 19-67 0,-4-11-150 0,-2-8-179 15,2 13 19-15,-2-13-344 16,0 0-313-16</inkml:trace>
  <inkml:trace contextRef="#ctx0" brushRef="#br3" timeOffset="-201973.43">22150 15094 2916 0,'0'0'74'0,"5"-14"21"0,-5 14-4 16,0 0 2-16,9-11 14 16,-9 11 17-16,0 0 8 0,0 0-3 0,0 0-15 15,0 0-12-15,0 0-11 0,31 26-10 16,-24-13-9-16,1 4-7 0,-2-2-8 0,3 5-5 16,-3 2-4-16,2-2-2 15,-1 3 1-15,-3 0 5 0,-1 1 2 0,1-1-1 16,-4 0 0-16,0-2-5 0,-2 1-4 0,0-2-1 15,-1 1-1-15,-3-1 7 0,-1 1-17 16,1-5-6-16,0 0-4 0,-1-1-10 0,1-2-30 0,-2 1-45 16,8-14-71-16,-13 17-94 15,6-11-96-15,1-1-166 0,6-5-84 0,-12 4-396 16,12-4-417-16</inkml:trace>
  <inkml:trace contextRef="#ctx0" brushRef="#br3" timeOffset="-201673.34">22439 15361 3175 0,'0'0'116'0,"0"0"21"16,0 0-18-16,0 0-8 0,14-8-14 16,-14 8-11-16,0 0-9 0,26-3-9 15,-26 3-13-15,21-1-19 0,-21 1-20 0,23-4-22 16,-23 4-13-16,25-4-29 0,-25 4-26 16,20-4-28-16,-20 4-24 0,16-2-14 0,-16 2-26 15,14-6-20-15,-14 6-61 16,0 0-120-16,2-14-440 0,-2 14-120 0</inkml:trace>
  <inkml:trace contextRef="#ctx0" brushRef="#br3" timeOffset="-201523.52">22517 15252 2461 0,'0'0'90'15,"0"0"67"-15,-17-5 16 0,17 5 11 16,0 0 9-16,0 0 12 0,0 0 4 0,0 0-9 0,0 0-24 16,0 0-14-16,0 0-24 15,0 0-22-15,48-3-26 0,-48 3-34 0,26 3-43 16,-14-3-55-16,-12 0-60 0,26 0-64 0,-11 0-49 0,-2 0-84 15,-3-6-156-15,-10 6-117 16,21-4-278-16,-9 0-194 0</inkml:trace>
  <inkml:trace contextRef="#ctx0" brushRef="#br3" timeOffset="-200652.99">23008 14922 2478 0,'0'0'-53'0,"0"0"60"15,0 0 11-15,0 0 4 0,0 0 8 16,0 0 15-16,0 0 17 0,0 0 21 0,0 0 13 16,0 0 20-16,0 0 13 15,0 0-1-15,0 0 10 0,0 0-3 0,0 0-2 16,0 0-3-16,0 0 3 0,0 0 3 16,0 0 2-16,0 0-3 0,0 0-2 0,0 0-17 15,0 0-2-15,0 0 21 16,0 0-5-16,0 0-13 0,10 15-12 0,-10-15-9 15,0 0-14-15,7 17-6 0,-7-17-13 0,0 0 3 16,6 18-12-16,-6-18-5 0,2 17-4 16,-2-17-10-16,7 16-18 0,-7-16 3 0,4 20-5 15,0-10-1-15,-4-10 0 16,5 21 2-16,-1-11-3 0,-4-10-1 0,4 22 1 0,0-9 3 16,-4-13 1-16,4 21 0 15,-4-21 2-15,2 23 3 0,-2-23 2 0,4 21 3 16,-4-21-1-16,5 19-1 0,-3-7 3 0,-2-12 0 0,5 18-1 15,-5-18 5-15,4 19 1 16,-4-19-1-16,2 20 0 0,-2-20-5 0,4 15 4 16,-4-15-1-16,4 14 5 15,-4-14-3-15,0 0 2 0,4 19-2 0,-4-19-4 0,0 0 1 16,4 13-3-16,-4-13-4 16,0 0 0-16,0 0-4 0,0 0-3 0,5 14-11 15,-5-14-19-15,0 0-32 0,0 0-41 16,4 8-46-16,-4-8-74 0,0 0-97 0,0 0-153 15,0 0-133-15,0 0-17 0,0 0-573 0,0 0-885 16</inkml:trace>
  <inkml:trace contextRef="#ctx0" brushRef="#br3" timeOffset="-199733.05">23596 15094 3593 0,'0'0'-161'0,"0"0"61"0,0 0 21 16,0 0 39-16,0 0 27 0,0 0 18 0,0 0 27 15,0 0 13-15,0 0 20 16,0 0 6-16,0 0 6 0,0 0 2 0,0 0 8 16,0 0 4-16,0 0 6 0,0 0 5 15,0 0 3-15,0 0 0 0,0 0-4 0,0 0-5 16,0 0-1-16,0 0-10 0,0 0 0 0,0 0-5 15,0 0-17-15,0 0-9 16,0 0-2-16,18 17-3 0,-18-17-4 0,0 0-5 0,25 2-2 16,-25-2 5-16,17-2-3 15,-17 2-6-15,0 0 2 0,25 0-1 0,-25 0 2 16,0 0-21-16,22 0 0 0,-22 0 6 16,0 0-6-16,18 0-2 0,-18 0 5 0,0 0-4 15,18 2-5-15,-18-2 1 16,0 0-1-16,20 2 3 0,-20-2-6 0,0 0-1 15,21 0 1-15,-21 0 4 0,0 0-4 0,24 1 2 0,-24-1 5 16,0 0-2-16,24 2 0 16,-24-2-3-16,0 0 1 0,25 3 0 0,-25-3 2 15,14 0 7-15,-14 0-4 0,0 0 1 16,20 0 5-16,-20 0 7 0,0 0-7 16,16 1 5-16,-16-1 0 0,0 0-1 15,0 0-4-15,22 0 1 0,-22 0-4 0,0 0-2 16,0 0-2-16,0 0-2 0,18 3-3 0,-18-3 1 0,0 0-3 15,0 0-15-15,0 0-18 16,0 0-23-16,16 1-30 0,-16-1-45 0,0 0-71 16,0 0-95-16,0 0-165 0,0 0-134 15,0 0 17-15,0 0-463 0,0 0-548 16</inkml:trace>
  <inkml:trace contextRef="#ctx0" brushRef="#br3" timeOffset="-183883.24">24430 14998 780 0,'-18'-6'293'0,"18"6"-86"16,0 0-30-16,0 0-29 0,0 0-17 16,-16-7-6-16,16 7-1 0,0 0-6 0,0 0-1 15,0 0-1-15,0 0 0 0,0 0 4 16,0 0 3-16,0 0 8 0,0 0 5 0,0 0 2 16,0 0 1-16,0 0 0 15,0 0 0-15,0 0 1 0,0 0-6 0,0 0-7 16,0 0-9-16,0 0-11 0,0 0-12 0,0 0-9 0,0 0-8 15,0 0-12-15,0 0-7 16,40-13-3-16,-40 13-10 0,14-6-1 0,-14 6-11 16,12-9 1-16,-12 9-3 15,15-8 6-15,-15 8-2 0,15-12-2 0,-15 12 1 0,11-11-3 16,-11 11-4-16,10-11 0 16,-10 11-4-16,6-12-2 0,-6 12-2 15,0 0-1-15,4-18-7 0,-4 18 2 16,0 0-4-16,0 0 1 0,0 0-2 0,-12-26 2 0,12 26 5 15,-10-8-3-15,10 8 4 0,0 0 4 0,-20-6 2 16,20 6 9-16,0 0-7 16,-19 0 3-16,19 0 0 0,0 0 7 0,-22 8-1 15,22-8 25-15,-16 13 0 0,8-6 0 16,8-7-3-16,-15 19-3 0,6-8 0 0,3 1-6 16,-2-1-5-16,1 3-3 15,1-1-4-15,0 0-5 0,-1 0-2 0,1 2-2 16,-1 0-4-16,1-1-17 0,2-1 6 15,0 2 0-15,4-15 2 0,-6 25 4 0,4-13 3 16,2-12 4-16,-2 20 0 0,2-20 2 0,0 0-1 16,4 27 1-16,2-19 1 15,-6-8 0-15,14 16 1 0,-1-12 0 0,0 3-4 16,2-2-2-16,1 0-3 0,3-3-1 16,-2-1-1-16,5-1-4 0,-1 0-1 0,0-3-6 15,2 0-12-15,-1-1-16 0,-1-2-26 16,2-1-30-16,-2 0-37 0,-1-3-42 15,-4-1-61-15,-1 4-67 0,-2-7-89 0,2 1-170 16,-9-1-78-16,3-1 32 0,-4 2-427 16,1-3-510-16</inkml:trace>
  <inkml:trace contextRef="#ctx0" brushRef="#br3" timeOffset="-183463.48">24598 14286 3006 0,'0'0'-71'0,"0"0"77"0,0 0 50 16,0 0 40-16,0 0 35 15,-19-3 29-15,19 3 6 0,0 0 2 0,0 0-8 16,0 0-12-16,0 0-5 0,0 0-15 0,0 0-8 0,0 0-14 15,63 5-11-15,-43-4-14 16,-2-1-8-16,2 2-9 0,1-2-13 0,-3 0-11 16,4 0-23-16,-22 0-27 15,38-3-46-15,-20 1-54 0,-3-2-61 0,3 2-60 16,-6-2-66-16,-1 1-148 0,0-2-136 16,0-1-341-16,-3 1-321 0</inkml:trace>
  <inkml:trace contextRef="#ctx0" brushRef="#br3" timeOffset="-182373.2">25360 13887 2655 0,'0'0'-108'0,"12"-10"34"15,-12 10 20-15,0 0 23 0,9-9 28 16,-9 9 30-16,0 0 27 0,10-9 19 0,-10 9 15 15,0 0 15-15,0 0 3 0,10-12 4 0,-10 12 3 16,0 0-1-16,0 0-1 16,0 0 2-16,0 0 1 0,0 0 1 0,0 0-1 0,0 0-4 15,0 0-4-15,0 0-2 16,0 0-3-16,0 0-3 0,-37-4 18 0,37 4-4 16,0 0 0-16,-26 10-8 15,26-10-2-15,-21 9-9 0,11-3-6 0,0 3-35 0,10-9-5 16,-22 18 3-16,11-9-9 0,4 3-7 15,-4-1-3-15,-1 1-2 0,6-1-7 16,-1 2-3-16,-2 1-1 0,0-1 7 0,3 1-5 0,-1 0-4 16,1 1 1-16,1-5-6 15,-1 6 1-15,6-16-3 0,-8 24 5 0,4-9-7 16,4-15 0-16,-4 20-1 16,4-20 3-16,-1 21-2 0,1-21 0 0,0 19-1 15,0-19-1-15,1 17-1 0,-1-17 6 16,4 14-8-16,-4-14 5 0,0 0-2 0,8 16-3 15,-8-16-2-15,10 9 4 0,-10-9-1 0,11 4 6 0,-11-4-14 16,0 0-2-16,20 3-3 16,-20-3 2-16,0 0-4 0,24 0 3 0,-24 0-4 15,0 0 5-15,23-7 1 16,-23 7 3-16,11-7-2 0,-11 7-1 0,14-8 5 0,-14 8 0 16,11-9-4-16,-11 9 2 15,0 0 0-15,14-11 0 0,-14 11 2 0,6-12 0 16,-6 12 1-16,0 0-5 0,9-15 2 0,-9 15 3 15,0 0-4-15,0-21 4 0,0 21-5 16,0 0 5-16,-9-23-2 0,9 23 3 0,-10-15 1 16,10 15-1-16,-15-17 5 15,9 9-7-15,6 8 3 0,-18-15 11 0,11 8 3 16,7 7-6-16,-15-12 2 0,15 12 1 16,-16-9 0-16,16 9 2 0,-14-10-5 0,14 10-2 15,0 0-3-15,-17-10 6 16,17 10-4-16,0 0-2 0,-13-4-4 0,13 4-5 0,0 0-21 15,-9-3-25-15,9 3-36 0,0 0-55 16,0 0-81-16,0 0-74 0,0 0-184 16,0 0-123-16,0 0-8 0,0 0-299 0,0 0-302 15</inkml:trace>
  <inkml:trace contextRef="#ctx0" brushRef="#br3" timeOffset="-179613.09">25563 15043 2673 0,'0'0'-77'0,"6"-14"43"0,-6 14 37 15,6-16 44-15,-6 16 36 16,10-11 29-16,-10 11 22 0,0 0 14 0,9-17 4 16,-9 17 5-16,5-12 0 15,-5 12 4-15,0 0-3 0,8-11 2 0,-8 11-2 0,0 0 1 16,0 0 4-16,0 0 15 15,10-12-14-15,-10 12-8 0,0 0-11 0,0 0-15 16,0 0-6-16,0 0-8 0,0 0-10 0,0 0-8 0,0 0-11 16,-42 22-8-1,32-12-10-15,1 0-5 0,0 2-22 0,-5 1-4 0,6 2-2 16,-1 0-3-16,-1-1-3 16,-1 1-2-16,5 0-7 0,1 2 0 0,1 0-2 0,1-2 0 15,1 1-1-15,2-16-7 16,-3 29 2-16,3-29-6 0,7 30-7 0,-4-20-5 15,4 2-6-15,-7-12-2 0,13 19 1 0,-7-12-3 16,-6-7 4-16,15 12 2 0,-15-12 0 16,14 9-1-16,-14-9 5 0,17 7-1 0,-17-7 0 15,13 3 0-15,-13-3 1 16,0 0 0-16,25-10-2 0,-25 10 2 0,15-15 0 0,-5 3 0 16,-1 2 1-16,2-4 1 15,0 0 1-15,0 0-1 0,-2 2 0 0,3-1 1 16,-2 0-1-16,2 2 0 0,-3 0 0 0,2 1-2 15,3 1 1-15,-3-1-1 0,2 2 7 16,-13 8-5-16,25-10 0 0,-11 3-1 0,1 4 3 16,-15 3-2-16,23-4 0 15,-23 4-2-15,20-2 5 0,-20 2-3 0,0 0 1 16,18 6 0-16,-18-6 2 0,6 13 0 16,-6-13 0-16,0 0 2 0,0 0-1 0,-13 31 1 15,13-31-2-15,-18 16 0 16,9-8 3-16,-4 2-2 0,13-10-1 0,-22 14-12 15,12-9-17-15,10-5-20 0,-15 10-24 0,15-10-33 16,-14 3-46-16,14-3-61 0,-12 0-64 16,12 0-57-16,0 0-139 0,0 0-113 0,-2-21-26 15,2 21-360-15,0 0-420 0</inkml:trace>
  <inkml:trace contextRef="#ctx0" brushRef="#br3" timeOffset="-179263.09">26019 14982 2899 0,'19'-10'-85'0,"-19"10"46"0,14-6 9 0,-14 6 9 16,14-4 5-16,-14 4 12 15,0 0 17-15,18-4 22 0,-18 4 3 0,0 0 37 16,0 0 23-16,0 0 17 0,0 0 19 16,0 0 17-16,0 0 5 0,0 0 6 15,0 0-7-15,0 0-10 0,0 0-15 16,0 0-14-16,0 0-12 0,0 0-11 0,-34 31-8 15,34-31-7-15,0 0-12 0,-8 13-9 0,8-13-3 16,0 0-12-16,0 0-14 16,10 23-14-16,-10-23-8 0,16 18-5 0,-5-11-3 0,0 4-2 15,1 1 1-15,-1 3 1 16,2-2 5-16,-1 1-4 0,-5 1 8 0,1-2 9 0,-4 0 6 16,2 1 11-16,-6-14 7 15,0 25 3-15,0-25 2 0,-8 23-8 0,4-12-6 16,-3 0-9-16,7-11-31 15,-18 17-43-15,7-9-55 0,1-2-68 0,2-2-58 16,8-4-82-16,-18 4-148 0,18-4-114 0,-16-3-387 0,16 3-405 16</inkml:trace>
  <inkml:trace contextRef="#ctx0" brushRef="#br3" timeOffset="-178858.12">26448 14821 2869 0,'0'0'-72'0,"6"-10"65"0,-6 10 37 0,0 0 36 15,7-15 24-15,-7 15 19 16,0 0 8-16,0 0 9 0,0 0 21 0,0 0 10 0,0 0 11 16,0 0-7-16,0 0-8 15,0 0-10-15,0 0-3 0,0 0-11 0,-27 48 0 16,20-33 9-16,-4 5-10 16,0-1-14-16,4 3-9 0,0 1-16 0,-1 0-4 15,0 1-12-15,2 2-6 0,4-2-8 16,0 2-8-16,2 2-5 0,2-1-5 0,2-1-13 15,2-2-18-15,4 3-32 0,-1-3-39 0,-2 1-38 16,4-7-48-16,0 1-59 0,-2-5-55 16,1-3-72-16,-2-2-142 0,-1-3-124 0,-7-6 12 15,14 7-297-15,-14-7-253 16</inkml:trace>
  <inkml:trace contextRef="#ctx0" brushRef="#br3" timeOffset="-178293.17">26611 14947 2677 0,'0'0'-38'0,"-4"-20"29"0,4 20 31 16,0 0 37-16,-9-11 30 16,9 11 29-16,0 0 14 0,0 0 8 0,0 0 2 15,0 0 2-15,0 0-5 0,0 0-5 16,0 0-8-16,0 0-5 0,-29 25-7 0,29-25 0 15,-4 17-6-15,4-17-7 0,-3 24-11 0,3-24-3 16,-2 27-12-16,4-11 14 16,-2-16-9-16,3 33-10 0,-1-18 0 0,0 2-16 0,3-2-5 15,-1-2-8-15,-4-13-4 16,8 25 2-16,-7-15-7 0,-1-10-2 0,11 14-6 16,-11-14-4-16,11 13-5 15,-11-13-13-15,0 0 8 0,21 0-11 16,-21 0 1-16,0 0 0 0,22-17-1 0,-11 7 0 0,-4-2 0 0,0-1-1 15,1 1 3-15,0 1 12 16,-8 11 1-16,10-19 0 0,-10 19-4 0,5-13-3 0,-5 13 3 16,10-10-2-16,-10 10 2 15,0 0 1-15,0 0 2 0,0 0-6 0,0 0-2 16,0 0 4-16,0 0-8 16,28 16-3-16,-28-16 1 0,16 9-2 0,-16-9-3 15,13 7 1-15,-13-7 5 0,16 6-3 16,-16-6 2-16,15 4 4 0,-15-4 11 0,0 0 2 15,21 0 8-15,-21 0-1 0,0 0 9 0,18-15 3 16,-18 15-3-16,7-19 1 0,-3 7-1 16,1 0-4-16,-1-4-11 0,0 1-6 0,-4 15 8 15,8-27-11-15,-6 13 3 16,-2 14-2-16,2-21-29 0,-2 21-12 0,0-17-35 0,0 17-33 16,-8-15-49-16,8 15-60 15,-10-10-61-15,10 10-89 0,-13-5-178 0,13 5-81 16,-14 0 35-16,14 0-288 0,0 0-236 0</inkml:trace>
  <inkml:trace contextRef="#ctx0" brushRef="#br3" timeOffset="-177623.12">27067 15163 2606 0,'0'0'-29'0,"0"0"46"0,0 0 19 0,0 0 29 0,0 0 21 15,-6-23 17-15,6 23 20 16,0 0 9-16,0 0 5 0,-20-6 5 0,20 6-2 16,0 0-3-16,0 0-3 0,0 0-12 15,-34 22-8-15,27-15-11 0,7-7-16 0,-16 19-5 16,10-8-9-16,-1 0-7 0,1 0-7 0,6-11-5 15,-8 25-7-15,8-25 0 16,-6 21-10-16,6-21-5 0,0 22 1 0,0-22-5 0,4 16-2 16,-4-16-3-16,6 17-4 15,-6-17 0-15,8 12-2 0,-8-12-1 0,11 9-4 16,-11-9-1-16,11 8-2 16,-11-8 2-16,0 0-2 0,20 0 0 0,-20 0 5 15,0 0-4-15,0 0 0 16,25-16-3-16,-25 16 10 0,16-18-11 0,-9 6 0 0,-1-3 3 15,-1 0 2-15,1-6-8 0,1-2 1 0,-2-2 1 16,2-4 3-16,-3 1-6 0,0 0-3 16,-1-3 3-16,3 3 2 0,0-1 8 0,-2 3-2 15,0 0 5-15,-2 5 4 16,1 2 8-16,-1 2 3 0,2 0-5 0,-4 17 2 16,2-28-3-16,0 16 1 15,-2 12-6-15,2-21-2 0,-2 21-6 0,1-15-3 0,-1 15 5 16,0 0 9-16,0 0-3 15,0 0 1-15,0 0 3 0,0 0 11 0,0 0 5 16,0 0 7-16,0 0 9 0,0 0 3 0,-24 38 3 0,22-22 11 16,-2 0-3-16,4 4-4 15,0-1-3-15,4 5-5 0,0 1-4 0,2 0-5 16,1-1-6-16,1 3-8 16,0 4 0-16,1-6-3 0,-1 0-4 0,4-2-5 15,-5 1-2-15,4-3-3 0,-5-2-10 16,2 1-15-16,0-6-21 0,-3 1-25 0,1-1-18 15,-1-2-27-15,0-1-25 0,-1-3-36 0,-4-8-46 16,5 14-64-16,-1-8-56 0,-4-6-133 16,0 0-154-16,0 0 18 0,0 0-420 0,0 0-507 15</inkml:trace>
  <inkml:trace contextRef="#ctx0" brushRef="#br3" timeOffset="-177333.53">27461 14747 3093 0,'0'0'-48'16,"0"0"53"-16,0 0 32 0,0 0 34 0,0 0 21 15,0 0 22-15,0 0 14 0,0 0 3 16,0 0-11-16,0 0-10 0,0 0-14 0,0 0-7 15,48 10-10-15,-48-10-5 0,34 5-13 0,-15-3-7 16,1 0-5-16,-2-2-6 0,4 2-12 16,-22-2-21-16,34-2-30 0,-15 2-32 0,-19 0-40 15,29-2-39-15,-16 0-46 16,-13 2-52-16,20-4-86 0,-20 4-140 0,9-8-447 16,-9 8-286-16</inkml:trace>
  <inkml:trace contextRef="#ctx0" brushRef="#br3" timeOffset="-177033.41">27577 14659 2851 0,'0'0'38'0,"0"0"38"0,0 0 31 16,0 0 40-16,0 0 24 0,0 0 11 16,0 0-4-16,0 0-8 0,0 0-14 15,-13 25-14-15,13-25-10 0,0 21-23 16,0-21 2-16,-4 29-11 0,2-14-25 0,-1 0-7 0,-1 2 0 15,-2-2-11-15,2 3-8 0,-2-2 0 0,2 2-7 16,-3 0-5-16,-1 1-2 16,4-5-3-16,1 3 7 0,-1-1-4 0,2 1 1 0,2-17-1 15,2 30 16-15,3-15 1 16,-1-1-7-16,6-1-8 0,-1-2 2 0,-9-11-17 16,20 18-15-16,-5-12-28 15,-1-1-32-15,-3-3-33 0,2-2-34 0,-13 0-43 0,25-5-53 16,-11 1-41-16,-3-3-66 0,0-2-141 0,1 2-140 15,-4-1-376-15,-3 1-435 16</inkml:trace>
  <inkml:trace contextRef="#ctx0" brushRef="#br3" timeOffset="-176613.11">27911 14675 2976 0,'0'0'-38'16,"0"0"44"-16,3-16 29 15,-3 16 24-15,0 0 21 0,0 0 11 0,0 0 9 16,0 0 9-16,0 0 2 15,0 0 2-15,0 0 0 0,0 0 1 0,0 0-6 0,0 0 7 16,0 0 3-16,0 0 1 0,25 27-5 0,-25-27-24 16,8 19-5-16,-2-6-4 15,1 0-1-15,-3 3-6 0,3-1-9 0,-1 2-7 16,3 3 0-16,-2 2 29 0,0 1-8 16,-1-1-3-16,2 2-13 0,-4 1-6 0,0 0-4 15,-2-5-7-15,-2 2-2 16,-2-2-5-16,0 1-6 0,-4 3-11 0,-2-2-9 0,0-1-20 15,0 0-32-15,-5-2-26 0,0-2-42 0,-1-1-54 16,-1 3-70-16,2-4-51 16,-2-1-120-16,3-3-184 0,-3 1-8 0,2 1-361 15,0-4-384-15</inkml:trace>
  <inkml:trace contextRef="#ctx0" brushRef="#br3" timeOffset="-174883.3">28590 14893 2866 0,'0'0'-79'0,"0"0"29"15,-16-11 15-15,16 11 25 16,0 0 32-16,0 0 25 0,0 0 24 0,0 0 8 15,0 0 14-15,0 0 10 0,0 0 6 0,0 0 8 0,0 0 2 16,0 0-1-16,0 0-4 16,0 0-2-16,0 0 1 0,0 0-2 0,0 0-3 15,0 0-1-15,0 0-12 16,0 0-8-16,0 0-4 0,0 0-17 16,0 0-3-16,38-9-1 15,-38 9-6-15,0 0-2 0,0 0-8 0,26 0 3 0,-26 0-7 0,0 0 4 16,25 0 0-16,-25 0 0 0,0 0-4 0,23-3 1 15,-23 3-1-15,17 0-8 16,-17 0-4-16,20-2-3 0,-20 2-2 0,18-2 0 0,-18 2-3 16,0 0-2-1,29 0-2-15,-29 0 0 0,18 0 8 0,-18 0-18 0,0 0 4 16,22 0 8-16,-22 0 2 16,0 0-3-16,20-3 0 0,-20 3-5 0,0 0 3 15,19-2-5-15,-19 2-3 16,0 0-1-16,19 0-4 0,-19 0-9 0,0 0-20 0,0 0-32 15,17 0-47-15,-17 0-69 0,0 0-79 0,0 0-96 16,0 0-180-16,0 0-83 0,0 0 3 16,0 0-276-16,0 0-255 0</inkml:trace>
  <inkml:trace contextRef="#ctx0" brushRef="#br3" timeOffset="-171983.05">29516 14423 1764 0,'0'0'297'16,"0"0"-54"-16,0 0-78 0,0 0-11 0,0 0-10 15,0 0-6-15,0 0-15 0,0 0-16 16,0 0-8-16,0 0-7 0,0 0-2 0,0 0 5 15,0 0 5-15,0 0 4 0,0 0-9 0,0 0-6 16,0 0 1-16,0 0-11 16,0 0-7-16,0 0-6 0,0 0-7 0,0 0 0 0,0 0-2 15,0 0-3-15,7-24-4 16,-7 24-4-16,0 0-6 0,0 0-5 0,0 0-3 16,16-5-5-16,-16 5-3 15,0 0-1-15,22-2-3 0,-22 2-4 0,0 0 1 0,23 2-3 16,-23-2-1-16,0 0-4 0,25 3 1 15,-25-3-6-15,15 2 3 0,-15-2-4 16,0 0 3-16,22 6 4 0,-22-6-4 0,12 7-4 0,-12-7-1 16,8 9 0-1,-8-9 0-15,0 0 0 0,9 19 0 0,-9-19-1 0,0 14 2 16,0-14-1-16,0 0 0 16,-11 28 0-16,5-16 3 0,-2-4-2 0,-1 5 0 15,9-13 4-15,-19 19-1 0,8-9-2 16,1 0 1-16,1-1 0 0,-1 1 1 0,10-10-3 15,-13 13 2-15,13-13-1 0,-10 14-1 0,10-14-2 16,0 0-1-16,-2 18-1 16,2-18-2-16,0 0-3 0,14 15-4 0,-14-15-4 0,17 12 5 15,-6-4-1-15,4 0 4 16,-3 1 3-16,3 1-4 0,-2 1 4 16,-1 0 6-16,-1 4 15 0,2-5-6 15,-5 4 2-15,-1-2 1 0,-1 3-3 0,-4-2-1 0,-2-13 0 16,0 27-1-16,0-27 0 0,-11 28 0 0,3-14-4 15,-5-3 4-15,-2 5-3 16,-1-5-2-16,-2 0-12 0,0-2-35 0,-4 1-42 0,1-1-70 16,-1 1-74-16,4-4-100 15,1 0-198-15,0-2-58 0,0 0-324 16,0-1-303-16</inkml:trace>
  <inkml:trace contextRef="#ctx0" brushRef="#br3" timeOffset="-171153.41">29198 15227 2624 0,'0'0'-101'0,"0"0"39"0,0 0 7 0,0 0 23 0,0 0 17 16,0 0 10-16,0 0 15 16,0 0 14-16,0 0 11 0,0 0 26 0,0 0 3 15,0 0 9-15,0 0 8 0,0 0 10 16,0 0 8-16,0 0 1 0,0 0 5 0,0 0 2 16,0 0-9-16,26-16-10 15,-26 16-8-15,22 0-8 0,-22 0-10 0,24 0-8 16,-24 0-6-16,43 4-6 0,-13-4-4 0,-1 3-1 15,5 1-8-15,0-4-2 0,8 5-2 16,1-2 1-16,-1 0 6 0,2 1 9 0,3-1 7 16,0 1 0-16,-3 0-3 15,-2-2-7-15,3 0-2 0,-5 0-3 0,-4 0-2 0,-1-1-7 16,-3 1 1-16,0 0-2 16,-9 0-1-16,3-2-2 0,-4 2 0 0,-4-2-3 15,1 2-1-15,-19-2-13 16,28 0-22-16,-28 0-31 0,24 0-43 0,-24 0-57 0,18 2-55 15,-12-2-88-15,-6 0-170 0,0 0-493 16,0 0-389-16</inkml:trace>
  <inkml:trace contextRef="#ctx0" brushRef="#br3" timeOffset="-170053.53">29052 16039 2952 0,'0'0'-21'0,"0"0"8"0,0 0-3 15,0 0 19-15,0 0 17 16,0 0 28-16,0 0 27 0,0 0 17 0,20 23 7 16,-20-23 9-16,0 0 0 15,4 13 5-15,-4-13 0 0,4 14-4 0,-4-14-5 0,2 16-11 16,-2-16-9-16,2 21-8 16,-2-21-7-16,2 24-8 15,1-11-6-15,-3-13-4 0,2 26-3 0,0-13-8 16,0 1-6-16,-2-14-1 0,2 27-8 0,0-16 6 0,-2-11-13 15,2 23 5-15,-2-23-3 0,0 17 1 0,0-17-6 16,2 15 4-16,-2-15 0 16,0 0-5-16,4 16-5 0,-4-16 0 0,0 0-4 15,0 0-1-15,0 0-2 16,0 0-1-16,0 0-8 0,0 0 1 0,26-36-2 0,-24 18 1 16,0 0 0-16,2-6-1 15,0-3 0-15,-2-2 1 0,-2-3 2 0,2 2 1 16,-2-2-2-16,0 0 2 0,-2-3 3 0,2 3-8 15,-2-7 9-15,0 9 9 0,-2-2-1 16,0-3 4-16,-2 6-3 0,4 0 3 0,-2 2 0 16,2 2 6-16,-3 4 4 15,5 1-2-15,-2 2 6 0,2 18-2 0,2-28-1 16,-2 28-4-16,5-24-4 0,-3 14 1 16,-2 10-2-16,8-12 3 0,-8 12 0 0,14-10-3 15,-14 10-4-15,18-8 9 16,-18 8-3-16,25-4 4 0,-8 2-5 0,0 1 0 15,-17 1-5-15,40 1 0 0,-17-1 3 0,3 0-6 0,4 2 6 16,-3-2-5-16,3 3 0 16,0-2 0-16,-4-1 0 0,0 0-3 0,-1 3-1 15,1-3 1-15,-2 0-7 16,-2 0-10-16,0 0-17 0,1 0-27 0,-4-3-33 16,0 2-36-16,-19 1-39 0,32 0-48 15,-19 0-53-15,-1 0-65 0,-12 0-123 0,20 0-115 16,-20 0-311-16,8 4-246 0</inkml:trace>
  <inkml:trace contextRef="#ctx0" brushRef="#br3" timeOffset="-169722.57">29379 16030 2614 0,'0'0'25'0,"0"0"38"0,0 0 10 0,2 24 18 15,-2-24 22-15,0 0 22 0,2 19 7 16,-2-19-2-16,2 16-7 0,-2-16-9 0,4 14-8 16,-4-14 2-16,2 18-4 15,-2-18-5-15,2 17-11 0,-2-17 5 0,2 19-12 0,-2-19-11 16,3 19-14-16,-3-19 1 0,2 14-10 15,-2-14-4-15,0 0-12 0,4 19-13 16,-4-19-23-16,0 0-18 0,2 18-24 0,-2-18-25 16,0 0-40-16,0 0-54 15,2 16-68-15,-2-16-123 0,0 0-197 0,0 0-53 0,0 0-238 16,0 0-169 0</inkml:trace>
  <inkml:trace contextRef="#ctx0" brushRef="#br3" timeOffset="-169443.26">29632 16096 2571 0,'0'0'66'0,"0"0"45"0,0 0 22 0,0 0 13 0,0 0 20 15,20-2-12-15,-20 2-2 16,0 0-19-16,16-4-10 0,-16 4-13 0,0 0-11 16,26 0-11-16,-26 0-6 15,27 2-17-15,-11 0-14 0,-16-2-23 0,31 2-28 16,-16-2-40-16,-15 0-40 0,29 0-62 16,-13 0-49-16,-4-2-84 0,-12 2-151 0,22-4-517 15,-16 0-360-15</inkml:trace>
  <inkml:trace contextRef="#ctx0" brushRef="#br3" timeOffset="-168988.49">29977 15876 2825 0,'0'0'63'16,"0"0"51"-16,0 0 2 0,-2-20-11 0,2 20-10 15,0 0-5-15,0 0-9 16,0 0-6-16,4-15-7 0,-4 15-9 0,0 0-5 16,0 0-7-16,0 0-5 0,24 0-7 15,-24 0-19-15,0 0-13 0,31 11-16 0,-17-7-5 16,-14-4-1-16,27 11 0 16,-14-5 2-16,-3 0 3 0,1 1 3 0,-11-7 3 15,17 16 10-15,-17-16 3 0,8 16 10 16,-8-16 9-16,5 17 15 0,-5-17 9 15,-5 22 14-15,5-22 4 0,-8 23 4 0,1-12 5 0,3 3-2 16,4-14-5-16,-8 24 0 16,6-12-3-16,2-12-4 0,-5 25-4 0,5-12-6 0,0-13-7 15,5 30-1-15,-1-14-8 16,0 0-4-16,2 2-2 0,-2-1-4 0,1 0 19 16,-1-1-5-16,-2 2 5 15,-2-2 4-15,0-16 6 0,-6 32-22 0,1-17-4 16,-5-2 0-16,-3 3-5 0,-1-3-1 0,-2-4-12 0,2 1-27 15,-1 0-36-15,0-3-45 16,0-2-63-16,15-5-72 0,-21 7-56 0,8-7-129 16,13 0-151-16,-16-3-6 15,16 3-277-15,0 0-202 0</inkml:trace>
  <inkml:trace contextRef="#ctx0" brushRef="#br3" timeOffset="-167613.2">29644 15577 2394 0,'0'0'-99'0,"0"0"37"15,0 0 34-15,0 0 21 16,0 0 23-16,0 0 13 0,0 0 24 0,0 0 27 16,0 0 11-16,0 0 13 15,0 0 14-15,0 0 13 0,0 0 8 0,0 0 5 16,0 0 3-16,0 0 5 0,0 0-4 0,0 0-13 0,0 0-9 15,0 0-12-15,28-20-16 16,-28 20-8-16,0 0-12 0,28 4-11 0,-28-4-6 16,27 3-8-16,-9 1-4 15,0-2-4-15,4 0-9 0,3-1-3 0,-1 2-2 0,-2-3-3 16,8 1-3-16,-4-1-2 16,3 0-5-16,-3 0 2 0,-3-1-3 0,3 1-4 15,-3 0 3-15,-2-3 1 16,-2 2 2-16,-19 1 9 0,38 0-3 0,-23-2-12 15,-15 2 11-15,25 0-3 0,-25 0-16 0,26-2-14 0,-26 2-24 16,19 0-35-16,-19 0-43 16,0 0-46-16,21 0-66 0,-21 0-84 0,0 0-170 15,17 0-120-15,-17 0-285 16,0 0-254-16</inkml:trace>
  <inkml:trace contextRef="#ctx0" brushRef="#br3" timeOffset="-166903.59">30379 15690 2509 0,'0'0'-71'15,"0"0"39"-15,0 0 34 16,0 0-2-16,0 0 38 0,0 0 9 0,-4-17 8 15,4 17 11-15,0 0 0 0,0 0 2 0,0 0 4 0,0 0 4 16,20-11 1-16,-20 11 4 16,0 0-6-16,16-4-2 0,-16 4-4 0,0 0-3 15,0 0-4-15,26 1-7 16,-26-1-5-16,0 0-5 0,19 7-1 0,-19-7 5 0,0 0 4 16,14 11 6-16,-14-11-1 15,5 11-1-15,-5-11 4 0,0 0-2 0,0 0 9 16,-9 29-3-16,9-29 2 0,-8 15 2 0,8-15-1 15,-10 15 1-15,10-15-7 0,-7 13-5 16,7-13-6-16,-4 13-3 0,4-13-5 0,0 0-4 16,2 26-5-16,-2-26-7 15,11 17 2-15,-7-8-2 0,2 3-7 16,-6-12-1-16,8 19 0 0,-8-19 2 16,7 17-5-16,-7-17-3 0,0 17 1 0,0-17-4 0,0 0-9 15,-13 21-26-15,13-21-29 16,-12 11-44-16,12-11-45 0,-18 10-61 0,12-7-59 15,6-3-91-15,-17 5-171 0,17-5-456 0,-10 3-439 16</inkml:trace>
  <inkml:trace contextRef="#ctx0" brushRef="#br3" timeOffset="-165853.61">30359 15662 2945 0,'0'0'-97'16,"0"0"36"-16,-9-11 38 0,9 11 28 0,0 0 36 15,0 0 24-15,0 0 22 0,0 0 10 16,0 0 13-16,0 0 12 0,0 0 2 0,0 0 2 16,0 0-12-16,0 0-7 15,0 0-7-15,0 0-16 0,0 0-14 0,0 0-5 16,0 0-6-16,36-7-8 0,-36 7-4 0,0 0-3 0,21 0-2 15,-21 0 10-15,0 0 3 16,0 0 4-16,21 0 5 0,-21 0 0 0,0 0 1 16,0 0 24-16,0 0 0 15,22 7-8-15,-22-7 5 0,0 0-25 0,0 0-3 16,6 12-5-16,-6-12-3 0,0 0-5 16,0 0 2-16,2 22-6 0,-2-22 2 0,0 0 3 15,0 20 1-15,0-20-3 0,0 0 0 16,-4 23-7-16,4-23-2 0,-4 17 3 15,4-17-4-15,-4 17-2 0,4-17-5 0,-7 17-3 0,7-17 2 16,-7 16-5-16,7-16-2 16,-8 14-2-16,8-14 2 0,-8 16-4 0,8-16 4 15,-7 13-5-15,7-13-1 16,-8 14 1-16,8-14-1 0,0 0-1 0,-8 15 2 0,8-15 1 16,0 0 1-16,-7 14 1 15,7-14 3-15,0 0 1 0,0 0 1 0,-9 13-1 16,9-13 6-16,0 0-1 0,0 0-2 15,-8 11-1-15,8-11-4 0,0 0 0 0,0 0-1 16,0 0-5-16,0 0 2 0,0 0 3 0,-6 16 1 16,6-16 5-16,0 0 6 15,0 0 4-15,0 0 2 0,0 0 1 16,0 0 2-16,0 0-3 0,0 0-1 0,0 0-2 16,0 0 1-16,0 0-2 0,0 0-2 0,10 20-3 15,-10-20-3-15,0 0-2 0,20 8-4 0,-20-8 1 16,21 5-4-16,-7-1-3 15,2 0 0-15,2 2-6 0,0-4-11 0,-2 1-20 0,-16-3-27 16,28 3-31-16,-13-3-30 16,-15 0-34-16,22-4-46 0,-22 4-60 0,20-6-68 15,-14 2-104-15,-6 4-173 16,4-15-23-16,-4 15-560 0,0 0-882 0</inkml:trace>
  <inkml:trace contextRef="#ctx0" brushRef="#br3" timeOffset="-164213.34">30657 14960 3631 0,'0'0'-172'0,"0"0"37"16,-27 6 38-16,27-6 50 0,0 0 32 0,0 0 36 15,0 0 30-15,-11 11 19 0,11-11 23 0,0 0 11 0,0 0 10 16,0 0 6-16,-4 15-3 16,4-15-7-16,0 0-1 0,0 0-13 0,0 0-3 15,0 0-4-15,0 0-6 16,0 0-11-16,17 25-5 0,-17-25-9 0,0 0-6 0,16 4-5 16,-16-4-4-16,0 0-11 15,24 2 0-15,-24-2-6 0,0 0-7 0,28-6-9 16,-28 6-4-16,16-9-6 0,-16 9-4 0,17-11-2 15,-11 3 1-15,-6 8-4 16,16-16 5-16,-12 7 0 0,-4 9 2 0,12-19-2 0,-8 9 2 16,-4 10-1-16,9-19 0 15,-9 19 1-15,5-17 0 0,-5 17 0 16,2-17 1-16,-2 17-1 0,0 0 4 16,-2-21-6-16,2 21 9 0,0 0 3 0,-12-16 8 0,12 16 8 15,0 0 0-15,-16-5-1 16,16 5-3-16,0 0 5 0,0 0-1 0,-32 10 0 15,32-10 3-15,-17 11 5 0,7-4 1 0,-1 5 1 16,0-2-15-16,-1 3 1 0,4 0-1 16,-4 6 1-16,2-5-1 0,2 1-3 0,-1 0-3 15,3 0 4-15,-1 0 5 16,-1 1-6-16,3 2 3 0,1-5 0 0,0 2 4 16,4-15 1-16,-2 24 1 0,2-24 28 15,2 26-5-15,2-13 3 0,3-2 0 0,-7-11-4 16,15 22-4-16,-7-9-8 0,3-4-1 15,1-1-2-15,-1-1-7 0,4 1-1 16,-1-2-8-16,2-2-9 0,-16-4-19 0,29 3-21 0,-16-3-18 16,4 0-26-16,-1-3-27 15,2-4-41-15,-2 0-57 0,3-3-57 0,1-1-51 16,-6-5-117-16,6 1-146 16,-4-1-23-16,-1-3-347 0,-2-1-365 0</inkml:trace>
  <inkml:trace contextRef="#ctx0" brushRef="#br3" timeOffset="-163803.62">30773 14345 2803 0,'0'0'-38'0,"-16"-4"48"0,16 4 38 0,0 0 24 15,0 0 28-15,0 0 17 0,0 0 17 0,0 0 2 16,0 0-7-16,0 0-8 16,0 0-8-16,0 0-9 0,59 6-8 0,-42-5-11 0,-17-1-7 15,29 0-11-15,-13 0-5 16,-16 0-17-16,31 0-25 0,-18 0-38 0,-13 0-45 16,27-3-50-16,-27 3-60 15,26-4-58-15,-16 0-95 0,5 1-166 16,-6-4-388-16,1 3-248 0</inkml:trace>
  <inkml:trace contextRef="#ctx0" brushRef="#br3" timeOffset="-163185.18">31419 13930 2590 0,'11'-14'-91'0,"-11"14"24"16,10-12 29-16,-10 12 32 0,9-9 29 0,-9 9 24 0,0 0 19 16,11-12 10-16,-11 12 6 15,0 0 0-15,0 0 6 0,0 0 16 0,8-11 13 16,-8 11 5-16,0 0 1 0,0 0-1 0,0 0-3 15,0 0 1-15,0 0 3 16,0 0-1-16,-49 17-5 0,37-8-1 0,-2 0-11 0,0 2-7 16,-1 2-5-16,0 0-11 15,0 2-9-15,1 3-6 0,-2-3-11 16,4 4-4-16,0-2-9 0,-2 3-1 16,4-3-4-16,0 1-3 0,1 0-2 0,3-1-14 0,-1 0 0 15,3-2 6 1,0 1-2-16,-1-2-11 0,3 2 0 0,2-16-3 0,0 22-5 15,0-22-6-15,2 22-3 0,-2-22-6 0,9 17-8 16,-9-17-13-16,13 11-4 0,-13-11-10 16,13 11 0-16,-13-11-5 0,12 3 1 0,-12-3 7 15,0 0 6-15,0 0 1 16,26-6 6-16,-26 6 1 0,12-10 3 0,-12 10 7 16,8-17 1-16,-8 17 9 15,9-17 7-15,-9 17 1 0,5-21 4 0,-5 21 7 0,2-19 6 16,-2 19 2-16,-7-20 3 0,7 20 4 0,-11-25 2 15,5 15 1-15,-2-2-7 16,8 12 11-16,-15-20-5 0,4 13 4 0,3-4-4 0,8 11 3 16,-15-12 1-16,15 12-11 15,-15-13 0-15,15 13-12 0,-13-9-16 0,13 9-31 16,0 0-38-16,-14-10-43 16,14 10-47-16,0 0-62 0,-6-7-83 0,6 7-201 15,0 0-105-15,0 0-255 0,0 0-237 0</inkml:trace>
  <inkml:trace contextRef="#ctx0" brushRef="#br3" timeOffset="-161533.06">31660 14825 2479 0,'9'-14'-125'0,"-9"14"35"16,9-12 20-16,-9 12 34 0,0 0 14 0,0 0 22 0,10-13 25 15,-10 13 11-15,0 0 15 0,0 0 12 0,8-10 8 16,-8 10 8-16,0 0 7 16,0 0 2-16,0 0 6 0,0 0-6 0,0 0 3 15,0 0 1-15,0 0 5 0,0 0 4 16,0 0 0-16,0 0 0 0,-25-18-2 0,25 18-6 16,0 0-3-16,-32 4-3 15,32-4-7-15,-23 4-1 0,23-4-4 0,-23 6-4 16,10-1-12-16,13-5 0 0,-19 8-7 0,8-2-6 0,11-6-5 15,-12 11-3-15,12-11-3 16,-11 12-5-16,11-12-4 0,0 0-7 0,-2 19-11 16,2-19-15-16,0 0-14 15,13 18-3-15,-13-18 0 0,19 12 0 0,-9-7 2 16,3 4 4-16,0-1 3 0,1-3 2 16,2 0 5-16,-2 3 6 0,-1 0 1 0,1-1-1 15,2 1 1-15,-4-2 0 16,0 2 0-16,2-3 0 0,-14-5 5 0,16 13 3 15,-9-5 0-15,-7-8 4 0,12 13 2 0,-12-13 1 0,5 13 3 16,-5-13 3-16,2 16 6 16,-2-16 1-16,0 0 0 0,-11 19 3 0,11-19 1 15,-15 11-1-15,15-11 3 16,-18 9-4-16,4-6 0 0,14-3-6 0,-24 6 3 16,24-6-8-16,-28 0-2 0,28 0-11 15,-25 0-26-15,25 0-34 0,-24-6-45 0,24 6-62 16,-16-10-47-16,16 10-58 0,-12-15-92 0,10 7-148 15,2 8-419-15,-4-16-335 16</inkml:trace>
  <inkml:trace contextRef="#ctx0" brushRef="#br3" timeOffset="-161263.33">31874 14922 2715 0,'20'4'-58'0,"-20"-4"44"16,16 8 37-16,-16-8 34 0,15 7 40 0,-15-7 25 0,13 12 23 15,-13-12 7-15,10 13-1 16,-10-13-3-16,7 17-1 0,-7-17-8 0,4 18-12 16,-4-18-12-16,4 16-11 15,-4-16-12-15,4 18-10 0,-4-18-13 0,2 12-10 16,-2-12-17-16,0 0-30 0,2 19-32 0,-2-19-38 0,0 0-58 15,0 0-63-15,5 14-82 16,-5-14-138-16,0 0-182 0,0 0-306 0,0 0-260 16</inkml:trace>
  <inkml:trace contextRef="#ctx0" brushRef="#br3" timeOffset="-161073.04">31857 14702 2671 0,'-4'-16'21'0,"4"16"46"0,0 0 16 16,0 0 14-16,0 0 2 16,0 0-4-16,11-21-12 0,-11 21-11 0,0 0-9 15,0 0-12-15,0 0-27 16,14-4-44-16,-14 4-76 0,0 0-59 0,0 0-74 0,0 0-183 16,0 0-367-16,0 0-78 15</inkml:trace>
  <inkml:trace contextRef="#ctx0" brushRef="#br3" timeOffset="-160582.64">31916 14903 2181 0,'0'0'-75'0,"9"13"32"15,-9-13 19-15,7 16 16 16,-7-16 19-16,8 15 23 0,-8-15 4 0,8 15 20 15,-8-15 3-15,9 15-1 0,-9-15 5 0,4 13-9 16,-4-13 11-16,0 0-13 16,8 18-2-16,-8-18 4 0,0 0 3 0,7 11 7 15,-7-11 11-15,0 0 0 0,0 0-7 16,0 0-10-16,0 0-5 0,0 0-2 0,0 0-7 16,0 0-6-16,0 0-2 15,0 0-5-15,0 0-6 0,29-25 5 0,-29 25 4 0,11-17 4 16,-2 7 0-16,-9 10 2 0,12-17 3 0,-6 10 6 15,-6 7-2-15,15-13-2 16,-15 13-1-16,13-14-7 0,-13 14-2 0,11-11-5 16,-11 11-4-16,12-6-3 15,-12 6 3-15,0 0 3 0,18-6 14 0,-18 6 22 0,0 0 14 16,0 0 5-16,0 0 5 16,24 10 2-16,-24-10-10 0,7 12 5 0,-7-12-1 15,6 11-30-15,-6-11-1 16,7 17-4-16,-7-17-3 0,8 15-5 0,-8-15-3 0,7 17 2 15,-7-17-7-15,8 15-2 0,-8-15-4 0,6 15-5 16,-6-15 3-16,8 16-26 16,-8-16-21-16,8 14-21 0,-6-11-26 0,-2-3-36 0,0 0-48 15,10 16-66-15,-10-16-47 16,4 5-87-16,-4-5-163 0,0 0-77 0,10 7-294 16,-10-7-255-16</inkml:trace>
  <inkml:trace contextRef="#ctx0" brushRef="#br3" timeOffset="-160093.5">32338 14682 2627 0,'8'-14'-46'16,"-8"14"36"-16,0 0 30 0,0 0 32 0,9-11 31 0,-9 11 11 16,0 0 35-16,0 0 16 15,0 0 10-15,0 0 0 0,0 0 3 0,0 0-5 16,0 0-8-16,0 0-11 16,-30 37-7-16,23-29-12 0,7-8-4 0,-10 28-10 0,6-14-4 15,0 3-11-15,0-2-5 16,0 0-29-16,1 2-7 0,1 0-5 0,2-17-4 15,-2 33-2-15,2-18-2 0,0 4-7 0,2 0-1 16,3-3-14-16,-1 4-12 0,2 0-17 16,2 2-19-16,-4-6-38 0,2-2-33 0,2 2-39 15,0-4-59-15,-2 0-37 16,2 0-34-16,-3-4-66 0,1-1-72 0,-6-7-527 16,13 8-365-16</inkml:trace>
  <inkml:trace contextRef="#ctx0" brushRef="#br3" timeOffset="-159513.33">32480 14777 2853 0,'0'0'-68'16,"0"0"39"-16,-2-16 22 0,2 16 26 0,0 0 33 15,0 0 26-15,-9-14 23 0,9 14 14 16,0 0 16-16,0 0 12 0,0 0 2 0,0 0-7 15,0 0-9-15,0 0-16 0,0 0-13 0,-28 32-9 16,28-32-16-16,-6 17-4 16,6-17-3-16,-6 22-11 0,6-22-7 0,-2 22-4 0,0-11-5 15,2-11-3-15,0 26-5 16,0-26-6-16,2 24-3 0,0-10-3 0,-2-14-6 16,4 22 0-16,0-12-5 15,-4-10 0-15,9 19-6 0,-9-19-2 0,8 16-5 0,-8-16-7 16,11 7-3-16,-11-7-3 0,0 0-3 0,15 1 4 15,-15-1-2-15,0 0 4 16,0 0-1-16,18-17 3 0,-18 17 2 0,10-15 7 16,-10 15 7-16,8-15 6 15,-8 15-1-15,10-11 5 0,-10 11-6 0,0 0-1 0,10-14-2 16,-10 14-1-16,0 0 2 16,0 0-3-16,16-3 1 0,-16 3 3 0,0 0-6 15,0 0 0-15,0 0 1 16,0 0 4-16,29 12-2 0,-29-12 1 0,13 7-6 0,-13-7 4 15,13 6 1-15,-13-6 0 0,0 0 2 0,20 3 5 16,-20-3-1-16,0 0 12 16,22-2 0-16,-22 2 4 0,0 0-2 0,21-7 5 15,-21 7-2-15,13-12-6 0,-13 12-1 16,11-15 3-16,-5 6 0 0,-6 9 5 0,8-25-6 16,-4 15 7-16,-4 10-9 15,6-18 2-15,-6 18-4 0,5-19 0 16,-5 19-4-16,3-12-15 0,-3 12-34 0,0 0-37 0,0 0-54 0,-10-25-55 15,10 25-51 1,-6-6-56-16,6 6-113 0,-10-6-156 0,10 6-424 0,0 0-435 16</inkml:trace>
  <inkml:trace contextRef="#ctx0" brushRef="#br3" timeOffset="-158783.38">32896 14979 2949 0,'12'-7'-80'0,"-12"7"24"16,0 0 31-16,0 0 36 15,0 0 29-15,4-15 19 0,-4 15 6 0,0 0-5 0,0 0-3 16,0 0-1-16,0 0 5 0,0 0 9 0,0 0 3 15,0 0-3-15,0 0-1 16,0 0 2-16,-47 1-2 0,47-1-7 0,0 0-4 0,-22 15-5 16,22-15-9-16,-12 13-3 15,12-13-4-15,-8 15-2 0,8-15-2 0,-6 16-3 16,6-16-6-16,-3 18-1 16,3-18-5-16,0 0-1 0,3 26 0 0,-3-26-1 15,6 15-3-15,-6-15 0 0,6 14-3 16,-6-14 2-16,8 9 0 0,-8-9-5 0,0 0 0 15,17 8 2-15,-17-8-2 0,0 0 1 0,15 4-1 16,-15-4-1-16,0 0 0 16,0 0 2-16,23-12 4 0,-23 12-1 0,9-13-3 15,-9 13 5-15,7-20-6 0,-3 5-1 16,0-1-2-16,-2-3 3 0,2-5-3 0,-2-2-2 16,0 0 1-16,0-3-1 15,2-2 0-15,-2 2 4 0,-2 1 2 0,2-3 0 0,1 5-1 16,-1-3 6-16,-2 4 3 0,2 0 0 0,1 3 3 15,-3 1 3-15,0 2-1 16,2 2 6-16,-2 17-4 0,0-31-4 0,0 17-4 16,0 14-5-16,-2-22 2 15,2 22-3-15,-5-15 2 0,5 15 2 0,0 0-3 0,-9-13 1 16,9 13 8-16,0 0 1 16,0 0 4-16,0 0-1 0,0 0 8 0,0 0-5 15,0 0 11-15,-34 30-3 16,32-19 1-16,2-11 0 0,-4 27 1 0,4-12-6 0,0-15 1 15,2 37-2-15,-2-18 2 0,2 1-4 0,3-1 5 16,2 5-6-16,-3-2-1 16,2-1 3-16,0 0-10 0,0-2-3 0,3-1 4 15,-2-1-6-15,-1 1 0 0,0-3-5 16,0-1-8-16,1 1-10 0,-1-2-22 0,0 1-8 16,-6-14-22-16,11 21-23 15,-7-11-26-15,-4-10-38 0,11 14-47 0,-3-6-45 16,-2-1-73-16,-6-7-135 0,12 8-149 0,-12-8-313 0,0 0-307 15</inkml:trace>
  <inkml:trace contextRef="#ctx0" brushRef="#br3" timeOffset="-158473.41">33176 14644 2695 0,'0'0'-35'0,"0"0"36"0,0 0 39 0,0 0 21 16,0 0 16-16,0 0 6 0,0 0-6 15,0 0-5-15,0 0-8 0,0 0-5 0,38 0-11 16,-38 0-2-16,25 3-8 0,-25-3 0 0,34 5-8 15,-17-5-1-15,3 1-6 16,-2-1-7-16,-18 0-11 0,30 0-20 0,-15 0-26 16,-15 0-31-16,25-1-25 15,-25 1-30-15,21 0-43 0,-21 0-74 0,0 0-135 0,14-11-346 16,-14 11 6-16</inkml:trace>
  <inkml:trace contextRef="#ctx0" brushRef="#br3" timeOffset="-158233.24">33334 14562 2175 0,'0'0'50'0,"0"0"38"16,0 0 42-16,0 0 42 16,0 0 29-16,0 0 13 0,0 0-6 15,0 0-4-15,0 0-24 0,-18 24-8 0,18-24-12 16,0 25-10-16,0-25-10 0,2 26-14 0,0-9 1 16,0 4-38-16,2-5-7 15,0 4-9-15,-2-4-11 0,2 1-8 0,4 1-4 0,-6-1-4 16,2-4-2-16,0 0-10 0,-4-13 0 0,6 25-2 15,-2-15-12-15,-4-10-20 16,7 18-26-16,-5-10-41 0,-2-8-45 0,0 0-46 16,15 13-65-16,-11-10-50 0,-4-3-102 15,0 0-149-15,17-3-63 0,-17 3-263 0,0 0-194 16</inkml:trace>
  <inkml:trace contextRef="#ctx0" brushRef="#br3" timeOffset="-157993.17">33591 14615 2441 0,'0'0'-68'16,"12"-15"42"-16,-12 15 55 16,11-11 50-16,-11 11 29 0,11-10 12 0,-11 10 10 15,0 0 23-15,14-6 17 0,-14 6 11 16,0 0 1-16,0 0-18 0,24 17-18 0,-18-5-12 16,-2 1-18-16,1 2-8 15,-1 0-14-15,0 5-11 0,-2 1-9 0,3 2-11 16,-3 3 1-16,0 1-10 0,-4 0-6 0,-3 2-9 15,-1-4-17-15,-5 5-31 0,-1-4-48 16,-6 2-63-16,0 3-70 0,-6-6-84 0,-5 5-206 16,-7-3-109-16,-17 12-318 15,-5-5-297-15</inkml:trace>
  <inkml:trace contextRef="#ctx0" brushRef="#br1" timeOffset="-122843.15">23444 6638 2428 0,'0'0'-123'0,"0"0"33"0,0 0 20 0,0 0 21 15,0 0 29-15,0 0 10 16,0 0 20-16,0 0 20 0,0 0 15 0,0 0 12 0,0 0 0 16,0 0 0-16,0 0 3 15,0 0-5-15,0 0-5 0,0 0 10 0,0 0-11 16,0 0 10-16,0 0 15 16,0 0-6-16,0 0 9 0,0 0 4 0,0 0 5 0,0 0 2 15,0 0 2-15,0 0 4 16,0 0-1-16,0 0-4 0,0 0-6 0,0 0-2 15,0 0-4-15,0 0-7 0,0 0-3 0,0 0-5 16,0 0 4-16,0 0-5 0,0 0 4 16,0 0-4-16,0 0-4 0,0 0 0 15,0 0 0-15,0 0-2 0,0 0 2 16,0 0-3-16,0 0-1 0,0 0-4 16,0 0 2-16,0 0-5 0,0 0 2 0,0 0 2 15,0 0-2-15,-24 26-2 0,24-26-4 0,0 0-6 16,-10 10 0-16,10-10 2 0,0 0-7 0,-8 12 2 15,8-12 3-15,0 0 1 16,-13 13-6-16,13-13 4 0,-7 9 3 0,7-9-10 0,-8 12 0 16,8-12-1-16,0 0 0 15,-6 13 4-15,6-13 0 0,0 0 1 0,-9 17-9 16,9-17-1-16,-6 13 1 16,6-13-4-16,0 0 0 0,-6 14 6 0,6-14-2 15,0 0-4-15,-9 12 2 0,9-12 0 16,0 0 4-16,-6 14-2 0,6-14-16 0,0 0 8 15,-5 14 2-15,5-14 2 0,0 0-2 0,0 0 2 0,0 0-1 16,-4 15-2-16,4-15 5 16,0 0-7-16,0 0-2 0,0 0 0 0,0 0-1 15,-2 18-1-15,2-18-2 16,0 0 1-16,0 0-3 0,0 0 3 0,0 0-3 0,0 0 0 16,2 22-1-16,-2-22 3 15,0 0-1-15,0 0-1 0,0 0-1 0,4 17 1 16,-4-17-2-16,0 0 1 0,0 0-2 15,3 15 1-15,-3-15 2 0,0 0-5 0,0 0 1 16,0 0-3-16,4 20 2 0,-4-20 1 0,0 0 1 16,0 0-3-16,0 14 7 0,0-14-4 15,0 0 1-15,0 0 0 0,0 0-1 16,2 19 0-16,-2-19 2 0,0 0-1 16,0 0 0-16,0 0-2 0,2 18 3 0,-2-18 0 15,0 0 0-15,0 0 0 0,0 0 4 16,0 0 2-16,0 0 0 0,0 0 0 0,0 0 1 15,0 17-2-15,0-17 0 0,0 0 0 0,0 0 0 16,0 0-2-16,0 0-5 0,0 0-13 16,0 0-26-16,0 0-38 0,0 0-50 0,0 0-77 15,0 0-110-15,0 0-203 16,0 0-91-16,-13 1-4 0,13-1-493 0,0 0-693 16</inkml:trace>
  <inkml:trace contextRef="#ctx0" brushRef="#br1" timeOffset="-119443.3">22893 6857 3302 0,'0'0'-185'0,"-48"-6"36"16,48 6 23-16,0 0 24 16,0 0 26-16,0 0 27 0,0 0 30 0,0 0 20 0,0 0 17 15,0 0 13-15,0 0 3 16,0 0 9-16,0 0 1 0,0 0 6 0,0 0 2 16,0 0 0-16,0 0 3 15,0 0-1-15,0 0 2 0,0 0-7 0,0 0 5 0,0 0-1 16,0 0 3-16,0 0 2 0,0 0-2 0,0 0 0 15,0 0-2-15,0 0-2 16,0 0 4-16,0 0 0 0,0 0 1 0,0 0 2 0,0 0 4 16,0 0 0-16,0 0-2 15,0 0 1-15,0 0-3 0,0 0 0 0,0 0-1 16,0 0-1-16,0 0-3 16,0 0 0-16,0 0-1 0,0 0-4 15,0 0-3-15,0 0-1 0,0 0-2 0,0 0 1 16,0 0-4-16,-2-20-2 0,2 20-2 0,0 0-4 15,0 0-2-15,0 0-1 0,0 0 0 0,8-30-3 16,-8 30 0-16,0 0-5 16,4-16 16-16,-4 16-4 0,0 0 2 0,7-18-7 0,-7 18 8 15,0 0-6-15,4-17-4 16,-4 17-7-16,0 0-1 0,5-15-4 0,-5 15 1 16,0 0-3-16,6-15-1 0,-6 15-3 15,0 0 2-15,4-16-2 0,-4 16 1 0,0 0-8 16,4-13 5-16,-4 13 3 15,0 0-7-15,6-14 0 0,-6 14-2 0,0 0 7 16,6-14-1-16,-6 14-3 0,0 0 5 0,0 0-1 0,8-17 1 16,-8 17 1-16,0 0 1 15,4-14 2-15,-4 14-10 0,0 0 5 0,0 0 3 16,8-15-10-16,-8 15 12 16,0 0-16-16,0 0 11 0,8-14-2 0,-8 14-1 0,0 0 2 15,0 0 1-15,9-14-2 16,-9 14-3-16,0 0-1 0,8-10 8 0,-8 10-6 15,0 0 1-15,0 0 0 0,11-14 0 0,-11 14 2 0,0 0-3 16,0 0 2-16,13-9 2 16,-13 9-8-16,0 0 7 0,10-8-7 0,-10 8 3 15,0 0-3-15,12-10 4 16,-12 10 2-16,0 0 3 0,14-7-7 0,-14 7-3 0,0 0 10 16,12-8-1-16,-12 8-10 15,0 0 11-15,0 0-7 0,15-8-2 0,-15 8-6 16,0 0 6-16,0 0-2 0,0 0-2 0,13-7 6 0,-13 7 3 15,0 0-6-15,0 0 1 16,0 0-1-16,0 0 0 0,15-4 1 0,-15 4 1 16,0 0-10-16,0 0 10 15,0 0-3-15,0 0 7 0,0 0-8 0,0 0 3 0,0 0-3 16,0 0 4-16,0 0 0 16,28 7 2-16,-28-7-8 0,0 0 6 0,0 0-2 15,0 0 6-15,14 8-3 16,-14-8 0-16,0 0 1 0,0 0-3 0,0 0 4 0,10 10-2 15,-10-10 2-15,0 0-1 0,0 0 3 0,0 0 6 16,9 9-3-16,-9-9-4 16,0 0-2-16,0 0 3 0,0 0 5 0,7 16-6 0,-7-16 5 15,0 0 1-15,0 0 3 16,0 0-6-16,2 15 5 0,-2-15-6 0,0 0 3 16,0 0 3-16,0 0-2 15,0 0 1-15,0 0-2 0,-9 24-2 0,9-24 2 0,0 0-4 16,-7 13 6-16,7-13-9 0,0 0 4 15,0 0 2-15,-10 14-5 0,10-14 6 16,0 0 3-16,-8 11-28 0,8-11 7 0,0 0-3 0,0 0 8 16,-13 10-3-16,13-10 2 15,0 0 1-15,0 0 2 0,-15 8 0 0,15-8-1 16,0 0-3-16,-15 5 2 16,15-5-1-16,0 0 6 0,-14 7-6 0,14-7 2 0,0 0 1 15,0 0 0-15,-22 6 2 16,22-6-2-16,0 0 8 0,-16 3-7 0,16-3-2 15,0 0 3-15,-18 2 1 0,18-2 0 0,0 0-3 16,0 0 1-16,-16 4-3 0,16-4 4 16,0 0 6-16,0 0-6 0,0 0-1 0,-20 1 0 15,20-1-1-15,0 0 4 16,0 0-4-16,0 0 4 0,0 0 0 16,0 0 0-16,0 0-1 0,0 0 2 0,0 0 0 15,0 0 1-15,0 0-7 0,0 0 5 0,-23-5 0 16,23 5 0-16,0 0-5 0,0 0 6 0,0 0-4 0,0 0 4 15,0 0-6-15,0 0 4 16,0 0-3-16,0 0 1 0,0 0-3 0,0 0 8 16,0 0-3-16,0 0-3 15,0 0-1-15,0 0 5 0,0 0-3 0,0 0 4 0,0 0-3 16,0 0 1-16,0 0 1 16,0 0-3-16,0 0-3 0,59-2 4 0,-59 2 2 15,0 0 4-15,0 0-3 16,20 4-3-16,-20-4 1 0,0 0-6 0,0 0 2 0,16 5 7 15,-16-5 0-15,0 0 2 0,0 0-5 0,17 7 2 16,-17-7-1-16,0 0 2 16,13 3-1-16,-13-3 4 0,0 0-3 0,0 0-2 0,15 6 1 15,-15-6-1-15,0 0 0 16,0 0 4-16,0 0-5 0,14 5 5 0,-14-5 0 16,0 0 2-16,0 0 5 15,0 0-4-15,14 6 0 0,-14-6 2 0,0 0-3 0,0 0 0 16,0 0-3-16,0 0 7 0,0 0-2 15,0 0 5-15,0 0 3 0,0 0 1 16,12 9 4-16,-12-9 1 0,0 0-2 0,0 0 1 0,0 0-1 16,0 0-1-16,0 0-1 15,0 0-1-15,0 0 0 0,0 18 0 0,0-18 2 16,0 0-2-16,0 0 4 16,0 0-1-16,0 0-2 0,0 0 2 0,0 0-3 0,0 0-1 15,0 0-3-15,-12 24 1 16,12-24-1-16,0 0-3 0,0 0-2 0,0 0 1 15,-7 13 1-15,7-13-2 0,0 0 0 0,0 0 1 0,0 0 0 16,-9 10 1-16,9-10-1 16,0 0 0-16,0 0 0 0,0 0-3 0,-12 9 4 15,12-9-1-15,0 0-1 16,0 0 1-16,-13 8-2 0,13-8 0 0,0 0 1 16,0 0 0-16,-15 6 0 0,15-6-2 15,0 0 2-15,0 0-3 0,-19 6 3 0,19-6 0 16,0 0-1-16,-18 4 1 0,18-4 1 0,0 0-4 0,-18 2 2 15,18-2-2-15,0 0 2 16,-21 0-3-16,21 0 0 0,0 0-1 0,0 0 0 16,-23 0-5-16,23 0-5 15,0 0-16-15,0 0-27 0,-25-4-31 0,16 2-37 16,9 2-58-16,0 0-81 0,-25-12-89 16,14 7-243-16,2 1-37 0,9 4 21 0,-25-18-513 15,13 11-723-15</inkml:trace>
  <inkml:trace contextRef="#ctx0" brushRef="#br1" timeOffset="-103473.39">27847 6495 3403 0,'0'0'-130'0,"0"0"47"0,0 0 43 0,0 0 47 0,0 0 37 15,0 0 35-15,0 0 28 0,0 0 18 0,0 0 7 16,0 0-3-16,0 0 0 16,0 0 0-16,-5-14 13 0,5 14-10 0,0 0-11 0,0 0-4 15,0 0-1-15,0 0-11 16,38-3-29-16,-38 3-10 0,25-3-5 0,-8 3 0 16,-17 0-5-16,31-3-6 15,-9 1 1-15,-4-1-3 0,5 0-7 0,-6 2-7 0,6-3 4 16,-4 1-5-16,-3 0-5 0,-16 3 1 0,34-6-6 15,-22 6-10-15,-12 0-14 16,24-4-12-16,-13 2-19 0,-11 2-27 0,16-2-32 0,-16 2-43 16,14-1-44-16,-14 1-50 15,0 0-40-15,0 0-56 0,0 0-109 0,0 0-112 16,0 0-407-16,0 0-384 16</inkml:trace>
  <inkml:trace contextRef="#ctx0" brushRef="#br1" timeOffset="-103123.31">28067 6429 2892 0,'0'0'-54'16,"0"0"35"-16,0 0 30 16,0 0 34-16,0 0 36 0,0 0 21 0,0-23 26 15,0 23 14-15,0 0 8 16,0 0-9-16,0 0-1 0,0 0-9 0,0 0-8 0,18-15-13 16,-18 15-7-16,0 0-7 15,0 0 3-15,0 0-4 0,0 0-1 0,0 0-2 16,0 0-20-16,0 0 3 0,0 0-10 0,11 38 1 15,-11-38-4-15,0 24-5 0,0-24-10 16,-2 26 2-16,2-10-3 0,-1 3-6 0,-1-2 3 16,0 0-9-16,0 2 3 15,-2 0-1-15,2 1-5 0,2-2 3 16,-2 1-7-16,0-1 0 0,0 0-6 0,2-18 2 16,-4 31-6-16,4-18-1 0,0-13-3 0,-2 23 0 15,2-23-14-15,0 21-21 16,0-21-17-16,0 15-17 0,2-8-30 0,-2-7-27 0,8 12-25 15,-8-12-30-15,0 0-38 0,14 8-29 0,-14-8-18 16,15 0-31-16,-15 0-57 16,0 0-76-16,19-4-50 0,-19 4-398 0,15-8-219 15</inkml:trace>
  <inkml:trace contextRef="#ctx0" brushRef="#br1" timeOffset="-102643.4">28229 6735 2547 0,'19'-15'-48'0,"-14"6"36"0,-5 9 21 0,16-12 36 16,-16 12 16-16,13-13 32 0,-13 13 21 0,13-12 15 0,-13 12-1 15,8-11-11-15,-8 11-10 16,0 0-3-16,0 0 11 0,0 0 17 0,0 0 2 16,0 0-5-16,0 0-1 15,0 0-7-15,0 0 12 0,0 0-10 0,-55 16-17 0,47-6-12 16,-3 1-11 0,2-1-11-16,-1 3-4 0,4-1-15 0,-2-1-3 0,0 2 6 15,8-13-11-15,-10 21-7 0,5-9-3 0,5-12-3 0,-1 21-3 16,1-21 0-16,0 0-3 15,8 26-4-15,-8-26 1 0,11 14-9 0,-11-14-5 16,15 7-3-16,-15-7-4 16,18 4 0-16,-18-4 2 0,20-1-1 0,-20 1 5 0,23-12-5 15,-12 5 3-15,1-2 2 16,-1-2 1-16,1 0 4 0,0-2-1 0,-2 1 8 16,0-2 3-16,-1 3 9 15,-1 2 2-15,-8 9-7 0,15-17 0 0,-6 9-7 0,-9 8 1 16,9-11-8-16,-9 11 4 0,0 0-1 0,13-8 15 15,-13 8 7-15,0 0-1 16,0 0 6-16,0 0-4 0,0 0-4 0,6 32-4 0,-6-32-1 16,0 23-5-16,0-23 0 15,-2 23-4-15,2-23 0 0,0 27-6 0,0-14 0 16,0-13-2-16,2 23-2 16,-2-23-14-16,2 21-18 0,-2-21-25 0,2 17-18 0,0-10-32 15,-2-7-36-15,0 0-41 0,4 13-42 0,-4-13-45 16,0 0-34-16,0 0-44 15,0 0-72-15,0 0-83 0,23-26-45 0,-19 15-363 0,1-2-286 16</inkml:trace>
  <inkml:trace contextRef="#ctx0" brushRef="#br1" timeOffset="-102281.29">28493 6751 2626 0,'0'0'-81'16,"0"0"42"-16,9-13 30 0,-9 13 11 0,0 0 32 16,0 0 24-16,10-9 34 0,-10 9 25 15,0 0 18-15,0 0-1 0,0 0-1 0,0 0-5 16,0 0-8-16,13 34-6 0,-13-34-6 0,4 17 2 15,-4-17-5-15,2 20-6 16,-2-20-10-16,2 19-6 0,-2-19-9 0,0 16-5 0,0-16-10 16,3 16-6-16,-3-16-5 15,0 0-2-15,0 19-4 0,0-19-4 0,0 0-4 16,0 0-5-16,0 0-3 16,0 0-1-16,0 0-4 0,0 0-2 0,0 0-2 0,0 0-3 15,36-35 0-15,-28 22 4 16,2 0 7-16,0 0 2 0,0 2 3 0,-2-1 2 15,3 2 3-15,-11 10 5 0,17-13 11 16,-10 7 39-16,-7 6 12 0,18-6 3 0,-18 6 0 16,0 0-4-16,0 0-8 0,28 12-4 0,-28-12-8 15,12 15-7-15,-2-3-4 16,-6-1-8-16,-4-11-8 0,12 25-6 0,-6-14-6 0,1 3-13 16,-1-2-30-16,-6-12-31 15,13 20-50-15,-9-12-61 0,0 0-62 0,3-1-76 16,-1 1-72-16,-6-8-150 0,15 5-125 0,-15-5 20 15,11 4-392-15,-11-4-475 0</inkml:trace>
  <inkml:trace contextRef="#ctx0" brushRef="#br1" timeOffset="-101523.63">29203 6283 2968 0,'0'0'-138'0,"0"0"34"16,0 0 24-16,0 0 30 16,0 0 22-16,0 0 29 0,0 0 11 0,0 0 19 0,0 0 12 15,0 0 7-15,0 0 7 16,0 0 10-16,0 0 5 0,-34 25 7 0,34-25 6 15,0 0 7-15,-4 17 14 0,4-17 5 0,0 0-3 0,-4 21-5 16,4-21-7-16,-2 15-8 16,2-15-11-16,-2 16-5 15,2-16-12-15,0 0-4 0,-8 18-7 0,8-18-5 16,-2 14-3-16,2-14-8 0,0 0 1 0,-4 16-7 0,4-16 0 16,0 0-4-16,0 0-1 15,-4 18-4-15,4-18 3 0,0 0 7 0,0 0 2 16,0 0 8-16,0 0 7 0,-2 17 1 0,2-17-2 15,0 0-6-15,0 0-2 0,0 0-6 16,0 0-3-16,0 0-4 0,0 0 0 0,0 0 2 16,-4 18 1-16,4-18-2 15,0 0-2-15,0 0 3 0,-4 17-5 0,4-17-1 16,0 0-2-16,0 0 0 0,-2 20-1 16,2-20-3-16,0 0 1 0,-2 20 1 0,2-20-4 15,0 0 0-15,-2 21-4 0,2-21 3 0,0 0 3 16,2 24 6-16,-2-24 7 15,0 22-1-15,0-22-3 0,0 22 2 0,0-22-3 0,2 30-2 16,0-14 5-16,-2 1-5 16,2 0-1-16,-2 1-1 0,2 1 0 0,0-1-2 15,0 1-2-15,0-1 1 16,2 1 0-16,-2 1 17 0,0-4 4 0,3 1-5 0,0 1-9 16,-3-2-1-16,2 1-7 15,0-1-10-15,0 0-18 0,2 1-19 0,-1-2-22 16,1-2-28-16,0 1-40 0,1-4-57 0,1 2-70 0,-3-3-91 15,1 0-201-15,-6-9-82 16,0 0-359-16,10 17-445 0</inkml:trace>
  <inkml:trace contextRef="#ctx0" brushRef="#br1" timeOffset="-100763.38">29372 7089 2901 0,'0'0'-95'16,"0"0"48"-16,0 0 5 0,15 8 14 0,-15-8 19 0,0 0 24 16,0 0 25-16,0 0 19 15,0 0 15-15,0 0 3 0,29-18 8 0,-29 18 14 16,12-11 4-16,-6 2 2 0,-6 9 2 0,14-23 0 0,-8 12 0 15,3-4-3-15,0-2-11 16,1-1-12-16,1-3-3 0,-1-2-12 0,1 1-8 16,0-8-5-16,1 2-7 15,0-1-5-15,0-1-6 0,0 1-1 0,-1-1-5 0,-3 3-6 16,1 2-1-16,1 0 0 16,-1 1-1-16,-3 1-2 0,2 1 5 15,-1 0-2-15,2 2-4 0,-3 0 1 16,0 5-1-16,0 0 2 0,-2-1 1 0,1 1-2 0,1 4-6 15,-6 11-1-15,9-21-2 0,-9 21-2 0,10-14 4 16,-10 14-6-16,9-7-1 16,-9 7-3-16,0 0 1 0,0 0 2 0,19 0-3 15,-19 0 1-15,0 0-2 0,0 0 3 16,15 21 4-16,-15-21-8 0,6 17 2 0,-6-17 1 16,2 21 0-16,-2-21-2 15,2 23-1-15,-2-23 1 0,-4 22 5 0,2-8-4 16,2-14-2-16,-10 25 2 0,3-14 0 0,7-11 3 0,-15 21-4 15,9-14 0-15,-5 3 1 16,11-10 1-16,-12 11 0 0,12-11 3 0,-16 10-4 16,16-10 3-16,0 0 3 15,0 0-6-15,-16 1-2 0,16-1 1 0,0 0-3 0,0 0 2 16,0 0-1-16,0 0 0 16,0 0 1-16,0 0-1 0,0 0-1 0,0 0-2 15,0 0-1-15,0 0 6 16,0 0-4-16,0 0 1 0,0 0-2 0,49-16 4 0,-49 16-1 15,0 0 6-15,25 11-2 0,-25-11 2 0,21 14 6 16,-11-7 0-16,4 6 2 16,-4-3-1-16,3 2-3 0,-3 1 3 15,1 0 3-15,-2 3-11 0,-3-3 5 0,2 2 3 16,-4-2 0-16,2 2-1 0,-6-15 6 0,2 26 1 16,-2-26 1-16,-4 22-5 15,4-22 0-15,-12 22-3 0,4-15-10 0,8-7-17 16,-20 16-20-16,12-13-26 0,8-3-35 0,-21 5-42 0,21-5-47 15,-20 3-51-15,8-7-62 16,12 4-140-16,-17-10-146 0,10 3-303 0,-1-3-262 16</inkml:trace>
  <inkml:trace contextRef="#ctx0" brushRef="#br1" timeOffset="-100403.57">30041 6367 2691 0,'0'0'-20'0,"7"-11"35"16,-7 11 31-16,0 0 19 15,10-14 19-15,-10 14 3 0,0 0 17 0,0 0 10 16,0 0 2-16,0 0-8 0,24 4-10 0,-24-4-9 0,0 0-4 15,12 24 0-15,-6-11 6 16,-1 3 8-16,1-2 0 0,-2 1-8 0,0 4-3 16,3 1-10-16,-5-1-2 15,4 3-8-15,-3-1-3 0,1 4-4 0,-4-2-6 0,0-3-5 16,0 3 0-16,0 4-9 16,-4-2-1-16,1-2-7 0,1 2 1 0,-4-3-8 15,1-1-14-15,-3-2-23 16,4-1-28-16,-3-3-44 0,1 1-52 0,0-3-71 0,2-3-57 15,0 0-104-15,-1 0-171 0,5-10-445 0,-5 12-438 16</inkml:trace>
  <inkml:trace contextRef="#ctx0" brushRef="#br1" timeOffset="-99703.52">30464 6641 2878 0,'0'0'-93'16,"0"0"63"-16,0 0 14 0,0 0 28 0,0 0 34 0,0 0 25 16,0 0 20-16,0 0 8 15,0 0 3-15,0 0-5 0,0 0-5 0,0 0-11 16,0 0-4-16,0 0-4 0,0 0 1 0,0 0-4 0,0 0-6 15,0 0 0-15,0 0-8 16,0 0-4-16,0 0-5 0,0 0-5 0,62-3-4 16,-62 3-5-16,0 0-12 15,27-3-18-15,-27 3-34 0,18-1-44 0,-18 1-53 16,0 0-42-16,22-6-33 0,-22 6-43 16,0 0-101-16,11-10-548 0,-11 10-276 15</inkml:trace>
  <inkml:trace contextRef="#ctx0" brushRef="#br1" timeOffset="-99543.35">30496 6531 2790 0,'0'0'22'0,"0"0"6"0,-14-6 7 0,14 6 4 15,0 0 20-15,0 0 23 16,0 0-1-16,0 0-4 0,0 0-11 0,0 0-6 0,0 0-7 16,0 0-5-16,44-11-9 15,-44 11-18-15,23 1-45 0,-23-1-53 0,26 0-59 16,-26 0-54-16,25-4-71 0,-12 3-600 0,-1 1-212 15</inkml:trace>
  <inkml:trace contextRef="#ctx0" brushRef="#br1" timeOffset="-96253.62">31585 6384 2807 0,'0'0'-61'0,"0"0"7"0,0 0 5 15,0 0 21-15,0 0 37 0,0 0 19 0,0 0 13 0,0 0 6 16,12 25-15-16,-12-25 2 16,0 0-5-16,-2 23 1 0,2-23 7 0,0 17 20 15,0-17-4-15,0 21-3 0,0-21-1 16,2 17-2-16,-2-17-3 0,4 17-9 0,-4-17-1 16,0 0 5-16,4 17 4 15,-4-17 2-15,0 0-3 0,6 10-3 0,-6-10-1 16,0 0-4-16,0 0-2 0,0 0 0 0,0 0-1 0,0 0-6 15,22-31-2-15,-22 31-4 16,6-32-5-16,-4 9-9 0,3-4-10 0,-1 0-10 16,-2-7-8-16,2-2 2 15,-6 4 3-15,2-1 1 0,0 1 1 0,-2 0 10 0,-2-1 14 16,-1 3 9 0,-1-4 9-16,2 6 7 0,0-2 10 0,-2 2 5 15,1 1 1-15,1 2 8 0,-1 0 11 16,1 6 2-16,2 1 2 0,2-2-3 0,0 20-8 0,2-32-9 15,0 18-5-15,2 1-4 0,5 2-4 0,-9 11-9 16,21-19 2-16,-8 9-6 16,4 4 0-16,2-1-3 0,5 1-4 0,1 0 0 15,5 1-3-15,2-1-4 0,7 0 0 16,1 1 2-16,5-1-3 0,-1 1-2 0,0-2 1 16,-1 2-4-16,-1 1 1 15,-1 1-1-15,-3-4 1 0,-4 4-2 0,-4-1 0 16,-3 1 0-16,-1-2-4 0,-8 3-16 0,4-2-22 15,-6 3-41-15,1-3-51 0,-17 4-65 16,26-2-66-16,-26 2-122 0,12-1-185 0,-12 1-356 16,0 0-328-16</inkml:trace>
  <inkml:trace contextRef="#ctx0" brushRef="#br1" timeOffset="-95943.38">31914 6169 2682 0,'0'0'-126'16,"0"0"20"-16,-10 15 17 15,10-15 16-15,0 0 14 0,-4 17 25 16,4-17 17-16,-4 17 20 0,4-17 8 0,-2 21 26 0,2-21 7 0,-2 25 28 15,2-12 9-15,0-13 20 16,0 27 4-16,2-13-1 0,-2-14-1 0,0 26-8 16,2-13-10-16,-2-13-7 15,4 23-10-15,-4-23-6 0,2 21-10 16,-2-21-3-16,4 17-30 0,-4-17-42 16,4 11-56-16,-4-11-47 0,0 0-61 0,0 0-124 0,13 9-498 15,-13-9-125-15</inkml:trace>
  <inkml:trace contextRef="#ctx0" brushRef="#br1" timeOffset="-95723.68">32050 6235 2435 0,'10'-7'-32'16,"-10"7"32"-16,0 0 32 15,0 0 38-15,16-6 14 0,-16 6 7 0,0 0-7 16,0 0-9-16,20-6-8 0,-20 6-2 0,18-3-15 15,-18 3-3-15,22-4-5 16,-22 4-4-16,28-3-4 0,-9 3-1 0,-19 0-16 0,32-1-19 16,-13-1-34-16,-19 2-39 15,30 0-56-15,-16-2-40 0,-14 2-75 0,26-4-549 16,-18 2-103-16</inkml:trace>
  <inkml:trace contextRef="#ctx0" brushRef="#br1" timeOffset="-95323.71">32359 6102 2298 0,'0'0'-48'15,"0"0"17"-15,10-15 9 16,-10 15 17-16,9-10 22 0,-9 10 22 0,11-10 15 16,-11 10 0-16,12-11-1 0,-12 11-6 15,16-6-4-15,-16 6-9 0,18-5 7 0,-18 5-6 16,19-6-1-16,-19 6-9 0,17 0 2 0,-17 0-8 15,0 0 3-15,23 0 1 16,-23 0 11-16,0 0 3 0,16 6 8 0,-16-6 4 16,0 0 3-16,4 12 2 15,-4-12 1-15,0 0 0 0,0 0 2 0,-12 28-4 0,12-28-1 16,-6 17-1-16,6-17-1 16,-8 17-7-16,8-17-1 0,-6 21-4 15,4-10-2-15,2-11-5 0,0 23-5 0,2-8-1 16,4 2 1-16,0 1-5 0,0-1 0 0,4 5-3 15,-2 0 2-15,2-1 7 0,1 2 14 0,-2-1 6 16,-1 0 2-16,0-2 5 16,-3-2 7-16,-3-1 0 0,0-2-4 0,-2-15-5 0,-7 31-6 15,1-18-8-15,-2 0-30 16,-1-3-42-16,9-10-56 0,-19 19-81 0,11-11-61 16,8-8-104-16,-18 9-160 0,10-7-395 15,0 2-272-15</inkml:trace>
  <inkml:trace contextRef="#ctx0" brushRef="#br1" timeOffset="-95003.59">32704 5947 2645 0,'6'-16'-77'15,"-6"16"23"-15,6-12 12 0,-6 12 5 0,0 0 28 16,14-11 3-16,-14 11 5 16,0 0-1-16,16-4-1 0,-16 4 1 0,0 0 1 0,0 0 19 15,26 9 5-15,-26-9 16 16,10 10 23-16,-10-10 17 0,9 15 18 0,-9-15 20 16,6 16 6-16,-6-16 0 15,0 16 4-15,0-16-7 0,0 0-5 0,-2 27-8 0,2-27-11 16,-4 17-8-16,4-17-8 0,-4 18-13 0,4-18-10 15,-2 15-19-15,2-15-38 16,0 0-62-16,0 0-88 0,4 24-66 0,-4-24-82 16,8 12-679-16,-4-8-429 0</inkml:trace>
  <inkml:trace contextRef="#ctx0" brushRef="#br1" timeOffset="-83333.68">31262 6738 723 0,'0'0'227'16,"0"0"-52"-16,0 0-34 0,0 0-1 0,0 0 2 15,0 0 5-15,0 0 7 16,0 0 3-16,0 0 7 0,0 0 7 0,0 0-6 0,0 0-3 16,0 0-8-16,0 0-14 0,0 0-10 15,0 0-14-15,0 0-6 0,0 0-12 0,0 0-5 16,0 0-2-16,0 0-5 16,0 0 3-16,0 0-10 0,0 0 5 0,0 0-4 0,0 0 0 15,0 0-2-15,0 0-2 16,0 0-6-16,0 0-8 0,0 0-7 0,0 0-3 15,47 8-3-15,-47-8-2 0,0 0-1 0,23 4-2 16,-23-4-2-16,19 1 3 16,-19-1-5-16,0 0 2 0,28 3-3 0,-28-3-4 0,16 2-1 15,-16-2-6-15,20 1 0 16,-20-1 0-16,19 2-8 0,-19-2 3 0,17 4-2 16,-17-4-4-16,21 0 0 15,-21 0-4-15,20 2 1 0,-20-2-1 0,22 2-3 0,-22-2-1 16,22 3 1-16,-22-3-5 0,21 0 1 0,-21 0-1 15,23 0-2-15,-23 0 5 16,21 0-5-16,-21 0 1 0,22 3 1 0,-22-3 1 0,20 0 2 16,-20 0-10-16,19 0 6 15,-19 0-4-15,20 1 4 0,-20-1 2 0,0 0 0 16,27 0-3-16,-27 0 0 16,17 0-1-16,-17 0 1 0,19 0 1 0,-19 0-2 15,19 0-1-15,-19 0 4 0,0 0 1 0,27 0-4 0,-27 0 0 16,22-1 0-16,-22 1 4 15,19 0-7-15,-19 0 1 0,21 0 2 0,-21 0-2 16,0 0 0-16,27 0 4 16,-27 0-1-16,20-3 3 0,-20 3-5 0,18 0 4 0,-18 0 0 15,22 0-1-15,-22 0 3 16,19 0 2-16,-19 0-2 0,0 0-1 0,28-3-2 16,-28 3 2-16,16 0-2 15,-16 0 1-15,0 0-3 0,26 0 0 0,-26 0-1 0,0 0 4 16,23-2-10-16,-23 2 8 0,19 0-2 0,-19 0 7 15,0 0-7-15,25 0 3 16,-25 0-5-16,20 0 0 0,-20 0 3 0,0 0-2 16,27-2 1-16,-27 2 2 0,17 0 17 15,-17 0 1-15,0 0-5 0,29 0-1 0,-29 0-5 16,20 0 3-16,-20 0 2 16,21 0-4-16,-21 0-1 0,21 0 4 0,-21 0-3 0,19 0 2 15,-19 0-6-15,0 0 2 16,28 0-1-16,-28 0-1 0,18 0 0 0,-18 0-2 15,0 0 4-15,26 0-1 0,-26 0-1 0,17 0-7 16,-17 0 11-16,0 0 6 0,26-4-5 16,-26 4 1-16,0 0-3 0,24 0 1 15,-24 0 6-15,18 0-7 0,-18 0-2 16,0 0 1-16,23 0 1 0,-23 0-1 0,0 0-11 0,25 0 3 16,-25 0 7-16,19 0-1 15,-19 0 2-15,20 4-1 0,-20-4-3 16,0 0 2-16,27-4-5 0,-27 4 2 0,17 0-2 0,-17 0 4 15,0 0-2-15,27 0 4 0,-27 0-1 16,20-2 0-16,-20 2 0 0,0 0 1 0,22 0-2 16,-22 0-5-16,0 0 7 15,24-1 3-15,-24 1-7 0,0 0-2 0,25-2 1 16,-25 2 3-16,22 2-2 16,-22-2 0-16,22 0 3 0,-22 0-4 0,24 0 1 0,-24 0-1 15,24 1-5-15,-24-1 9 16,27 2 1-16,-27-2 1 0,28 0 1 0,-16 4 4 0,-12-4-1 15,28 0 0-15,-16 0-3 0,-12 0-1 0,23 0-2 16,-23 0-2-16,22 2-4 16,-22-2-19-16,19 0-33 0,-10 0-44 0,-9 0-47 15,0 0-60-15,12 2-69 16,-12-2-67-16,0 0-151 0,0 0-141 0,0 0 21 16,0 0-356-16,-48 13-408 0</inkml:trace>
  <inkml:trace contextRef="#ctx0" brushRef="#br1" timeOffset="-80993.34">31866 7241 2748 0,'0'0'-149'0,"0"0"41"16,0 0 34-16,0 0 27 16,0 0 18-16,0 0 35 0,0 0 26 0,0 0 21 0,0 0 27 15,0 0 10-15,0 0 16 16,0 0 5-16,0 0-1 0,0 0 2 0,0 0 2 15,0 0 2-15,0 0 8 0,0 0-2 0,0 0 7 16,0 0-3-16,0 0 2 16,0 0-3-16,0 0 0 0,0 0-6 0,0 0-28 0,0 0-3 15,0 0-7-15,0 0-5 16,0 0-8-16,30 5-6 0,-30-5-9 0,0 0-5 16,24 1-6-16,-24-1-4 15,20 3-8-15,-20-3 3 0,23 4-3 0,-23-4-5 16,22 0-3-16,-22 0 1 0,20 0-9 0,-20 0-4 0,20 3-18 15,-20-3-20-15,0 0-29 16,0 0-42-16,23-3-57 0,-23 3-64 0,8 0-52 16,-8 0-79-16,0 0-138 0,0 0-101 15,7-8-276-15,-7 8-223 0</inkml:trace>
  <inkml:trace contextRef="#ctx0" brushRef="#br1" timeOffset="-80023.28">32048 7303 2449 0,'0'0'-113'0,"0"0"36"15,0 0 15-15,0 0 13 0,0 0 22 16,0 0 29-16,0 0 23 0,0 0 27 15,0 0 16-15,0 0 23 0,0 0 11 0,0 0 11 0,0 0 14 16,0 0 4-16,0 0 5 16,0 0 1-16,0 0 0 0,30-30-7 0,-30 30-10 15,0 0-5-15,0 0 3 16,0 0-7-16,0 0 7 0,0 0-13 0,0 0-8 0,0 0-9 16,0 0-10-16,0 0-6 15,-32 42-9-15,23-32-5 0,1 2-7 0,-3-1-4 16,0 1-2-16,1-2-4 0,0 1-7 0,-4-2-6 15,6 1 2-15,-2-1-3 16,10-9-4-16,-15 15 1 0,15-15 0 0,-13 14-6 16,13-14 0-16,-11 9-2 0,11-9-1 15,0 0-5-15,-6 12 2 0,6-12-4 0,0 0-2 16,0 0 4-16,0 0-5 16,0 0 2-16,0 0-1 0,0 0-3 0,0 0 2 0,40-2-3 15,-40 2 2-15,0 0 0 0,23 0 0 16,-23 0 1-16,0 0-2 0,22 2-2 15,-22-2 1-15,12 8 5 0,-12-8 11 0,11 12 25 0,-11-12-5 16,9 20-5-16,-3-9 5 16,0 3 2-16,-2 0-7 0,1 3-3 0,-1 1 10 15,-2 4 3-15,0-2 0 16,-4 3 1-16,0 2-5 0,-4-1-2 0,-3 1-6 0,-5 1-3 16,-4 3 3-16,0-6-16 15,-6 2-23-15,-5 2-31 0,-3-4-33 0,-4 2-45 16,4-7-49-16,-1 3-69 0,1-3-80 0,-3-4-174 0,1 2-135 15,1-3 33-15,-1-1-327 16,4-5-314-16</inkml:trace>
  <inkml:trace contextRef="#ctx0" brushRef="#br1" timeOffset="-66563.51">28402 8622 2612 0,'0'0'-145'16,"14"-12"29"-16,-14 12 24 0,0 0 16 0,0 0 21 0,10-11 25 15,-10 11 16-15,0 0 29 16,6-13 18-16,-6 13 30 0,0 0 21 0,8-11 2 16,-8 11 10-16,0 0 11 15,0 0 2-15,9-11-1 0,-9 11 5 0,0 0-2 0,0 0-6 16,0 0-4-16,0 0-11 16,5-15-5-16,-5 15-12 0,0 0-3 0,0 0-2 15,0 0-3-15,0 0-2 16,0 0-1-16,0 0-4 0,-28-6-3 0,28 6-5 0,0 0-3 15,0 0-7-15,-28 13 0 0,28-13-5 0,-19 12-1 16,10-5-5-16,9-7-1 16,-15 18-3-16,7-11-2 0,8-7-3 0,-10 19 0 0,6-7-5 15,4-12 1-15,-8 27-2 16,6-14-3-16,0 2-2 0,2-15 3 0,-5 31-2 16,3-15-1-16,2-16 2 15,2 31 3-15,-2-17 3 0,0-14 2 0,7 25 5 0,-5-14 5 16,-2-11 2-16,3 21 2 0,-3-21 1 0,7 17 0 15,-7-17-2-15,8 11-4 16,-8-11-4-16,11 6 3 0,-11-6-5 0,0 0-5 16,0 0 0-16,32-11 0 0,-23 1 1 15,4-3-4-15,1-3-5 0,2 3-2 0,0-4 5 16,0 2 5-16,1-1 1 16,1 3 1-16,-4 0 2 0,3 3 5 0,-3 1 6 15,2-1 0-15,-5 4 11 0,5 0 3 16,-16 6 5-16,25-7 0 0,-25 7 3 0,20-4-4 15,-20 4-20-15,0 0 0 0,23 6-2 0,-23-6-3 16,0 0-2-16,8 13 1 16,-8-13-6-16,0 0 0 0,0 0-5 0,0 0-15 15,-23 30-18-15,23-30-21 0,-14 10-25 16,6-4-27-16,-1-2-33 0,9-4-39 0,0 0-47 16,-15 9-35-16,15-9-53 0,-12 2-105 15,12-2-125-15,0 0-45 0,0 0-274 0,0 0-192 16</inkml:trace>
  <inkml:trace contextRef="#ctx0" brushRef="#br1" timeOffset="-66263.71">28879 8682 2556 0,'19'-4'34'16,"-19"4"47"-16,13-5 7 16,-13 5 6-16,0 0 18 0,0 0 17 0,6-13 11 0,-6 13-2 15,0 0-11-15,0 0-8 0,0 0-10 0,0 0-5 16,0 0-10-16,0 0-7 15,0 0-12-15,0 0-6 0,0 0-9 0,0 0-12 0,0 0-8 16,0 0-7-16,0 0-8 16,-10 43-4-16,17-33-3 0,2-1-1 0,1 2 5 15,2 1 4-15,-2 1 2 16,1 1 2-16,-3-1 8 0,1 1 3 16,-3 1 0-16,3-3 0 0,-5 3-5 0,-4-15-2 15,2 24-4-15,-2-24 0 0,-6 25-14 0,-1-16-25 16,7-9-36-16,-17 19-45 0,9-13-57 0,8-6-64 15,-17 9-76-15,17-9-177 16,-18 3-135-16,18-3-306 0,0 0-291 0</inkml:trace>
  <inkml:trace contextRef="#ctx0" brushRef="#br1" timeOffset="-65983.63">29325 8469 2736 0,'0'0'-19'0,"0"0"28"0,6-11 26 0,-6 11 33 15,0 0 27-15,0 0 22 16,0 0 15-16,0 0 6 0,0 0-6 0,0 0-3 16,-33 28-7-16,25-15-1 15,-1 0 0-15,0 2 1 0,1 5 25 0,0 1-8 0,0 0-6 16,0 2-22-16,4 1-31 0,0 0-2 0,2 0-13 15,0 1-9-15,0-5-19 16,2 2-21-16,0-1-27 0,2 0-33 0,0-2-40 16,0-2-39-16,2 0-52 0,0 0-36 15,2-2-41-15,-2-2-69 0,0-1-121 0,2-2-534 16,-2-2-427-16</inkml:trace>
  <inkml:trace contextRef="#ctx0" brushRef="#br1" timeOffset="-65193.57">29425 9165 2827 0,'0'0'-135'0,"0"0"40"15,7 18 36-15,-7-18 20 0,0 0 39 16,0 0 31-16,0 0 38 0,6 14 37 0,-6-14 28 16,0 0 16-16,0 0 5 15,0 0 2-15,0 0-18 0,0 0-8 0,0 0-13 16,0 0-10-16,0 0-11 0,0 0-9 16,0 0-8-16,0 0-7 0,0 0-12 0,4-46-2 15,-4 46-10-15,4-30-2 0,-2 9-9 0,2-5-3 16,0-2-7-16,3-6-1 15,2-4-9-15,-1 0 1 0,-2-2-3 16,5-4-1-16,-1 0-5 0,-1 7 7 0,2-1 2 16,-3 2 9-16,0 2-1 0,4 4 11 0,-6 1 5 15,0 4 1-15,2 0 5 16,-1 3-2-16,-1 2-7 0,0 4 0 0,1-2-11 0,-1 5 1 16,1-1 0-16,-7 14-7 15,8-20-4-15,-2 11-5 0,-6 9 2 0,8-14-9 16,-8 14 5-16,14-8-2 0,-14 8-2 0,0 0-4 0,20 0-5 15,-20 0-7-15,0 0 0 16,24 10-3-16,-24-10-3 0,17 12 4 0,-9-3 0 16,-2 2 0-16,3-2 0 15,-9-9 5-15,11 23-1 0,-9-13 2 0,-2-10-4 0,4 22 6 16,-4-22-2-16,-4 19 2 16,4-19 1-16,-8 18 0 0,8-18 1 0,-9 15-2 15,9-15 2-15,-13 13 2 0,13-13 0 0,-10 8-1 16,10-8 1-16,0 0-5 0,-13 7-3 15,13-7-3-15,0 0-7 0,0 0 3 0,0 0 1 16,0 0-1-16,0 0 1 16,0 0 3-16,0 0 1 0,0 0 8 0,0 0 0 15,0 0 3-15,0 0 4 0,0 0 1 16,0 0-2-16,0 0 3 0,38-25 0 0,-38 25-2 16,0 0-2-16,0 0-1 15,27 14 2-15,-27-14 4 0,16 14 0 0,-10-7 12 16,-6-7-3-16,14 21 4 0,-9-7 8 0,-1-3-6 15,0 2 2-15,-4-13-2 16,4 25-3-16,-2-14 11 0,-2-11-17 0,-2 26-3 0,2-26 1 16,-8 26 0-16,2-16-1 15,-3 1-13-15,9-11-20 0,-17 15-19 0,6-7-29 16,11-8-42-16,-18 7-53 0,18-7-67 16,-20 3-84-16,20-3-153 0,-21-6-144 0,11 0 10 15,4-1-228-15,-3 0-162 16</inkml:trace>
  <inkml:trace contextRef="#ctx0" brushRef="#br1" timeOffset="-64733.66">30048 8425 2359 0,'0'0'-61'16,"8"-15"54"-16,-8 15 40 16,0 0 27-16,0 0 23 0,0 0 15 0,0 0 11 15,0 0 16-15,0 0 0 16,0 0 3-16,0 0 2 0,0 0-1 0,0 0 0 0,0 0-5 15,0 0 1-15,21 30-4 0,-21-30-10 0,7 20-8 16,-3-7-6-16,0 0-4 16,0 0-5-16,0 5-2 0,1-3-6 0,-1 2-8 0,-2 1-4 15,2-2-7-15,-2 4-4 16,0-1 17-16,-2 0-11 0,2 1-1 0,-4-1 0 16,2 2-11-16,-2-2-5 15,0 0-1-15,-2 0-5 0,0-2-1 0,2-1-6 0,-3-1-5 16,5-15-5-16,-8 29-2 0,4-18-4 0,4-11-30 15,-4 19-23-15,-1-10-34 16,5-9-46-16,0 0-56 0,-7 17-64 0,7-17-65 16,0 0-134-16,-4 5-167 0,4-5 11 15,0 0-254-15,0 0-190 0</inkml:trace>
  <inkml:trace contextRef="#ctx0" brushRef="#br1" timeOffset="-64373.92">30357 8867 2496 0,'0'0'-35'0,"0"0"58"0,0 0 29 16,0 0 29-16,0 0 25 0,0 0 32 0,0 0 25 16,0 0 18-16,0 0 1 0,0 0 1 15,0 0-9-15,0 0-15 0,0 0-5 0,0 0 12 16,14 10-8-16,-14-10-4 16,0 0-17-16,0 0-39 0,24 0-10 0,-24 0-10 15,21 0-4-15,-21 0-13 0,23 0-11 0,-23 0-6 0,25-3-9 16,-25 3-22-16,28-1-25 15,-18-1-28-15,3 0-33 0,-2-2-34 0,-11 4-40 16,19-5-49-16,-11-1-46 16,-8 6-38-16,8-12-91 0,-8 12-98 0,-2-13-511 0,2 13-438 15</inkml:trace>
  <inkml:trace contextRef="#ctx0" brushRef="#br1" timeOffset="-64203.6">30407 8742 3010 0,'0'0'-25'0,"0"0"46"16,-12-9 27-16,12 9 23 0,0 0 27 0,0 0 20 15,0 0 9-15,0 0-7 16,0 0-8-16,0 0-17 0,0 0-12 0,0 0-9 0,0 0-8 16,0 0-13-16,0 0-16 15,40-13-25-15,-40 13-28 0,19-2-47 0,-19 2-65 16,16-1-41-16,-4 1-49 16,-12 0-77-16,0 0-674 0,25-4-415 0</inkml:trace>
  <inkml:trace contextRef="#ctx0" brushRef="#br1" timeOffset="-59653.45">30876 8568 2830 0,'0'0'-135'0,"0"0"36"0,0 0 23 0,0 0 23 15,0 0 30-15,0 0 19 16,0 0 16-16,0 0 12 0,0 0 15 0,0 0 5 16,0 0 17-16,0 0-10 0,0 0 7 15,0 0-3-15,0 0 0 0,0 0-5 0,0 0 6 16,0 0 8-16,0 0 2 0,0 0 7 15,0 0-2-15,0 0-7 0,6-17-8 16,-6 17-5-16,0 0-5 0,0 0 1 0,0 0-9 0,0 0-6 16,20-4-5-1,-20 4 0-15,0 0-8 0,20-2-1 0,-20 2-7 0,0 0 2 16,25 0-2-16,-25 0-1 16,19-2-1-16,-19 2-1 0,0 0 2 0,25 0-4 0,-25 0 2 15,0 0 2-15,24 0-2 16,-24 0 3-16,0 0-1 0,0 0-2 0,23 0 7 15,-23 0 2-15,0 0 4 0,0 0 1 0,0 0 1 16,6 11 1-16,-6-11 1 0,0 0 2 16,0 0 4-16,0 0-3 0,-21 27 2 0,21-27 6 15,-14 15 1-15,5-7 0 16,0 2-2-16,9-10-2 0,-14 17 0 0,8-9 2 16,6-8 1-16,-9 21-1 0,9-21-2 15,-3 17 1-15,3-17-1 0,3 22-7 0,-3-22 0 16,9 29-2-16,-3-14-4 0,2 0-1 0,0 6-2 15,1-1 0-15,2-1 2 0,-3 2 9 16,1 1-2-16,-1 1 13 16,-2-2-1-16,1 2 5 0,-5 0 0 0,-2-2 5 15,0 1 4-15,-2 6 5 0,-5-4 2 0,1 1 4 16,-5 0 1-16,-1 1-7 0,-8-1-6 16,4 0-2-16,-6 0-8 0,2-4-14 0,-4 0-41 15,1 0-40-15,-3-4-59 16,1-1-83-16,2-6-95 0,0 2-207 0,-1-5-124 15,1-1 43-15,2-5-343 0,2-1-321 0</inkml:trace>
  <inkml:trace contextRef="#ctx0" brushRef="#br1" timeOffset="-52373.7">26286 10917 2742 0,'0'0'-75'16,"0"0"22"-16,0 0 14 15,0 0 20-15,0 0-4 0,0 0 20 0,0 0 30 0,0 0 21 16,0 0 14-16,0 0 27 16,0 0 10-16,0 0 5 0,0 0-5 0,0 0-11 15,0 0-10-15,0 0-5 0,0 0-7 16,0 0-3-16,0 0-13 0,0 0-4 0,0 0 2 15,0 0 4-15,0 0 6 0,0 0 2 0,0 0 4 16,0 0-1-16,0 0-2 16,0 0-4-16,0 0-7 0,0 0-4 0,0 0-5 15,0 0-2-15,0 0-6 0,0 0-2 16,0 0-6-16,0 0-2 0,0 0 1 0,-7-21-8 16,7 21-3-16,0 0-5 15,12-28-1-15,-6 12-1 0,-3 1 0 0,5 0 0 16,-4-2-3-16,6-5 2 0,-5 4 3 0,7-3 4 0,-7 0 3 15,7-1 1-15,-4 2-2 16,1-2-1-16,3 4-1 0,-1-3-3 0,-2 2-1 16,5 0-1-16,-4-1-3 15,5 4-1-15,-3-2 14 0,5 1 1 0,-6 2-6 0,2 2 1 16,-1 1-4-16,1 0 0 16,-2 5 0-16,0 0-3 0,-11 7 1 0,21-14-1 15,-21 14-1-15,19-5-1 16,-19 5-1-16,17-4 4 0,-17 4 2 0,0 0 2 0,0 0-2 15,25 11 1-15,-25-11-3 0,4 9-1 0,-4-9 1 16,0 0-1-16,0 20-1 16,0-20 1-16,0 0 0 0,0 0 0 0,-16 24 0 0,7-16-1 15,9-8 3-15,-19 11 5 16,7-5 4-16,12-6 2 0,-23 8-1 0,14-4 1 16,9-4 0-16,-18 7-1 15,18-7-4-15,-15 6 1 0,15-6-13 0,0 0-13 0,0 0-19 16,0 0-9-16,0 0-6 0,0 0 3 0,0 0-1 15,0 0 5-15,31 22 6 16,-18-18 1-16,-13-4 9 0,23 13 15 0,-12-8 13 16,3 1 15-16,-4 3 11 15,1-1 1-15,-3 2 4 0,-8-10-3 0,11 20 0 0,-11-20 0 16,2 21 0-16,-2-21 8 16,-4 19-3-16,4-19 4 0,-14 21 3 0,5-11-7 15,-4-1 4-15,-1-1-2 0,1-1-10 16,-3-2-10-16,2 4-12 0,14-9-18 0,-29 7-38 15,14-5-44-15,15-2-62 0,-23 0-64 0,23 0-64 16,-20-5-96-16,11 1-221 0,9 4 6 16,-12-16-261-16,12 16-204 0</inkml:trace>
  <inkml:trace contextRef="#ctx0" brushRef="#br1" timeOffset="-52023.51">26861 10689 2679 0,'0'0'63'0,"0"0"28"0,0 0-12 15,0 0-5-15,0 0-9 16,31-6-5-16,-31 6 0 0,0 0-4 0,27-5-1 0,-27 5-7 16,21-3-2-16,-21 3-11 15,25-2-3-15,-12 0-5 0,-13 2-5 0,27-2-7 16,-12-2-29-16,-15 4-23 0,25-3-36 0,-25 3-39 0,20-4-48 15,-13 0-63-15,-7 4-156 16,9-9-398-16,-9 9-77 0</inkml:trace>
  <inkml:trace contextRef="#ctx0" brushRef="#br1" timeOffset="-51863.74">26856 10567 2632 0,'0'0'158'0,"0"0"-13"16,0 0-30-16,0 0-32 0,0 0-18 15,0 0-10-15,50 5-9 0,-33-2-4 0,0-3-11 0,-17 0-39 16,38 1-45-16,-16-1-54 16,-4 2-46-16,-2-4-73 0,2 2-130 0,-3-1-411 15,-1 1-57-15</inkml:trace>
  <inkml:trace contextRef="#ctx0" brushRef="#br1" timeOffset="-50703.84">27501 10410 2192 0,'0'0'-91'0,"9"-16"23"0,-9 16 10 16,10-18 8-16,-6 9 23 0,-4 9 24 0,9-20 22 15,-9 20 18-15,4-17 2 16,-4 17 23-16,0 0 11 0,2-21 7 0,-2 21 11 0,0 0 7 16,0-17 10-16,0 17 2 15,0 0 7-15,0 0-3 0,0 0-2 0,-17-11-9 16,17 11-6-16,0 0 1 16,0 0-7-16,0 0-12 0,-37 25-3 0,26-16-8 0,2 2-8 15,-2 3-3-15,1-1-12 0,0 1 3 16,5 1-4-16,-4-2-3 0,2 2-4 15,3-2-6-15,4-13-5 0,-5 23-5 0,5-23-4 0,0 21-1 16,0-21-16 0,7 19-9-16,0-11-10 0,-7-8-7 0,16 13-4 0,-3-6-9 15,1-2 4-15,-14-5 3 16,29 7 4-16,-14-5 3 0,2 0 3 0,0 0 6 0,-17-2 5 16,29-2 0-16,-11 2 2 15,-18 0 5-15,32-4 9 0,-17 1 12 0,-1-3 5 16,1 0 7-16,-15 6 5 0,21-10-2 0,-12 3-7 15,-9 7 2-15,18-13-5 0,-9 7 2 16,-9 6 4-16,11-11 0 0,-11 11 5 0,12-12 4 16,-12 12-9-16,11-13 6 15,-11 13-3-15,8-13 5 0,-8 13-5 16,8-14-4-16,-8 14-1 0,9-15-1 0,-9 15-9 16,8-14 4-16,-8 14-7 0,7-12-5 0,-7 12-6 15,11-12-6-15,-11 12-6 0,7-12-6 0,-7 12-6 16,9-11-9-16,-9 11-8 15,11-8-11-15,-11 8-7 0,0 0 11 0,16-9-13 0,-16 9-7 16,0 0-13-16,16-4-10 16,-16 4-18-16,0 0-18 0,0 0-5 0,0 0-21 15,0 0-7-15,0 0-8 16,0 0-15-16,0 0-3 0,0 0 6 0,0 0 12 0,0 0 19 16,0 0 26-16,0 0 29 15,0 0 29-15,0 0 24 0,0 0 25 0,0 0 26 16,0 0 32-16,0 0 21 0,0 0 33 0,0 0 34 15,0 0 24-15,0 0 22 0,0 0 6 16,0 0 3-16,0 0-12 0,0 0-17 16,0 0-13-16,0 0-9 0,0 0-4 15,0 0-9-15,0 0-6 0,0 0-7 16,0 0-8-16,0 0-9 0,0 0-8 0,0 0-8 16,0 0-7-16,0 0-4 0,0 0-1 0,0 0-1 15,0 0-9-15,0 0 0 0,0 0-4 16,0 0-12-16,0 0-3 0,0 0-6 15,0 0-6-15,0 0-3 0,0 0-2 0,4-18-4 0,-4 18 0 16,9-7-1-16,-9 7-4 16,0 0 1-16,21-5-4 0,-21 5-1 0,0 0 1 15,23-2 0-15,-23 2-1 0,0 0-2 16,25 5 4-16,-25-5 3 0,15 8 7 0,-15-8-3 16,13 13 4-16,-13-13 13 15,9 19 7-15,-7-7-3 0,-2-12-2 0,4 21 3 16,-4-21-6-16,-4 22 2 0,-3-8 1 0,7-14-8 0,-15 19-3 15,6-9-4-15,-3-1-2 16,1-3 3-16,11-6-3 0,-23 13-4 0,15-9-9 16,8-4-14-16,-17 7-24 15,8-5-31-15,9-2-30 0,0 0-40 16,0 0-45-16,-16-2-55 0,16 2-56 0,0 0-149 16,0 0-159-16,0 0 2 0,0 0-253 0,6-24-197 15</inkml:trace>
  <inkml:trace contextRef="#ctx0" brushRef="#br1" timeOffset="-50373.69">28115 10343 2478 0,'0'0'-17'0,"17"-4"44"0,-17 4 12 16,0 0 15-16,0 0 11 15,16-7 25-15,-16 7 33 0,0 0 27 0,0 0 14 0,0 0 15 16,0 0-5-16,0 0-10 0,0 0-16 0,0 0-15 15,0 0-12-15,0 0-11 16,0 0-7-16,0 0-10 0,0 0-9 0,0 0-10 16,0 0-9-16,0 0-5 0,0 0-11 15,0 0-5-15,-8 40-7 0,8-40-1 0,13 19-10 16,-7-7-3-16,1-1 0 16,-1 1 1-16,0-1-1 0,-6-11 2 0,6 21 1 0,-6-21 4 15,2 19-1-15,-2-19-8 0,-4 17 11 16,4-17-9-16,-12 16-8 0,12-16-23 15,-15 9-36-15,6-3-51 0,9-6-72 0,-17 3-80 16,17-3-122-16,-19-2-192 0,19 2-47 16,-14-9-320-16,14 9-334 0</inkml:trace>
  <inkml:trace contextRef="#ctx0" brushRef="#br1" timeOffset="-50153.51">28253 10037 2848 0,'0'0'28'16,"-7"-23"35"-16,7 23 5 15,0 0 8-15,0 0 14 0,0 0 27 16,0 0 16-16,0 0 16 0,-4-17-5 16,4 17-12-16,0 0-18 0,0 0-10 0,0 0-13 0,29-2-8 15,-29 2-31-15,21 0-24 0,-10-1-39 0,-11 1-52 16,0 0-54-16,34 0-69 15,-24-4-66-15,-2 1-137 0,4-1-180 0,-12 4-271 0,12-7-175 16</inkml:trace>
  <inkml:trace contextRef="#ctx0" brushRef="#br1" timeOffset="-49953.65">28456 9871 2845 0,'10'-12'152'0,"-10"12"-7"0,0 0-16 0,13-11-8 16,-13 11 13-16,0 0 19 0,12-3 13 0,-12 3 4 15,0 0 20-15,0 0-19 0,0 0-16 16,16 22-33-16,-16-22-29 0,5 25-13 0,-2-10-1 16,-1 3-19-16,2-1-29 15,0 3-31-15,-2 0-42 0,2 1-64 0,-2-1-68 16,6 3-82-16,-8-4-144 0,4 1-180 16,-2-1-23-16,0-4-263 0,2 2-225 0</inkml:trace>
  <inkml:trace contextRef="#ctx0" brushRef="#br1" timeOffset="-49513.67">28909 10216 2488 0,'0'0'-65'0,"0"0"29"15,2-26 19-15,-2 26 12 0,0 0-2 0,0 0 11 16,0 0 16-16,0-19 10 0,0 19 39 15,0 0 15-15,0 0 25 0,0 0 20 0,0 0 9 16,0 0 4-16,0 0 2 16,0 0-1-16,-38 38-4 0,29-24-3 0,1 2-12 15,-1 3-3-15,-3 1-6 0,3 2-7 16,1 3-8-16,-2-3-7 0,4 3-3 0,0 2-12 16,0-3-12-16,2 3-8 15,2 0-2-15,2 0-4 0,0-3-15 0,2 3-22 16,2-2-20-16,2-2-36 0,-2 0-42 0,4-4-55 0,2 0-69 15,-2-5-69 1,0-2-154-16,1-2-159 0,-3-3-318 0,1-1-297 0</inkml:trace>
  <inkml:trace contextRef="#ctx0" brushRef="#br1" timeOffset="-48933.91">29022 10340 2661 0,'6'-23'-107'0,"-6"23"9"0,0 0-4 0,0-16 21 16,0 16 2-16,0 0 21 15,0 0 15-15,-6-18 23 0,6 18 16 16,0 0 4-16,0 0 18 0,0 0 12 0,-6-18-2 0,6 18-1 0,0 0 2 15,0 0-10-15,0 0-6 16,0 0 1-16,9-19-4 0,-9 19 6 0,0 0-16 16,15-9-5-16,-15 9 10 15,12-8-7-15,-12 8 7 0,20-3 7 0,-20 3 7 16,19-4-1-16,-19 4 25 0,23 0 12 16,-23 0 16-16,21 1 12 0,-21-1 4 0,19 6 7 15,-19-6 1-15,15 6 3 0,-15-6-8 0,8 11-2 16,-8-11-5-16,2 18 2 0,-2-18-4 15,0 0 9-15,-10 30 9 0,2-18 7 0,1 1 7 16,-2-2 6-16,-1 2 6 16,2 1-11-16,-1-3-6 0,0 1-16 0,3-1-5 15,6-11-5-15,-10 23-15 0,6-11-3 16,4-12-7-16,2 23-1 0,-2-23-19 0,12 28-9 16,-6-13-9-16,6 4-9 15,-2 0-3-15,2 0-1 0,-1 0-1 0,2 3 0 16,-3-4 5-16,1 3 0 0,-3 0 11 0,-1-3 2 15,-3 0-1-15,-2 1 3 16,-2 1 4-16,-4-1-4 0,0-1 1 0,-5 3-1 0,-1 1-7 16,-5-4 0-16,-3 5-3 15,-2-1-10-15,-2-1-18 0,-1-5-25 0,0 2-28 0,2-5-33 16,1 1-36-16,2-3-39 16,3-1-41-16,0-3-32 0,2 1-38 0,1-3-81 15,6-1-112-15,6-4-440 0,-16 4-316 0</inkml:trace>
  <inkml:trace contextRef="#ctx0" brushRef="#br1" timeOffset="-48413.84">29395 10121 2726 0,'0'0'-83'0,"13"-12"24"0,-13 12 13 0,0 0 17 16,0 0 28-16,0 0 34 15,0 0 44-15,0 0 7 0,32 17 15 0,-26-7-1 16,-6-10 3-16,13 21-1 0,-6-6 6 0,3 4 5 0,0 0 3 15,-1 2 5 1,-3 4-12-16,3-3 3 0,-1 6-5 0,-1-4 3 0,-3 1-8 16,0 0-3-16,-2-1-5 15,-2 3-6-15,0-4 1 0,-2-2-21 0,0 1-4 0,-2 2-10 16,-2-1-2-16,1-5-5 16,1 0-8-16,-3-1-3 0,3-1-14 0,-4-3-25 15,4-2-30-15,-1 1-39 0,5-12-51 0,-4 15-76 16,4-15-65-16,-4 9-145 15,4-9-182-15,0 0-343 0,0 0-348 0</inkml:trace>
  <inkml:trace contextRef="#ctx0" brushRef="#br1" timeOffset="-48083.68">29783 10555 2874 0,'0'0'22'0,"0"0"47"15,0 0 10-15,0 0-1 0,0 0 4 0,0 0-4 16,0 0 7-16,0 0 2 0,0 0-3 15,0 0 5-15,23-6-9 0,-23 6-10 0,19 0-4 16,-19 0-5-16,23 0-6 16,-23 0-4-16,28 0-9 0,-28 0-11 0,27 0-20 15,-12 0-24-15,-15 0-43 0,25-3-46 16,-25 3-52-16,26-4-40 0,-16 1-55 0,-3-3-122 16,-7 6-527-16,0 0-281 15</inkml:trace>
  <inkml:trace contextRef="#ctx0" brushRef="#br1" timeOffset="-47933.29">29850 10452 2803 0,'-16'-6'52'0,"16"6"34"0,0 0 3 16,-13-5-5-16,13 5-8 15,0 0-6-15,0 0 6 0,0 0-6 0,0 0-5 0,0 0-12 16,0 0-19-16,49-12-28 16,-35 10-30-16,-14 2-42 0,37 0-51 0,-19 0-50 15,2-1-55-15,-20 1-144 0,33-4-437 16,-16 2-118-16</inkml:trace>
  <inkml:trace contextRef="#ctx0" brushRef="#br1" timeOffset="-47273.69">30323 10277 2295 0,'0'0'-72'0,"-5"-21"44"16,5 21 30-16,0 0 34 0,0 0 27 15,0 0 26-15,0 0 32 0,0 0 28 0,0 0 16 0,0 0 10 16,0 0 1-16,0 0-3 16,0 0-5-16,0 0-9 0,0 0-18 0,11-25-10 0,-11 25-15 15,0 0-11-15,24-5-8 16,-24 5-7-16,20-4-6 0,-20 4-10 0,32-3-2 16,-15 3-11-16,0-1-6 15,4 1 8-15,-1-2-26 0,-20 2-23 0,33-4-32 0,-16 2-40 16,-17 2-52-16,23-3-73 0,-9 0-64 0,-14 3-144 15,10-7-204-15,-10 7-369 16,0 0-403-16</inkml:trace>
  <inkml:trace contextRef="#ctx0" brushRef="#br1" timeOffset="-47043.76">30435 10125 3045 0,'-13'-10'28'0,"13"10"4"0,0 0-8 16,0 0-6-16,0 0 1 0,0 0 28 15,0 0 26-15,0 0 21 0,0 0 12 0,0 0 5 16,0 0-1-16,0 36-10 16,0-36-5-16,-8 21-8 0,3-8-1 0,-1 3-4 0,2 1-8 15,-2 0-8-15,1 2-5 16,-1 4-7-16,1-4-7 0,1 2-5 0,2-2-14 16,0 0-22-16,2 2-29 15,0-2-32-15,2-2-35 0,0 0-45 0,2 0-59 0,3-4-54 16,0 1-87-16,1-2-151 0,2-3-415 0,-3-3-289 15</inkml:trace>
  <inkml:trace contextRef="#ctx0" brushRef="#br1" timeOffset="-46643.67">30634 10367 2812 0,'0'0'14'0,"0"0"8"15,4-16-9-15,-4 16 2 0,0 0-2 0,0 0 22 16,0 0 17-16,0 0 19 0,0 0 10 15,0 0-1-15,0 0-10 0,0 0-7 0,-47 16-1 16,47-16-3-16,-12 16-1 16,12-16-3-16,-8 20-3 0,4-9-3 0,4-11-7 0,-8 17-5 15,8-17-1-15,-2 18-3 16,2-18-8-16,0 0-9 0,0 20-4 0,0-20-7 16,0 0-12-16,0 0-8 15,10 16-5-15,-10-16 5 0,0 0-4 0,0 0 7 0,0 0 4 16,0 0 8-16,0 0 9 0,35-21 14 0,-35 21 13 15,13-12 18-15,-13 12 16 16,12-13 20-16,-12 13 0 0,9-10 2 0,-9 10-2 0,0 0 7 16,10-7 34-16,-10 7 9 15,0 0 5-15,0 0-9 0,0 0-2 16,0 0-9-16,16 27-13 0,-16-27-11 16,6 15-5-16,-6-15-11 0,4 17-10 0,-4-17-9 0,6 15-9 15,-6-15-20-15,4 14-28 16,-4-14-34-16,4 11-52 0,-4-11-64 0,0 0-91 15,7 4-83-15,-7-4-168 0,0 0-133 0,0 0 14 16,0 0-408-16,0 0-497 0</inkml:trace>
  <inkml:trace contextRef="#ctx0" brushRef="#br1" timeOffset="-46313.68">30742 10355 3325 0,'0'0'43'0,"0"0"1"0,0 0-2 0,0 0 24 16,0 0 36-16,0 0 12 0,0 0 14 0,17 31-1 15,-17-31-12-15,0 17-19 16,0-17-5-16,2 19-10 0,-2-19-4 0,2 19-13 0,-2-19-9 16,2 17-4-1,-2-17-8-15,2 13-9 0,-2-13-8 0,0 0-5 16,4 14-17-16,-4-14-7 0,0 0-8 16,0 0 0-16,20 1 2 0,-20-1-3 0,0 0 1 0,20-17 6 15,-20 17 8-15,15-13 8 16,-15 13 11-16,18-11 7 0,-18 11 7 0,14-8 4 15,-14 8 39-15,14-4 2 0,-14 4 18 0,0 0-24 16,0 0-2-16,26 8-5 0,-26-8-7 16,13 9-6-16,-13-9-7 0,9 14-6 0,-9-14-14 15,6 13-30-15,-6-13-25 16,6 12-39-16,-6-12-48 0,5 8-63 0,-5-8-74 0,4 8-69 16,-4-8-175-16,0 0-101 15,0 0-7-15,0 0-277 0,0 0-248 0</inkml:trace>
  <inkml:trace contextRef="#ctx0" brushRef="#br1" timeOffset="-46103.59">30828 9888 2586 0,'7'-15'3'0,"-7"15"35"0,6-14 9 0,-6 14 6 16,11-9 32-16,-11 9 12 15,12-8 13-15,-12 8 7 0,18-7-12 0,-18 7-12 0,18-4-12 16,-18 4-17-16,24-4-28 16,-24 4-34-16,25-4-44 0,-12 3-69 0,-13 1-52 15,27-6-70-15,-12 0-152 16,-4 3-414-16,-1-3-107 0</inkml:trace>
  <inkml:trace contextRef="#ctx0" brushRef="#br1" timeOffset="-45933.59">31137 9681 2493 0,'11'-8'66'0,"-11"8"20"0,0 0 11 0,0 0 36 0,0 0 32 16,0 0 21-16,0 0 2 15,0 0-18-15,0 0-20 0,15 28-14 16,-15-28-18-16,-4 23-12 0,4-23-18 16,-2 33-30-16,0-18-46 0,0 4-56 0,-1-1-65 0,3 2-75 15,-2 1-78-15,0-2-167 0,0 0-538 16,2 0-412-16</inkml:trace>
  <inkml:trace contextRef="#ctx0" brushRef="#br1" timeOffset="-45323.68">31470 9999 2861 0,'0'0'-116'15,"0"0"32"-15,0 0 26 0,0 0 26 0,0 0 29 16,0 0 38-16,0 0 11 0,0 0 19 0,0 0 9 15,0 0 4-15,0 0 4 16,0 0 1-16,-13 46-2 0,9-33 0 0,0 3-1 0,-1 2-10 16,1 5-2-16,2 1-9 15,-2-1-9-15,0 2 0 0,-1 2-5 0,3 1-3 16,0-1 1-16,0 1-2 0,-2 1 0 16,2 0-3-16,-2-2-1 0,2 1-2 0,0 1-2 15,2-1 3-15,-2 1-5 0,4 0-4 16,0 1 0-16,0-2 1 0,2 2-5 15,0-2 1-15,2-1-5 0,3 1-1 0,-1 2 0 0,1-5-5 16,-1 0 3-16,3 0-5 16,-3-3 0-16,0 1 0 0,4-4 1 0,-2 1-10 15,-2-1-16-15,1-6-23 16,-3 0-35-16,1 1-38 0,1-3-44 0,-8-11-52 0,13 16-81 16,-13-16-167-16,10 9-434 15,-10-9-264-15</inkml:trace>
  <inkml:trace contextRef="#ctx0" brushRef="#br1" timeOffset="-44534.74">31819 10361 2575 0,'0'0'-48'0,"0"0"23"0,0 0 11 15,0 0-7-15,0 0 23 16,0 0 35-16,0 0 31 0,0 0 24 0,0 0 14 0,2 36 3 16,-2-36-7-16,2 15-7 15,-2-15-11-15,2 17-1 0,-2-17-7 0,5 21-3 16,-5-21-5-16,4 19-4 16,-4-19-2-16,2 21 2 0,2-10-4 0,-4-11 1 0,5 18 2 15,-5-18-4-15,4 13 0 16,-4-13-4-16,0 0 1 0,6 17-2 0,-6-17-8 15,0 0-4-15,0 0-6 0,11 9-7 0,-11-9-3 0,0 0-5 16,0 0-8-16,0 0-6 16,21-28-5-16,-14 12-5 0,-3-1 1 0,2-5-2 15,0-4 1-15,0-1-1 16,3-5 1-16,-2-5 3 0,1 3-3 0,-2-2 1 0,1 2-2 16,-3-1 6-16,-2 3 2 15,0 1 1-15,0 1 5 0,0-3 3 0,-2 3 6 16,0-1-1-16,0 1 4 0,0 0 5 0,0-1 1 15,0 2 4-15,0 3 9 0,0-1 2 16,0 4 1-16,2 4-5 0,-2 0 1 0,0 0-4 16,2 3 0-16,-2 16 1 15,4-29-6-15,-1 19-1 0,-3 10-2 0,11-22-2 16,-5 13-1-16,2-1 0 0,-8 10 4 16,22-14-8-16,-8 8 1 0,1 0-3 0,2 0 3 15,2 1 1-15,5-1 3 0,3 0 16 0,0 3 3 16,5-1-1-16,-3 0-2 15,6 0-2-15,3 0-4 0,-4 1 3 0,4-1-11 0,-3 0 1 16,-1 2-5-16,3-2-2 16,-3 2-1-16,-1 1 0 0,1-4-3 0,0 5-6 15,-2-2-10-15,-1 1 15 16,-1 1-10-16,-6-3 1 0,1 3-11 0,-4 0-11 0,0 0-29 16,-1-1-33-16,-4 1-39 15,-3 0-45-15,-13 0-49 0,23 1-49 0,-14-1-63 16,-9 0-158-16,8 6-142 0,-8-6 30 0,0 0-251 0,0 0-181 15</inkml:trace>
  <inkml:trace contextRef="#ctx0" brushRef="#br1" timeOffset="-44243.52">32270 10171 2571 0,'0'0'-24'16,"0"0"10"-16,0 20 1 0,0-20 10 0,4 21 13 0,-4-21 28 16,0 21 27-16,2-8 23 15,-2-13 19-15,2 25 10 0,0-11 6 0,-2-14-1 16,0 26-2-16,2-12-15 0,-2-14-9 0,0 24-12 0,3-12-10 15,-3-12-27-15,4 21-36 16,-4-21-37-16,0 17-44 0,0-17-54 0,5 13-62 16,-5-13-113-16,0 0-616 15,0 0-311-15</inkml:trace>
  <inkml:trace contextRef="#ctx0" brushRef="#br1" timeOffset="-43973.67">32490 10111 2689 0,'8'-17'-62'0,"-8"17"46"0,0 0 20 16,12-9 32-16,-12 9-24 15,0 0 7-15,12-7 12 0,-12 7 4 0,0 0 1 16,21-1-3-16,-21 1-5 0,19-3-5 15,-19 3-5-15,21 0 2 0,-21 0-2 0,24 0-8 16,-24 0 0-16,22 3 1 0,-22-3-7 16,22 1 2-16,-22-1-22 0,19 3-19 15,-19-3-33-15,17 2-46 0,-17-2-53 0,0 0-142 16,15 2-399-16,-15-2 38 16</inkml:trace>
  <inkml:trace contextRef="#ctx0" brushRef="#br1" timeOffset="-43543.64">32730 9946 2114 0,'0'0'6'0,"8"-10"14"0,-8 10-2 16,0 0-7-16,14-14 4 0,-14 14 1 0,13-3-1 15,-13 3 15-15,0 0-7 0,24-4 4 16,-24 4-12-16,18 2 0 0,-18-2 4 0,20 5-10 16,-20-5 0-16,21 7 5 15,-21-7 4-15,19 8 17 0,-11-2 12 0,-8-6 18 16,11 12 15-16,-11-12 16 0,0 0 3 16,2 19 7-16,-2-19 2 0,0 0 6 0,-10 25 7 15,10-25-4-15,-11 17-10 0,5-6-5 0,6-11-9 16,-11 19-10-16,11-19-10 15,-11 19-8-15,9-7-4 0,2-12-9 0,-4 20-8 0,2-6-7 16,2-14-4-16,2 29-2 16,-2-14-3-16,2 2-7 0,-2 1 0 0,2-1-1 15,-2 2-2-15,0-3 0 16,0 3-3-16,-4-2 1 0,0-1 2 0,0 1-9 0,-2-2-2 16,-4 1-25-16,0-5-46 15,0 3-58-15,1-3-63 0,-1-2-67 0,10-9-127 16,-20 16-175-16,12-10-297 0,8-6-200 0</inkml:trace>
  <inkml:trace contextRef="#ctx0" brushRef="#br1" timeOffset="-43223.43">33104 9852 2632 0,'10'-12'-3'0,"-10"12"-11"16,12-9 4-16,-12 9 8 0,0 0-8 0,12-8 7 15,-12 8-6-15,0 0 6 16,0 0 8-16,19-1 5 0,-19 1 9 0,0 0 24 0,0 0 22 16,0 0 12-16,9 20 25 15,-9-20 5-15,0 0 6 0,0 0 13 0,-20 31 5 16,20-31 1-16,-10 21-8 0,4-12-6 0,6-9-9 15,-12 18-7-15,8-10-7 0,4-8-11 16,-4 17-6-16,4-17-10 0,0 0-16 0,6 26-28 16,-6-26-39-16,10 13-57 15,-4-3-74-15,2-2-83 0,-8-8-174 0,15 13-178 16,-9-7-307-16,-6-6-262 0</inkml:trace>
  <inkml:trace contextRef="#ctx0" brushRef="#br1" timeOffset="-42643.42">32118 10730 2600 0,'0'0'-85'0,"0"0"19"16,0 0 40-16,0 0 9 0,0 0 36 0,0 0 19 16,0 0 31-16,0 0 17 15,0 0 25-15,0 0 8 0,23 17 2 0,-23-17 4 0,19 4-3 16,-19-4-12-16,27 2-12 0,-7 0-9 0,-2 2-8 15,6-2-5-15,3-1-8 16,5 4-6-16,0-4-5 0,6 6-5 0,5-6 0 16,-1 3 5-16,3-1 1 0,1 1 7 15,1 0 7-15,1 2 5 0,1-4-1 0,-1 2 3 16,-1 0-6-16,-1-3-4 16,1 1-6-16,-5 1-6 0,1-2-6 0,-5-1-1 15,-2 2-15-15,-2-2-13 0,-3 0-20 0,-1 0-22 0,-4-2-26 16,-3 2-35-16,-2-1-46 15,-4 1-57-15,-17 0-48 0,28-3-65 0,-28 3-132 16,14 0-140-16,-14 0-310 16,0 0-246-16</inkml:trace>
  <inkml:trace contextRef="#ctx0" brushRef="#br1" timeOffset="-42073.45">32435 11151 2615 0,'0'0'25'0,"0"0"53"15,0 0 16-15,0 0-7 0,0 0 0 16,0 0-5-16,0 0-6 0,0 0-5 0,0 0-8 16,19-38-8-16,-19 38-10 15,0 0-17-15,24-5-6 0,-24 5-7 0,20 0-7 16,-20 0-3-16,0 0-1 0,32 5 6 0,-21-1-4 0,-11-4 2 15,21 6 9-15,-12 0 7 16,-9-6 15-16,12 11 11 0,-12-11 4 0,9 11 10 16,-9-11 14-16,0 16 10 15,0-16 10-15,0 0 4 0,-9 22 6 0,9-22 30 0,-10 21-10 16,3-9-2-16,7-12-40 16,-8 24 7-16,4-10-11 0,4-14-8 0,0 27-4 15,2-10-7-15,2 0 0 16,0 5-6-16,5 0-1 0,-1 3 6 0,5 3 8 0,0 0 8 15,-3 1 4-15,0-4 2 0,0-2-3 0,-2 2-7 16,-4-4 5-16,-2 0-7 16,-2-4-9-16,-4 0-9 0,-2-4-21 0,-3 1-34 0,0-2-42 15,-1-2-46-15,-2-2-61 16,-2 0-87-16,0-7-87 0,1 3-182 0,1-4-93 16,12 0-10-16,-20 2-431 15,20-2-558-15</inkml:trace>
  <inkml:trace contextRef="#ctx0" brushRef="#br1" timeOffset="-41131.37">33398 9972 3059 0,'0'0'-145'0,"0"0"40"0,0 0 23 16,0 0 35-16,7-15 21 15,-7 15 27-15,0 0 24 0,0 0 27 0,0 0 19 0,0 0 15 16,0 0 8-16,0 0 6 0,14-4 8 0,-14 4 11 15,0 0 6-15,0 0 3 16,0 0 4-16,0 0-2 0,18 23-6 0,-18-23-5 0,10 23-5 16,-6-8-3-16,4 0-2 15,1 6 3-15,0 2-8 0,3 5-14 0,1 4 10 16,-1 2 6-16,0 2 2 16,-2 0 1-16,-2 3-7 0,0 2-8 0,-3 2-11 0,-5 2-7 15,-5-2-10-15,-1 8-5 0,-4-1-9 0,-9 15-28 16,-2 0-43-16,-5-4-41 15,-5-6-51-15,-7-2-76 0,1 1-84 0,-13-7-126 0,1-1-194 16,-4 2-26-16,-4-3-403 16,2-3-518-16</inkml:trace>
  <inkml:trace contextRef="#ctx0" brushRef="#br1" timeOffset="29180.44">28521 4788 1258 0,'0'0'100'0,"15"-12"-13"0,-15 12 11 0,14-7-24 0,-14 7 6 16,13-10 14-16,-13 10 3 0,12-6 11 0,-12 6 3 15,0 0 5-15,18-10 0 16,-18 10 3-16,0 0-8 0,11-7-4 0,-11 7 1 15,0 0-1-15,0 0-8 16,0 0-9-16,10-8-5 0,-10 8-11 0,0 0-8 0,0 0-7 16,0 0-7-16,0 0-6 15,0 0-7-15,-51 5 1 0,51-5-7 0,-26 5-3 16,26-5-4-16,-27 4-4 16,15 0-1-16,12-4-3 0,-24 5-1 0,24-5 1 0,-20 6-4 15,20-6-4-15,-19 4 3 0,19-4-4 0,0 0-1 16,-13 8 3-16,13-8-1 15,0 0-2-15,0 0 3 0,0 0-6 0,0 0 1 16,0 0 2-16,21 26-3 0,-21-26 0 16,15 7-4-16,-15-7 3 0,16 8 0 0,-16-8-2 15,17 8 0-15,-17-8-1 16,19 7 3-16,-10-2-4 0,-9-5 1 0,18 9 4 16,-6-3-5-16,-12-6 2 0,14 11-2 0,-14-11 9 0,12 14 19 15,-5-7 1-15,-7-7 1 16,8 18 4-16,-8-18 2 0,3 16 5 0,-3-16-2 15,0 0-2-15,-8 25-1 16,8-25-1-16,-13 17-3 0,4-9-2 16,9-8-4-16,-18 13-2 0,6-7-1 0,12-6-3 15,-21 8-1-15,21-8-3 0,-16 5-16 0,16-5-36 16,0 0-43-16,-26-2-49 16,26 2-65-16,0 0-65 0,-19-13-139 0,15 5-189 0,4 8-256 15,-7-17-180-15</inkml:trace>
  <inkml:trace contextRef="#ctx0" brushRef="#br1" timeOffset="29480.49">28711 4797 2506 0,'0'0'-28'0,"18"0"28"15,-18 0 24-15,0 0 6 16,14 4 35-16,-14-4 29 0,0 0 12 0,0 0 16 16,14 8 4-16,-14-8-2 0,0 0-2 15,13 11-1-15,-13-11-11 0,9 11-5 0,-9-11-11 16,9 14 6-16,-9-14-6 16,9 12-6-16,-9-12-12 0,10 14-10 0,-10-14-11 15,11 14-15-15,-11-14-23 0,6 10-25 0,-6-10-28 16,0 0-34-16,6 12-37 0,-6-12-50 15,0 0-52-15,0 0-77 0,0 0-173 0,5 8-432 16,-5-8-265-16</inkml:trace>
  <inkml:trace contextRef="#ctx0" brushRef="#br1" timeOffset="29690.7">28852 4595 2775 0,'0'0'24'0,"0"0"13"0,2-21 11 16,-2 21 9-16,0 0 12 15,0 0 10-15,4-19 8 0,-4 19-9 0,0 0-4 0,0 0-10 16,0 0-2-16,4-12-15 16,-4 12-31-16,0 0-49 0,0 0-73 0,0 0-67 15,0 0-107-15,0 0-611 0,0 0-265 0</inkml:trace>
  <inkml:trace contextRef="#ctx0" brushRef="#br1" timeOffset="30120.68">28896 4766 2589 0,'0'0'-113'0,"6"10"25"16,-6-10 13-16,9 13 15 0,-9-13 72 15,8 17 16-15,-8-17 3 0,8 18 18 0,-4-9 22 16,-4-9 26-16,6 20-11 0,-2-7-3 0,-4-13 7 16,2 22 8-16,-2-22-34 15,4 21-10-15,-4-21-5 0,2 22 0 0,-2-22-10 16,2 16 1-16,-2-16-2 0,1 14 2 16,-1-14 0-16,0 0 2 0,0 0-3 0,0 0 3 15,0 0 3-15,0 0-2 0,0 0 2 0,0 0-5 16,0 0 6-16,37-28 4 15,-31 18 8-15,5 1 6 0,-3-3 5 0,-8 12-3 0,18-19 3 16,-12 11-2-16,-6 8-4 16,14-14-3-16,-5 6-6 0,-9 8-1 0,15-8 0 15,-15 8-4-15,15-6 8 16,-15 6 9-16,0 0 6 0,20 2 1 0,-20-2-7 0,0 0-1 16,16 16-14-16,-16-16 3 15,8 20 9-15,-4-6-2 0,0 1-8 0,0-2-7 16,-2 2-5-16,6 1-8 0,-4 0-21 0,-2-2-30 15,2 1-43-15,0-3-50 0,-4-12-65 16,6 21-70-16,-4-14-91 0,-2-7-207 0,5 11-92 16,-5-11-303-16,0 0-356 15</inkml:trace>
  <inkml:trace contextRef="#ctx0" brushRef="#br1" timeOffset="30480.79">29450 4601 2812 0,'0'0'-101'0,"0"0"14"0,0 0 10 0,0 0 11 0,0 0 28 16,0 0 41-16,0 0 30 15,0 0 18-15,-48 20 18 0,41-6 9 0,-1 1 7 16,0 4 8-16,1 3 3 16,3 1 1-16,-1 1-10 0,1 4-7 0,2 1-5 0,2 1-10 15,0 1-6-15,2 1-6 0,0 1-12 0,0 1-27 16,3 2-44-16,-1-6-54 15,1 5-51-15,1-6-49 0,-2 0-44 0,-2-5-104 0,2 1-452 16,-2-5-83-16</inkml:trace>
  <inkml:trace contextRef="#ctx0" brushRef="#br1" timeOffset="31100.81">29400 5466 2311 0,'0'0'-33'0,"0"0"17"0,6 11 32 0,-6-11 16 16,0 0 2-16,0 0-5 15,0 0 18-15,0 0 26 0,0 0 3 0,0 0 22 16,0 0 9-16,0 0-5 16,36-25 2-16,-30 14-4 0,0-5-1 0,1 0-14 0,2-7-8 15,-1-4-6-15,3-5-7 0,-3-3-10 0,0-1 5 16,3 1 4-16,-2-3-3 15,-1 1-5-15,2 0-7 0,2 1-5 0,-4 0-1 16,2 0 1-16,-1 4-4 0,1-3 4 16,-1 3 1-16,-1 5 1 0,1 2 0 0,1 2-2 15,-2 1-5-15,2 0-6 16,-2 3-5-16,0 5-2 0,2-2-1 0,-1 3-4 16,0-1-2-16,1 3-3 0,1 1-4 0,-11 10-1 0,21-15 1 15,-10 10-5-15,-11 5-2 16,20-6-4-16,-20 6-1 0,22 1-1 0,-22-1-7 15,19 8-2-15,-9-2 0 16,-10-6 0-16,16 13 2 0,-10-3 0 0,-6-10 3 0,6 17 0 16,-6-17 2-16,0 18 0 15,0-18 1-15,0 0 1 0,-14 24 5 0,5-17-3 16,9-7 2-16,-15 14-1 16,6-9 3-16,9-5-1 0,-12 10 2 0,12-10-1 0,-11 8-1 15,11-8-13-15,0 0-7 0,0 0-10 16,0 0-4-16,0 0-6 0,0 0 2 15,0 0 3-15,0 0 2 0,0 0 2 0,17 24 4 16,-17-24 2-16,15 10-1 0,-15-10 5 16,13 14 2-16,-7-7 13 0,1 4 11 0,-7-11 6 15,10 25 8-15,-8-11 5 16,0-1 0-16,-2-13-1 0,0 24 0 0,0-24 1 16,-8 30-6-16,2-18 2 0,-3 0-1 0,0 1-3 0,-1-2-3 15,1-1-18-15,-3 2-39 16,1-5-45-16,-2 0-70 0,13-7-64 0,-20 7-80 15,20-7-162-15,-20-1-458 16,20 1-320-16</inkml:trace>
  <inkml:trace contextRef="#ctx0" brushRef="#br1" timeOffset="31401.43">30155 4570 2696 0,'24'-1'-97'0,"-24"1"22"0,0 0 30 0,0 0 35 0,23 9 37 15,-23-9 27-15,13 13 5 16,-7-3 11-16,1 3 2 0,-1 0 10 0,0 1 10 16,-2 2 10-16,2 2 4 0,-2 2 3 0,2-4 5 15,-4 4-6-15,0-1 6 0,-2 1-3 16,0-1-4-16,-2 1-5 0,-4 1-12 0,2-5-9 15,-2 4-5-15,2-3-11 16,-4 0-5-16,2 1-11 0,-3-5-22 0,0-1-40 16,1 0-41-16,8-12-55 0,-13 21-67 15,7-14-64-15,6-7-122 0,-10 8-195 0,10-8-309 16,-10 2-225-16</inkml:trace>
  <inkml:trace contextRef="#ctx0" brushRef="#br1" timeOffset="31610.65">30486 4895 2772 0,'0'0'70'16,"0"0"-1"-16,0 0 6 0,0 0 19 0,21 0 28 16,-21 0 15-16,0 0 6 0,0 0-14 0,0 0-15 15,23 0-18-15,-23 0-13 16,0 0-21-16,25 0-14 0,-25 0-33 0,22 0-35 0,-22 0-43 15,21-3-49-15,-21 3-60 16,23-1-56-16,-23 1-73 0,19-8-643 0,-13 4-367 16</inkml:trace>
  <inkml:trace contextRef="#ctx0" brushRef="#br1" timeOffset="31740.51">30569 4806 2839 0,'0'0'-1'0,"-18"-7"49"0,18 7 12 0,-12-6 13 15,12 6 26-15,0 0 20 0,0 0 5 0,0 0-11 16,0 0-19-16,0 0-12 15,0 0-33-15,0 0-40 0,0 0-58 0,0 0-88 0,0 0-116 16,38-15-248-16,-38 15-348 16,0 0-192-16</inkml:trace>
  <inkml:trace contextRef="#ctx0" brushRef="#br1" timeOffset="39920.69">31015 4861 2499 0,'0'0'-71'0,"0"0"10"16,0 0 16-16,0 0 30 0,0 0 29 0,0 0 12 15,0 0 15-15,0 0 15 16,0 0 0-16,0 0 13 0,0 0 8 0,0 0 10 0,0 0 10 16,0 0 8-16,0 0 8 15,0 0 5-15,0 0 6 0,0 0-14 0,0 0 1 16,0 0-12-16,0 0-9 0,0 0-13 0,0 0-8 0,0 0-8 15,0 0-8-15,0 0-5 16,0 0-4-16,0 0 1 0,0 0 3 0,0 0-7 16,0 0-2-16,0 0 1 15,0 0-9-15,0 0-4 0,0 0-2 0,17 38-3 0,-17-38-3 16,0 20 1-16,0-20-3 16,2 19-2-16,-2-19-1 0,2 17-3 0,-2-17 0 15,2 15-1-15,-2-15 0 0,0 0 0 16,2 19-1-16,-2-19-1 0,0 0-1 0,2 16-2 15,-2-16 2-15,0 0-2 0,0 0-1 16,0 0 2-16,0 19-2 0,0-19 3 16,0 0 2-16,0 0-6 0,0 0 6 0,0 0 7 15,0 0 2-15,0 0 2 16,0 0-2-16,0 0 0 0,0 0-3 0,2 14 0 0,-2-14-2 16,0 0 1-16,0 0-4 15,0 0-1-15,0 0-1 0,0 0-3 0,0 0-2 16,0 0 0-16,0 0 1 0,7-53-3 0,-7 53 2 0,2-19-2 15,-2 19 2-15,0-19-2 16,0 19 1-16,2-20-2 0,-2 20-2 0,0-25 5 16,2 11-6-16,-2 14 1 15,0-31 2-15,-2 15-2 0,2 16 2 0,-2-35-1 0,2 14 1 16,0 0-1-16,-2 0 0 16,2-1 1-16,0-1-1 0,0-4-1 0,0 1 1 15,0 1-1-15,2-4 0 0,-2 2 1 0,0 1 0 16,2-3 0-16,0 2 0 0,1 1-2 15,-1 1 2-15,2-1 1 0,0 3-5 0,0 0 4 16,0 2 0-16,0 4 2 16,2-2 4-16,-1 3-8 0,0 1 1 0,1 0 7 15,-6 15 5-15,10-25-5 0,-6 15-1 16,-4 10 0-16,15-19 0 0,-4 12-4 0,-11 7 2 16,21-13 0-16,-7 9 0 0,2 0 1 0,3 0-2 15,0 3 1-15,4-2 2 16,5 2 0-16,6-1 7 0,-1 2 9 0,3 0 5 0,7-2 6 15,1 2-7-15,0-2-3 16,-1 2-2-16,-1-2-1 0,-6 2-3 0,-2 0-2 16,-3-2-4-16,-1 2-12 15,-6-2-20-15,-3 2-34 0,1-3-49 0,-22 3-60 0,29-3-83 16,-23 2-88-16,-6 1-177 16,0 0-107-16,0 0-273 0,0 0-275 0</inkml:trace>
  <inkml:trace contextRef="#ctx0" brushRef="#br1" timeOffset="40233.19">31337 4598 2667 0,'0'0'-73'0,"-5"16"20"0,5-16 29 0,0 0 28 0,-4 17 25 16,4-17 27-16,-2 15 6 15,2-15 3-15,0 0 8 0,-2 25 5 0,2-25 3 16,-2 21-2-16,2-21 1 16,0 22-2-16,0-22 4 0,0 22 1 0,0-22-7 0,0 23-4 15,0-23-11-15,0 21-4 0,0-21-5 0,4 19-7 16,-4-19-18-16,2 17-34 15,-2-17-41-15,0 0-60 0,4 19-64 0,-4-19-103 16,5 6-205-16,-5-6-341 16,0 0-147-16</inkml:trace>
  <inkml:trace contextRef="#ctx0" brushRef="#br1" timeOffset="40533.98">31538 4723 2455 0,'0'0'0'0,"0"0"44"0,0 0 19 0,0 0 27 15,0 0 17-15,0 0 22 0,0 0 21 16,19 4 5-16,-19-4-4 0,0 0-11 0,0 0-13 15,23 1-16-15,-23-1-9 0,19 3-12 16,-19-3-11-16,24 0-10 0,-24 0-8 16,25 0-13-16,-25 0-20 0,25 0-35 0,-25 0-47 15,25-3-53-15,-25 3-59 16,26-1-67-16,-26 1-97 0,23-2-176 0,-14-2-350 0,-9 4-206 16</inkml:trace>
  <inkml:trace contextRef="#ctx0" brushRef="#br1" timeOffset="41050.59">31910 4621 2550 0,'0'0'-26'0,"0"0"23"15,0 0 9-15,0 0 20 16,0 0 12-16,0 0 25 0,0 0 20 0,0 0 6 16,0 0-7-16,0 0-11 15,0 0-9-15,8-15-3 0,-8 15-8 0,0 0-15 0,0 0 5 16,30 4 2-16,-30-4-15 0,23 4 1 0,-23-4 2 15,26 7-8-15,-14-3-2 16,2 2-4-16,-14-6-6 0,23 8 4 0,-15-2-2 16,-8-6 0-16,11 11-1 0,-11-11 8 15,0 0 8-15,2 19 20 0,-2-19 14 0,0 0 12 16,-15 25 1-16,15-25 2 16,-13 19-6-16,5-7-3 0,2-1-9 0,-3 0-3 15,2 2-8-15,1 1-4 0,6-14-3 16,-6 30-4-16,4-13-6 0,0 1 0 0,2 1-8 15,0 3 2-15,2-1-2 0,-2 0 0 0,0 1-8 16,-2-2 1-16,0 1-4 16,0-2-1-16,-2 0 2 0,-3 1-2 0,0-3-2 0,-1-4-4 15,0 3-16-15,-5-5-38 16,0 1-49-16,0-3-60 0,3-2-79 0,10-7-115 16,-22 9-212-16,12-6-365 0,10-3-335 0</inkml:trace>
  <inkml:trace contextRef="#ctx0" brushRef="#br1" timeOffset="41420.36">32278 4469 2866 0,'0'0'-53'0,"4"-13"-1"0,-4 13 6 16,7-11 7-16,-7 11-5 16,0 0 9-16,11-14 6 0,-11 14-10 0,0 0 14 15,14-10 5-15,-14 10-1 0,16-3 6 16,-16 3 5-16,0 0-8 0,25 0 6 0,-25 0 11 16,0 0 5-16,25 6 24 0,-25-6 32 0,15 7 18 15,-15-7 28-15,10 14 12 16,-10-14 20-16,4 15 16 0,-4-15 3 0,-4 19 14 0,4-19 2 15,-6 19 3-15,6-19-3 16,-12 23-20-16,7-13-14 0,5-10-17 0,-8 19-13 16,8-19-7-16,-5 19-12 15,5-19-15-15,5 20-26 0,1-8-39 0,3-3-59 0,1 2-66 16,2-1-89-16,2-2-81 16,0-2-179-16,-1-1-145 0,-2-2-293 0,-11-3-294 15</inkml:trace>
  <inkml:trace contextRef="#ctx0" brushRef="#br1" timeOffset="42930.49">26764 11984 2689 0,'0'0'-37'0,"0"0"52"0,0 0 29 16,0 0 23-16,0 0 14 0,0 0 16 0,0 0 15 16,0 0 3-16,0 0 9 0,0 0 0 0,0 0 0 15,0 0-8-15,0 0-1 16,0 0-6-16,0 0 3 0,0 0-4 0,0 0-5 0,0 0-8 15,0 0-5-15,0 0-10 16,0 0-13-16,40-6-3 0,-40 6-11 0,0 0-11 16,34 4-19-16,-34-4-20 15,25 0-29-15,-25 0-35 0,25 0-37 0,-25 0-26 0,25-2-44 16,-25 2-28-16,22-4-20 16,-13 3-19-16,-9 1-29 0,11-8-80 0,-11 8-566 15,4-10-305-15</inkml:trace>
  <inkml:trace contextRef="#ctx0" brushRef="#br1" timeOffset="43060.65">26926 11908 2783 0,'-11'-10'-2'0,"11"10"24"16,0 0 26-16,0 0 25 16,-13-11 20-16,13 11 32 0,0 0 19 0,0 0-3 0,0 0-14 15,0 0-17-15,0 0-10 16,0 0-18-16,0 0-15 0,0 0-34 0,26-14-34 16,-26 14-51-16,0 0-70 0,29-1-53 0,-21 1-73 15,-8 0-148-15,19-3-501 0,-19 3-280 16</inkml:trace>
  <inkml:trace contextRef="#ctx0" brushRef="#br1" timeOffset="43520.5">27405 11814 2590 0,'0'0'-78'0,"11"-19"38"16,-5 10 0-16,-6 9 13 0,9-21 22 0,-6 11 24 15,-3 10 14-15,6-19 20 0,-6 19 8 16,2-17 5-16,-2 17 7 0,0 0 12 0,-10-22 9 16,10 22 18-16,-14-7 17 15,14 7 7-15,-16-3 1 0,16 3-3 0,-22 0-7 16,22 0-14-16,0 0-7 0,-29 3-13 0,29-3-8 0,-19 10-12 15,19-10-11-15,-9 10-15 16,9-10-17-16,0 0-14 0,-2 20-16 0,2-20-9 16,0 0-11-16,14 29-9 15,-5-17 1-15,0-1 3 0,2 1-1 0,-2-1 5 0,0 2 1 16,0-1 1-16,2 1 3 16,-6-2 5-16,1 3 13 0,-1-1 10 0,-5-13 7 15,2 26 5-15,-2-26 10 0,-4 22 8 0,-3-11 9 16,7-11 6-16,-11 17-1 0,1-7-4 15,10-10 0-15,-19 11-8 0,9-7-6 0,10-4-3 16,-17 6-13-16,17-6-35 16,0 0-45-16,0 0-59 0,-27-10-71 0,27 10-65 15,0 0-116-15,-7-21-172 0,7 12-384 16,0 9-333-16</inkml:trace>
  <inkml:trace contextRef="#ctx0" brushRef="#br1" timeOffset="43710.69">27611 11873 3003 0,'0'0'61'0,"15"12"-4"15,-15-12-3-15,5 13-6 0,-5-13 1 0,5 16 20 16,-5-16 8-16,4 15-9 0,-4-15-7 16,0 0-7-16,3 22-5 0,-3-22-8 0,2 14-7 15,-2-14-19-15,0 0-34 0,-2 19-38 0,2-19-64 16,0 0-55-16,2 10-76 15,-2-10-172-15,0 0-405 0,0 0-155 0</inkml:trace>
  <inkml:trace contextRef="#ctx0" brushRef="#br1" timeOffset="43850.74">27645 11782 2621 0,'0'0'43'0,"4"-19"10"0,-4 19-2 15,5-17-3-15,-5 17-11 16,2-14-1-16,-2 14-11 0,0 0-35 0,6-17-68 15,-6 17-69-15,0 0-121 0,2-11-483 16,-2 11-31-16</inkml:trace>
  <inkml:trace contextRef="#ctx0" brushRef="#br1" timeOffset="44180.63">27742 11771 2301 0,'0'0'9'0,"9"15"11"0,-5-6-6 15,-4-9 19-15,6 23 24 0,1-11 14 0,-6 1 10 0,-1-13 7 16,6 21-4-16,-1-10-10 16,-5-11-5-16,6 19-7 0,-6-19-9 0,7 17-4 15,-7-17-4-15,5 14 0 16,-5-14-2-16,0 0-2 0,8 11-7 0,-8-11 0 0,0 0-8 16,0 0 0-16,0 0-7 0,0 0 2 0,30-19-2 15,-30 19 10-15,10-13 25 16,-10 13 23-16,11-11 9 0,-11 11 11 0,8-11-9 15,-8 11 10-15,0 0 9 16,0 0 0-16,0 0-2 0,0 0-4 0,0 0-10 0,0 0-11 16,30 19-11-16,-30-19-4 15,6 14-17-15,-6-14-21 0,8 15-31 16,-8-15-43-16,5 13-49 0,-5-13-62 16,11 8-74-16,-6-5-101 0,-5-3-174 0,0 0-75 0,0 0-271 15,0 0-204-15</inkml:trace>
  <inkml:trace contextRef="#ctx0" brushRef="#br1" timeOffset="44350.33">28047 11590 2575 0,'-2'-23'116'0,"2"23"36"16,0 0-15-16,0 0-14 0,0 0-15 15,0-19-6-15,0 19 8 0,0 0-11 0,0 0-10 16,0 0-14-16,22 2-34 0,-22-2-59 15,0 0-77-15,26 3-83 0,-26-3-123 16,19 0-643-16,-19 0-369 0</inkml:trace>
  <inkml:trace contextRef="#ctx0" brushRef="#br1" timeOffset="44530.39">28257 11473 2963 0,'0'0'60'0,"0"0"15"16,0 0 0-16,0 0-2 0,0 0 9 15,0 0 4-15,0 0 7 0,12 21-6 0,-12-21-5 0,0 20-15 16,0-20-6-16,2 26-11 16,0-13-24-16,-2 5-33 0,0-18-46 0,3 32-59 15,-1-15-51-15,-2-2-80 16,0-15-171-16,0 28-467 0,0-14-248 0</inkml:trace>
  <inkml:trace contextRef="#ctx0" brushRef="#br1" timeOffset="44900.3">28568 11669 2646 0,'0'0'-47'0,"0"0"32"16,0 0 15-16,0 0 36 0,0 0 18 0,0 0 17 16,0 0 3-16,0 0 6 0,0 0 1 0,0 0-2 0,-32 35-1 15,23-22 0-15,3 2-6 16,0 4 6-16,0-1-3 0,-1 4 2 0,1 1-6 15,3 0-4-15,-1 2-11 16,4-2-3-16,0 0-7 0,2 4-8 0,3-3-7 0,-1 1-18 16,1-2-27-16,-1 0-45 15,2-3-53-15,2-1-55 0,-2-3-60 0,1-3-127 16,0-1-545-16,-1-3-283 16</inkml:trace>
  <inkml:trace contextRef="#ctx0" brushRef="#br1" timeOffset="45560.52">28845 11944 2692 0,'0'0'-46'0,"0"0"18"16,0 0 15-16,0 0 8 0,0 0 4 0,0 0 8 15,0 0-5-15,7 27 25 0,-7-27 14 0,0 0-6 16,-5 23 2-16,5-23 3 15,0 0-2-15,-2 26 2 0,2-26-1 0,2 21 7 0,-2-21-2 16,5 17 8-16,-5-17 2 16,6 15 5-16,-6-15 3 0,6 12 0 0,-6-12-1 15,0 0-2-15,10 11-7 0,-10-11-4 16,0 0-5-16,0 0 1 0,0 0-4 0,0 0 0 16,0 0 0-16,28-28 3 15,-25 14 4-15,1-1 0 0,0-4 0 0,0 0 1 16,-2-6-2-16,2 0 5 0,2-1 1 0,-2-1 1 0,2-2 0 15,-2 1-6-15,0 1-2 16,-2-3-6-16,1 3-6 0,2 0 1 0,-3 1-2 16,2 1-3-16,-1 0 2 15,-1 6 2-15,2 1 0 0,0-2 0 0,1 5-2 0,-1-2-6 16,2 3-3-16,3 3-2 16,-1 0-4-16,1 1 1 0,6 1-2 0,-3 0-4 15,3 2 2-15,0 2 0 0,4-2-5 0,-3 4-2 16,6-1 3-16,-1 2-2 0,6-2 1 15,1 3 2-15,-1-2 0 0,5 3 9 0,-2 0 15 16,1 3 4-16,1-2-1 16,0 1 2-16,0 0-2 0,-3 0-5 0,3 2-5 15,-4-2 1-15,-3 2-3 0,-1-2-26 16,-3 0-27-16,-2-1-31 0,-2 2-36 0,-17-3-42 16,28 3-50-16,-16 1-44 0,-2-3-40 0,1 2-82 15,-11-3-142-15,13 4-488 16,-13-4-443-16</inkml:trace>
  <inkml:trace contextRef="#ctx0" brushRef="#br1" timeOffset="45830.87">29296 11869 2951 0,'0'0'-50'0,"0"0"57"0,2 21 20 16,-2-21 17-16,0 0 14 16,0 27 16-16,0-27 8 0,2 23-3 15,-2-9 0-15,0-14-10 0,0 24-2 16,2-11-11-16,-2-13-3 0,-2 26-8 0,2-26-5 0,0 24-3 16,0-24-3-16,0 19-17 0,0-19-17 0,0 18-31 15,0-18-43-15,0 0-56 16,0 0-67-16,2 15-105 0,-2-15-616 0,0 0-321 15</inkml:trace>
  <inkml:trace contextRef="#ctx0" brushRef="#br1" timeOffset="46040.74">29446 11901 2801 0,'0'0'9'0,"0"0"33"0,24 9-8 16,-24-9-6-16,0 0 2 16,16 5-3-16,-16-5-1 0,19 4 1 0,-19-4-3 15,24 2-6-15,-10 0-22 16,-14-2-28-16,32 4-52 0,-13-2-42 0,-4-1-58 0,-15-1-134 16,29-1-406-16,-15-1 8 0</inkml:trace>
  <inkml:trace contextRef="#ctx0" brushRef="#br1" timeOffset="46480.47">29723 11853 2036 0,'9'-18'-5'15,"-9"18"51"-15,0 0 22 0,0 0 6 0,11-8 3 16,-11 8 0-16,0 0 16 0,0 0 12 16,0 0 1-16,22-1-8 0,-22 1-4 0,0 0-14 15,0 0-8-15,30 6-10 16,-30-6-8-16,19 5-4 0,-19-5-3 0,18 9-8 16,-18-9-1-16,14 10 10 0,-6-2 11 0,-8-8 5 0,12 13 16 15,-12-13 16-15,4 17 9 16,-4-17 5-16,0 20 2 0,0-20 2 0,-6 19-3 15,6-19-8-15,-12 22 10 16,6-8-4-16,0-3 1 0,6-11-10 0,-10 27 20 0,5-14-19 16,5-13-5-16,-2 29-12 15,0-14-4-15,2-15-17 0,2 30-6 0,0-14-8 16,1 0-3-16,1-2-1 16,0 0-17-16,-4-14 4 0,2 24-2 0,0-11-3 0,-2-13-6 15,-2 20-1-15,2-20-13 0,-8 19-28 0,-1-13-30 16,2 1-40-16,-3-4-49 15,10-3-72-15,-17 12-74 0,7-12-100 0,10 0-196 0,-16 2-14 16,16-2-388-16,0 0-440 16</inkml:trace>
  <inkml:trace contextRef="#ctx0" brushRef="#br1" timeOffset="46820.7">30044 11743 2973 0,'0'0'-49'16,"0"0"39"-16,-5-20 17 0,5 20-2 0,0 0 8 0,0 0-1 15,0 0-4-15,0 0 4 0,0 0-1 0,0 0-1 16,11-12-7-16,-11 12 4 15,0 0 3-15,0 0-2 0,0 0 15 0,0 0 20 16,0 0 24-16,29 25 26 0,-29-25 16 16,3 15 7-16,-3-15 4 0,0 0 0 0,-7 27-8 15,7-27-15-15,-7 21-10 16,3-9-9-16,4-12-7 0,-6 22-14 0,6-22-30 16,-2 20-40-16,2-20-55 0,4 19-75 0,-4-19-69 0,8 15-99 15,-1-8-185-15,2-3-413 16,-9-4-301-16</inkml:trace>
  <inkml:trace contextRef="#ctx0" brushRef="#br1" timeOffset="47040.46">30359 11805 2962 0,'0'0'97'15,"0"0"13"-15,0 0 1 0,18 0 12 0,-18 0 8 16,0 0 1-16,14 19 9 0,-14-19-2 15,8 25-8-15,-4-10-13 0,0 3-10 0,-2 1-13 16,0 7-10-16,1-2-17 16,-3 1 2-16,-3 0-8 0,-1 0-24 0,-2-1-31 0,-2-1-48 15,-3 0-61-15,0-2-80 16,-1 1-76-16,-6-6-160 0,0 1-183 0,-1-1-341 16,-1-5-364-16</inkml:trace>
  <inkml:trace contextRef="#ctx0" brushRef="#br3" timeOffset="57640.42">22407 17867 1771 0,'0'0'426'0,"0"0"-87"0,0 0-72 0,0 0-58 16,0 0-45-16,0 0-19 15,0 0-10-15,0 0-8 0,0 0 1 0,0 0-6 0,0 0 0 16,0 0-3-16,0 0 0 16,30-26 1-16,-30 26 7 0,0 0 20 15,25-2-4-15,-25 2-4 0,17 0-5 0,-17 0-11 16,19-1-10-16,-19 1-11 0,0 0-17 0,27-3-1 16,-27 3-11-16,19 3-11 0,-19-3-7 15,22-3-3-15,-22 3-11 0,18 3-5 16,-18-3-3-16,22 0-6 0,-22 0-15 0,19 0-15 0,-19 0-21 15,21 1-26-15,-21-1-23 16,19-1-33-16,-19 1-40 0,0 0-54 0,20-5-50 16,-20 5-45-16,8-3-115 0,-8 3-137 15,0 0-41-15,2-11-376 0,-2 11-403 0</inkml:trace>
  <inkml:trace contextRef="#ctx0" brushRef="#br3" timeOffset="57970.54">22477 17666 2826 0,'-20'-6'-75'0,"20"6"57"15,0 0 33-15,0 0 24 16,0 0 29-16,-14-3 21 0,14 3 24 0,0 0 20 0,0 0 11 15,0 0 9-15,0 0-4 16,0 0-8-16,0 0-14 0,0 0-2 0,0 0-9 16,0 0-9-16,0 0-1 15,0 0 3-15,0 0-10 0,46-18-1 0,-46 18-15 0,22-1-10 16,-22 1-5-16,25-5-11 16,-25 5-11-16,24-2-18 0,-24 2-22 0,24-1-22 15,-12-1-30-15,-2 2-43 0,-10 0-52 0,0 0-59 0,23 0-51 16,-23 0-65-1,13 0-138-15,-13 0-95 0,13-2-351 0,-13 2-285 0</inkml:trace>
  <inkml:trace contextRef="#ctx0" brushRef="#br3" timeOffset="58620.63">22917 17441 2714 0,'0'0'-47'16,"0"0"51"-16,0 0 30 0,0 0 29 0,0 0 11 0,0 0 19 16,0 0 15-16,0 0 6 0,0 0 8 0,0 0 3 15,0 0 4-15,0 0-3 16,0 0 9-16,0 0 1 0,0 0 0 0,0 0 3 15,0 0-14-15,0 0-4 0,0 0-2 16,0 0-27-16,0 0-5 0,0 0-9 0,0 0-2 16,17 30-8-16,-17-30 2 15,0 0-7-15,4 22-12 0,-4-22 2 0,4 15-5 16,-4-15-3-16,0 0-2 16,5 21-1-16,-5-21-3 0,4 15-7 0,-4-15-1 0,2 15-2 15,-2-15 16-15,4 15-3 0,-4-15-3 0,3 16-12 16,-3-16 2-1,2 15 1-15,-2-15-2 0,2 17 0 0,-2-17-1 0,0 17-6 0,0-17 1 16,0 0-1-16,0 27 1 16,0-27 0-16,2 17-1 0,-2-17 0 0,2 19-1 15,-2-19 5-15,2 17 1 16,-2-17 0-16,2 19-1 0,-2-19-1 0,2 17 0 16,-2-17-2-16,2 18-1 0,-2-18-4 0,2 15 0 15,-2-15-4-15,0 0-3 0,2 19-4 16,-2-19-3-16,0 0-11 0,0 0-22 0,0 17-26 0,0-17-45 15,0 0-54-15,0 0-76 16,0 7-73-16,0-7-146 0,0 0-139 0,0 0 12 16,0 0-517-16,0 0-674 15</inkml:trace>
  <inkml:trace contextRef="#ctx0" brushRef="#br3" timeOffset="59147.9">23279 17631 3273 0,'0'0'-107'0,"0"0"65"16,0 0 39-16,0 0 19 0,0 0 27 16,0 0 22-16,0 0 14 0,0 0 0 0,0 0 0 15,0 0-8-15,26-1-9 0,-26 1-4 0,0 0-1 16,0 0-2-16,0 0 1 15,25 3 8-15,-25-3 2 0,17 2-1 0,-17-2 1 0,17 3-5 16,-17-3 1-16,20 3-1 16,-20-3 3-16,26 0-11 0,-11 2-5 0,-15-2-3 15,25 2-7-15,-25-2 0 16,32 4-4-16,-19-4-2 0,-13 0 2 0,30 2 2 0,-18-1-2 16,-12-1-2-16,26 2 0 0,-26-2 0 15,23 3-3-15,-23-3 4 0,22 0-4 16,-22 0 2-16,16 1 0 0,-16-1-5 0,0 0-6 15,23 2 1-15,-23-2-1 0,0 0-7 16,15 2-9-16,-15-2-17 0,0 0-30 0,0 0-44 16,0 0-74-16,13-2-86 15,-13 2-123-15,0 0-199 0,0 0 2 0,0 0-353 16,0 0-320-16</inkml:trace>
  <inkml:trace contextRef="#ctx0" brushRef="#br3" timeOffset="72400.32">24390 17355 2648 0,'0'0'-70'0,"0"0"28"16,0 0 21-16,0 0 5 0,0 0 7 16,0 0 15-16,0 0-8 0,0 0 17 0,0 0 17 15,0 0 13-15,0 0 12 0,0 0 8 0,0 0 5 16,0 0 11-16,28-1 1 15,-28 1 5-15,0 0 4 0,0 0-2 0,0 0-3 0,0 0 2 16,0 0-7-16,0 0-4 16,14 7-12-16,-14-7-3 0,0 0-8 0,0 0-6 15,16 6-6-15,-16-6-5 16,0 0-5-16,16 2-7 0,-16-2-2 0,0 0-2 0,21 1-9 16,-21-1 2-16,0 0-4 0,28-1-2 0,-28 1-4 15,0 0 0-15,24-6-1 16,-24 6 1-16,12-5-2 0,-12 5 0 0,0 0-6 15,15-10 1-15,-15 10 1 16,8-14 1-16,-8 14-4 0,5-13 2 0,-5 13-2 0,0 0 5 16,0-21-2-16,0 21 1 15,0 0 6-15,-11-19 1 0,11 19 1 0,0 0 5 16,-17-15 2-16,17 15 3 16,-14-6 9-16,14 6 5 0,-20-3 3 0,20 3 4 0,-21 0 2 15,21 0 1-15,0 0 4 0,-32 5 7 0,20-1 0 16,12-4 0-16,-24 11-5 15,13-3 2-15,-1 0-7 0,-1 1-1 16,3-2-4-16,-1 3-1 0,11-10 0 0,-19 21 1 16,12-12 0-16,1 0-1 0,6-9-2 0,-10 18 1 15,10-18-2-15,-2 19-3 16,2-19 5-16,0 20-2 0,0-20 0 0,4 18 1 16,-4-18-15-16,12 16 0 0,-3-7-2 0,2 0-1 0,-1-1-7 15,5 0 4-15,0-1-3 16,2-1-4-16,-1 0 5 0,6-2-8 0,-1-1-6 15,0 1-11-15,0 0-15 16,1-4-14-16,1 0-25 0,0-2-30 0,0-1-35 0,2-3-46 16,-3 0-26-16,1 0-59 15,-3-5-89-15,-6-1-148 0,-1 1-58 0,-2-2-296 16,-4-3-209-16</inkml:trace>
  <inkml:trace contextRef="#ctx0" brushRef="#br3" timeOffset="72720.58">24628 16866 2602 0,'0'0'12'0,"0"0"34"0,0 0 14 0,0 0 10 0,0 0 6 16,0 0 9-16,22-19 2 16,-22 19-1-16,24-4-10 0,-9 2-9 0,-15 2-6 15,34-3-11-15,-18 0-5 0,4 3-18 0,-20 0-29 16,35-1-36-16,-17-2-43 0,-2 1-50 15,0 2-50-15,-16 0-96 0,24-3-563 16,-10 1-182-16</inkml:trace>
  <inkml:trace contextRef="#ctx0" brushRef="#br3" timeOffset="73290.54">25288 16467 2443 0,'0'0'-93'0,"7"-14"36"0,-7 14 14 15,3-16 22-15,-3 16 23 0,0 0 20 0,5-18 16 16,-5 18 13-16,0 0 4 15,0 0-20-15,2-18 14 0,-2 18 11 0,0 0 8 0,0 0 12 16,0 0 9-16,-17-14 5 16,17 14-3-16,0 0 0 0,0 0-3 0,-31 4 9 15,31-4 11-15,-20 10-4 16,7-3-2-16,3 4-6 0,-3-3-7 0,0 4-7 0,1 0-4 16,-3 0-8-16,6 2-1 0,-3 1-16 0,1 1 0 15,3-2-8-15,0 2-4 16,1 1-5-16,3-2-2 0,-1 2-6 0,3 1-3 15,2-18-7-15,2 33-8 16,3-17-10-16,-1 0-10 0,3-3-9 0,-1 0-7 0,2-1-6 16,0-3-4-16,-8-9-5 15,19 17-2-15,-12-11-3 0,-7-6-1 0,15 8-1 16,-15-8 5-16,0 0 0 16,23-3 13-16,-23 3 8 0,0 0 10 0,15-15 10 0,-15 15 14 15,3-17 9-15,-3 17 9 0,0 0 5 0,-7-27 12 16,7 27 10-16,-11-16 4 15,11 16 0-15,-13-18 0 0,6 11-4 0,7 7-7 16,-14-11-3-16,14 11-9 0,-13-12-5 16,13 12-4-16,-12-6-19 0,12 6-23 15,0 0-23-15,-15-8-40 0,15 8-44 16,0 0-59-16,-9-2-51 0,9 2-100 0,0 0-180 16,0 0-408-16,0 0-321 0</inkml:trace>
  <inkml:trace contextRef="#ctx0" brushRef="#br3" timeOffset="74291.17">24259 17770 2682 0,'0'0'-88'0,"0"0"24"0,0 0 16 16,0 0-5-16,0 0 9 0,0 0 6 0,0 0 4 0,0 0 16 15,53 0 18-15,-53 0-4 16,0 0 21-16,24-5-1 0,-24 5 7 0,21 0 17 16,-21 0 10-16,25-2 9 0,-25 2 7 0,30 0 2 0,-12 0 7 15,2 0-6-15,-1-2-13 16,3 2-2-16,0-2-6 0,2 2-4 0,1 0-6 15,4-2-4-15,-1 2-6 16,1-2-3-16,1 2-2 0,3-1-1 0,-3-1 8 16,2-1 5-16,-2 3 6 0,1 0 1 15,1-1 5-15,3-2 4 0,-2 2 4 0,-3-2 5 16,3 3 5-16,-2-1 0 16,3 2 4-16,-3-2 0 0,3 1-1 0,-2 0-1 15,-1 0 0-15,0 0-2 0,0 0-3 0,1 0 1 0,-3 0-9 16,1 0-3-16,1 0-6 15,-6 1-5-15,0-1-5 0,-3 0-2 16,2 3-3-16,-3-3-4 0,1 0-5 16,-4 0-2-16,3 0-9 0,-21 0-18 0,29 1-30 0,-29-1-38 15,22 0-41-15,-22 0-53 16,18 3-45-16,-18-3-94 0,0 0-160 0,0 0-474 16,0 0-365-16</inkml:trace>
  <inkml:trace contextRef="#ctx0" brushRef="#br3" timeOffset="75160.46">24705 18331 2711 0,'0'0'-103'0,"0"0"33"15,-20-8 55-15,20 8 22 0,0 0 22 0,0 0 32 0,0 0 17 16,-21 0 33-16,21 0 21 16,0 0 16-16,0 0 2 0,-14 14 2 0,14-14-7 15,0 0-10-15,-4 17-12 0,4-17-13 0,0 0-13 16,2 25-13-16,-2-25-6 0,0 0-6 15,4 28-10-15,-1-19-6 0,-3-9-5 16,5 22 2-16,-5-22-11 0,2 20-6 16,0-8-1-16,-2-12-1 0,2 19-2 0,-2-19-3 15,2 19 0-15,-2-19-5 0,5 13-4 16,-5-13 2-16,0 0-2 0,1 19 0 0,-1-19-2 16,0 0 0-16,0 0-4 15,0 0-6-15,4 12 1 0,-4-12-1 0,0 0 3 16,0 0-4-16,0 0-3 0,0 0-2 0,0 0 1 0,0 0 0 15,-5-59-8-15,2 41-1 16,1 0 0-16,-2-1 0 0,2 0 2 0,0-3-1 16,-1-1 0-16,1 3 1 15,-3-1 1-15,3 1 0 0,0 1 1 0,-2-1 2 0,2 1 0 16,0 2 1-16,-1-1 3 16,0 1 3-16,3 17 3 0,-6-29 1 0,4 14 5 15,2 15-5-15,-5-22 0 0,5 22 4 0,-3-22 1 16,3 22 8-16,-4-17-6 0,4 17 2 15,0 0-3-15,2-21 1 0,-2 21-3 0,0 0-3 16,10-19 1-16,-10 19-1 16,11-9 0-16,-11 9-4 0,15-11 0 0,-15 11-3 15,23-10-2-15,-11 4 5 0,4 3-2 16,2-3-2-16,2 2 2 0,2-2-3 0,3 0 0 16,-1 3-1-16,2-3-2 0,0 1 1 0,0 1 1 15,-1-1 0-15,3 1-2 16,-3 1 3-16,0-1-4 0,1 0 1 0,-3 2 0 0,1 0 0 15,-3 1 3-15,0 1-9 16,-2-2-3-16,-19 2-18 0,36 0-13 0,-21 0-19 16,-15 0-26-16,27 2-34 15,-27-2-38-15,23 5-49 0,-15-1-44 0,-8-4-83 0,14 7-161 16,-14-7-54-16,4 10-322 16,-4-10-234-16</inkml:trace>
  <inkml:trace contextRef="#ctx0" brushRef="#br3" timeOffset="75430.46">24949 18270 2820 0,'-8'19'91'16,"8"-19"11"-16,0 0-12 0,-6 20-3 0,6-20 2 15,0 20 7-15,0-20 8 16,2 22 5-16,-2-22 0 0,4 23-12 15,0-7-9-15,-2 0-8 0,0-2-4 0,2 1 3 16,1 1-1-16,-3-1 2 0,2 0-2 0,0-2-4 16,-4-13-3-16,7 29-6 15,-5-18-7-15,-2-11-7 0,4 20-15 0,-4-20-11 0,4 15-25 16,-4-15-43-16,0 0-62 16,0 0-79-16,2 12-71 0,-2-12-167 0,0 0-122 15,0 0-413-15,0 0-388 0</inkml:trace>
  <inkml:trace contextRef="#ctx0" brushRef="#br3" timeOffset="75680.2">25100 18394 2817 0,'0'0'-5'0,"0"0"62"0,0 0 22 0,0 0-6 0,0 0 0 15,0 0-7-15,13-4-2 16,-13 4 3-16,0 0-3 0,0 0-1 0,29 4-6 16,-29-4-6-16,21 3-7 15,-21-3-7-15,27 4 1 0,-12-2-10 0,-15-2-11 0,27 4-27 16,-13-4-35-16,-14 0-43 16,25 2-44-16,-14-2-42 0,-11 0-55 0,16-2-106 15,-16 2-489-15,17-1-151 0</inkml:trace>
  <inkml:trace contextRef="#ctx0" brushRef="#br3" timeOffset="76145.51">25448 18249 2523 0,'4'-21'28'0,"-4"21"44"0,0 0 16 15,3-13 17-15,-3 13 15 16,0 0 15-16,0 0 3 0,0 0 0 0,7-16-6 16,-7 16-19-16,0 0-12 15,0 0-12-15,17-5-16 0,-17 5-5 0,0 0-11 16,23 1-12-16,-23-1-6 0,0 0-9 16,29 6-5-16,-18-2 1 0,-11-4-8 0,21 8-4 15,-11-5 1-15,-10-3-5 0,16 12 5 0,-16-12-7 16,10 11 10-16,-10-11-2 0,4 16 6 15,-4-16 6-15,0 0 7 0,0 0 9 0,-14 32 9 16,10-22 0-16,4-10-3 16,-14 16-5-16,14-16-6 0,-8 16-3 0,8-16-3 15,-4 16-4-15,4-16-8 0,0 0-8 16,6 29-7-16,0-19-6 0,4 1-6 0,1 3 6 16,-2-1-4-16,2 0-2 0,-2 3 3 0,-2-3 1 15,2 2 10-15,-4-1 5 16,-1 1 4-16,-2 0 4 0,-2-15-1 0,-4 28 0 0,0-16-5 15,4-12-6-15,-14 21-13 16,7-11-25-16,-5-3-38 0,12-7-55 0,-15 12-60 16,15-12-59-16,-17 6-93 15,17-6-155-15,-10 0-55 0,10 0-327 0,0 0-236 0</inkml:trace>
  <inkml:trace contextRef="#ctx0" brushRef="#br3" timeOffset="76450.56">25920 17961 2848 0,'0'0'81'16,"0"0"-1"-16,0-21-17 15,0 21-11-15,0 0-8 0,0 0 8 0,0 0 1 16,0 0 2-16,0 0-8 0,15-4-2 0,-15 4-7 0,0 0 4 15,0 0 15-15,0 0 9 16,28 27 14-16,-28-27 11 0,8 17 5 0,-6-7 5 16,-2-10 0-16,2 23 2 15,-2-23-1-15,0 21-4 0,0-21-12 0,0 23-10 16,0-23-8-16,0 19-10 0,0-19-15 16,6 17-15-16,-6-17-33 0,8 14-59 0,-8-14-67 15,16 12-75-15,-2-10-60 0,-14-2-141 0,23 4-136 16,-11-6-402-16,-12 2-364 15</inkml:trace>
  <inkml:trace contextRef="#ctx0" brushRef="#br3" timeOffset="-70498.09">26657 17243 1197 0,'0'0'262'0,"0"0"-51"0,0 0-61 15,0 0-22-15,0 0-29 0,0 0-7 16,0 0-2-16,0 0-3 0,0 0 5 16,0 0 6-16,0 0 1 0,-43-13-6 0,43 13-1 15,0 0-6-15,0 0 3 0,0 0-4 16,0 0-5-16,-30 8-5 0,30-8-4 16,-19 7-3-16,19-7 3 0,-21 12-10 0,7-7 1 15,3 0-8-15,-4 3-7 0,15-8-2 0,-25 14-4 16,11-7-7-16,3-1-2 0,11-6-3 15,-20 13-6-15,9-6-1 0,11-7 1 16,-13 11-7-16,13-11 0 0,-8 12-1 0,8-12-4 16,0 0 2-16,0 18-2 0,0-18 1 15,0 0-2-15,21 20-1 0,-6-15-3 16,-1 2-1-16,1 0 2 0,0 0-3 16,7 3 2-16,0-2-1 0,-1 0-3 0,3 0 2 15,-4 3 2-15,3-1 1 0,-3 1-2 16,0-1 2-16,-6 1 1 0,-1-1 6 0,1 1 4 15,-5 1 6-15,1-1 8 0,0 3 7 16,-6-3 7-16,3 1 9 0,-7-12 6 16,0 22-3-16,0-22 24 0,-7 25-4 0,7-25-5 15,-10 21 3-15,0-9-4 0,1-3-4 16,-5 2-6-16,1-3-1 0,0 0-5 0,-5-3-5 16,2 1-6-16,-2-3-8 0,-2-1 0 15,0 1-8-15,-1-6-2 0,21 3-7 16,-38-7-6-16,20 2-19 0,1-3-14 15,-2 2-34-15,6-3-46 0,-3-1-56 0,5 0-70 16,0 1-74-16,4-3-158 0,2 1-136 16,1 0 10-16,4 11-279 0,0 0-218 15</inkml:trace>
  <inkml:trace contextRef="#ctx0" brushRef="#br3" timeOffset="-70222.65">26818 17508 2605 0,'0'0'10'15,"0"0"30"-15,20 4 18 0,-20-4 32 16,0 0 45-16,14 7 30 0,-14-7 23 0,9 10 0 16,-9-10-5-16,8 11-6 0,-8-11-15 15,10 15-5-15,-4-5-12 0,-6-10-11 16,7 18-21-16,-7-18-6 0,14 16-19 15,-7-4-9-15,-7-12-9 0,10 15-10 0,-10-15-10 16,7 15-19-16,-7-15-29 0,8 11-41 0,-8-11-52 16,0 0-71-16,6 12-75 0,-6-12-118 15,0 0-194-15,0 0-52 0,0 0-309 16,0 0-305-16</inkml:trace>
  <inkml:trace contextRef="#ctx0" brushRef="#br3" timeOffset="-70010.37">26904 17302 2814 0,'2'-23'22'16,"-2"23"27"-16,2-15 14 0,-2 15 13 0,3-16 11 16,-3 16 11-16,0 0-1 0,2-18-5 15,-2 18-12-15,0 0-11 0,4-14-6 16,-4 14-9-16,0 0-7 0,0 0-13 0,0 0-38 15,0 0-56-15,0 0-64 0,0 0-80 16,0 0-150-16,0 0-555 0,0 0-303 16</inkml:trace>
  <inkml:trace contextRef="#ctx0" brushRef="#br3" timeOffset="-69552.39">27070 17471 2714 0,'20'14'-31'0,"-20"-14"43"0,11 5 4 16,-11-5 18-16,0 0 24 0,13 12 17 0,-13-12 15 15,10 10 1-15,-10-10 4 16,9 9-6-16,-9-9 1 0,6 15-3 0,-6-15-3 16,7 15-3-16,-7-15 2 0,7 19 1 15,-4-6-6-15,-3-13-1 0,4 16-8 16,-4-16-9-16,4 17-2 0,-4-17-7 0,4 15 2 15,-4-15-13-15,3 14-6 0,-3-14 0 16,0 0-2-16,6 15-4 0,-6-15-4 0,0 0-2 16,0 0-6-16,0 0 3 15,0 0-7-15,0 0 1 0,29-38-2 0,-25 25 4 16,2-2 6-16,1-2 10 0,-1 5 4 0,1-2 12 16,0 1 4-16,0 0 6 0,-1 1 7 15,3 1 6-15,-9 11 0 0,14-19-4 16,-8 11-3-16,-6 8 4 0,14-8 18 0,-14 8 5 15,0 0 6-15,22 0-10 0,-22 0-2 16,0 0-6-16,23 16-9 0,-14-9-6 0,-1 3-6 16,0-1-8-16,-8-9-5 0,15 24-3 15,-8-16-7-15,4 5-6 0,-6-4-13 0,-5-9-36 16,13 20-44-16,-9-12-49 16,-4-8-66-16,10 16-78 0,-4-14-90 0,-6-2-190 15,7 6-78-15,-7-6 30 0,0 0-409 16,0 0-465-16</inkml:trace>
  <inkml:trace contextRef="#ctx0" brushRef="#br3" timeOffset="-69148.32">27836 17222 3076 0,'6'-16'-46'16,"-6"16"-6"-16,4-13 3 0,-4 13 14 15,0 0 7-15,5-13 13 0,-5 13 19 0,0 0 10 16,0 0 11-16,0 0 20 0,6-15 25 16,-6 15 21-16,0 0 20 0,0 0 15 15,0 0 9-15,0 0-2 0,0 0 0 16,-28 38-11-16,21-26-2 0,-2 0-6 0,2 8-4 15,-3-1-5-15,-2 0-8 0,3 4-3 16,0-2-9-16,0 1-7 0,0 3 2 16,1 1-3-16,3-2 8 0,-1 2-2 0,4 3-11 15,0-2-21-15,0-1 1 0,2 1-7 16,2 0-3-16,0 0-4 0,3-3-2 16,3-1-5-16,0 2-5 0,1-3-5 0,2 0-5 15,-1-4-17-15,-2 2-33 0,4-5-33 16,-4-2-62-16,-3 1-76 0,6-3-75 0,-11-11-157 15,14 16-143-15,-14-16-16 0,6 11-337 16,-6-11-345-16</inkml:trace>
  <inkml:trace contextRef="#ctx0" brushRef="#br3" timeOffset="-68254.41">28208 17354 2830 0,'-2'-25'-40'15,"2"25"37"-15,0-27 13 0,2 14 25 16,-2 13 14-16,0-25 26 0,0 25 34 15,0-23 15-15,0 23 5 0,0-17-7 16,0 17-3-16,0 0 1 0,-6-15 2 0,6 15 2 16,0 0-8-16,0 0 0 0,0 0-2 15,0 0-8-15,-41 26-6 0,35-14-3 16,-1 1-18-16,1 2-1 0,-1 3 11 0,3-2-14 16,2 4-4-16,0-4-5 0,2 4-17 15,2-2 3-15,0-2-5 0,4 1-6 0,2-3-1 16,0 1-10-16,2-3 1 0,0-2-3 15,3-2-5-15,1-2 4 0,-1-2-7 16,-13-4-5-16,29 2-4 0,-29-2 4 0,27-4-6 16,-27 4-3-16,23-4 8 0,-23 4-7 15,21-4 2-15,-21 4 4 0,15-1-5 16,-15 1 2-16,0 0 10 0,0 0-7 16,0 0 2-16,0 0-3 0,0 0-2 0,17 9 4 15,-17-9-6-15,0 0 0 0,0 0-8 16,7 15 10-16,-7-15 2 0,0 0-5 0,10 14-4 15,-10-14 8-15,13 7-3 0,-13-7-4 0,17 6 7 16,-17-6 2-16,22 1 8 0,-22-1 7 16,21-4 6-16,-21 4 7 0,25-9 2 15,-14 4 5-15,1-3-1 0,-12 8 2 0,19-19-7 16,-12 9-4-16,-7 10 3 16,8-20-8-16,-8 20-3 0,0-21-3 0,0 21-4 15,-5-21-4-15,5 21-10 0,-10-21-14 16,4 9-24-16,6 12-28 0,-13-18-30 15,9 9-34-15,-4 0-46 0,8 9-61 0,-7-11-64 16,7 11-98-16,-6-10-159 0,6 10-56 0,0 0-493 16,0 0-685-16</inkml:trace>
  <inkml:trace contextRef="#ctx0" brushRef="#br3" timeOffset="-67713.36">28676 17521 3356 0,'0'0'-108'0,"0"0"28"16,0 0 15-16,0 0 0 0,0 0 34 15,15-28 20-15,-15 28 42 0,0 0 36 16,0 0 32-16,0 0 9 0,-22-26 1 0,22 26 0 16,-16-5-8-16,16 5 0 0,0 0-6 15,0 0-4-15,-26 5-9 0,26-5-2 0,-12 16-12 16,12-16-9-16,-5 15-7 0,5-15-3 0,-2 19-5 15,2-19-5-15,0 0-3 0,6 32-4 16,0-22-4-16,-6-10-3 0,12 21-2 16,-6-13-2-16,-6-8-4 0,14 15 0 15,-7-9-1-15,-7-6-3 0,15 7 3 16,-15-7-7-16,0 0 1 0,25-1 0 0,-25 1 0 16,17-12 1-16,-10 0-5 0,1 1 1 15,-2-6-2-15,2-2-1 0,-1-4 0 16,-2-4-1-16,5-5-3 0,-4-4 0 0,0-2 9 15,-1-2 7-15,-1 0 5 0,2-1 14 16,-4 1 12-16,-1 3-3 0,2-2 4 16,-1 7 6-16,1 3 3 0,-1 1 0 0,-1 4 6 15,-1 2 6-15,2 3 1 0,-2 2-12 16,4 2-1-16,-4 15-10 0,2-20 3 0,-2 20 1 16,0 0-2-16,0 0-3 0,0 0-5 15,0 0-4-15,0 0 0 0,0 0-4 16,0 64-3-16,0-43-1 0,0 5-5 15,2 1-2-15,-2 1 0 0,2 1-2 0,0 1-1 16,0 2-4-16,0-1-12 0,0-2-18 0,2-1-37 16,-1-1-32-16,0 0-45 0,-1-6-58 15,3 4-75-15,-3-9-85 0,0 0-188 16,1-3-79-16,-3-13 29 0,6 17-369 16,-6-17-387-16</inkml:trace>
  <inkml:trace contextRef="#ctx0" brushRef="#br3" timeOffset="-67481.22">29050 17279 3157 0,'15'-12'159'16,"-15"12"5"-16,13-7-21 0,-13 7-18 16,15-8-5-16,-15 8 11 0,23-5 10 15,-10 1-4-15,-13 4-10 0,32-4-17 0,-14 3-11 16,1-2-9-16,3 3-12 0,-4-2-9 15,4 2-15-15,-3 2-20 0,-19-2-32 16,34-2-31-16,-20 0-46 0,-14 2-43 0,22-4-58 16,-22 4-48-16,10-7-43 0,-8-1-69 15,-2 8-106-15,0 0-538 0,-18-26-435 0</inkml:trace>
  <inkml:trace contextRef="#ctx0" brushRef="#br3" timeOffset="-67267.98">29212 17077 3103 0,'-9'-6'32'15,"9"6"20"-15,0 0 10 0,0 0 22 16,0 0 14-16,0 0 24 0,0 0 19 0,-21 19 6 15,21-19 6-15,6 29-9 0,-6-29-10 16,8 36-11-16,-1-11-13 0,-3 1-6 0,3 1-7 16,-3 2-11-16,0-1-6 0,0 1 10 15,-2-3-4-15,2 1-8 0,0-2 2 16,-2-3-11-16,0-3-9 0,1-3-6 0,0 1-1 16,-1-3-6-16,-2-14-11 0,6 19-11 15,0-11-22-15,-6-8-38 0,0 0-39 0,27-4-46 16,-27 4-57-16,30-21-56 0,-10 5-50 15,-2-1-65-15,-1-2-134 16,6-1-117-16,-2-2-363 0,3 1-400 0</inkml:trace>
  <inkml:trace contextRef="#ctx0" brushRef="#br3" timeOffset="-66952.46">29759 17367 3101 0,'0'0'60'16,"24"7"1"-16,-24-7-12 0,25-2 0 16,-1 2-5-16,-2 0 12 0,10-2-2 0,0 1-6 15,3-3-11-15,-2 0-45 0,5 0-59 16,0-2-60-16,-2 0-79 0,-8 1-162 16,-1-2-485-16,-3-4-199 0</inkml:trace>
  <inkml:trace contextRef="#ctx0" brushRef="#br3" timeOffset="-66738.08">30058 17170 2868 0,'0'0'100'0,"0"0"-2"0,-21 7 11 0,21-7 36 16,0 0 24-16,-3 20 8 0,3-20 3 0,3 23-13 16,-3-23-3-16,4 32-24 0,-1-13-15 15,-1 3-8-15,-2 0-14 0,0 1-9 0,-2 4-10 16,-1-1-12-16,1 3-10 15,0 0-6-15,-3-1 4 0,-1-1-38 0,0-1-46 16,0-1-63-16,-1 0-76 0,1 2-88 16,-3-4-129-16,3-1-185 0,-1 0-22 0,1 1-337 15,0-5-329-15</inkml:trace>
  <inkml:trace contextRef="#ctx0" brushRef="#br3" timeOffset="-66068.13">30100 18359 2762 0,'0'0'-52'0,"0"0"33"16,0 0 11-16,0 0 14 0,32-33-6 16,-25 20 16-16,1-2 22 0,0-2 22 15,0-6 8-15,6-5 0 0,-2-5-1 0,3-1 5 16,0-10 0-16,10-18 10 0,-3-5 16 16,0 2 11-16,2-3 2 0,-3-1 3 0,3 2-3 15,-4 0-7-15,4 4-10 0,-1-2-5 16,1 3-6-16,-2 0-10 15,-4 8-3-15,-2 6-4 0,2 2-3 0,-1 3-1 16,-1-1-2-16,4 4-4 0,-4 2-5 16,1 7-10-16,0 3-7 0,-2 1 2 0,0 8-5 15,0 0-4-15,1 3-4 0,2 3-5 16,-6 6-2-16,3 0 0 0,-15 7-4 16,26 0 1-16,-26 0 3 0,22 16-5 0,-17-3-1 15,2 5 0-15,-7-1-1 0,-2 2-1 16,-3 2 3-16,-4 0-3 0,-3 2 2 0,-1-3-2 15,-6 1 3-15,0-3 3 0,-2-2 4 16,2-3 11-16,-3-1 5 0,4 1 19 16,3-6-12-16,2-2-3 0,0 2 4 15,13-7-14-15,-16 4-6 0,16-4-1 16,0 0-11-16,0 0-7 0,0 0-9 0,0 0-15 16,0 0-6-16,0 0-2 0,55 14 2 0,-39-10 3 15,4 3 2-15,2 1 0 0,0 1 5 16,-1 3 12-16,1-1 12 0,-6 5 12 0,-1-3 5 15,-4 0 6-15,-5 3 5 0,-2-4 17 16,-4-12-7-16,-6 24-4 0,6-24-3 16,-20 23-7-16,6-14 1 0,-3-3-16 0,0 2-27 15,-2-4-37-15,0-3-46 16,19-1-60-16,-31-1-69 0,17-3-62 0,2-2-125 16,1-2-173-16,7-1-14 0,4 9-349 15,-4-27-373-15</inkml:trace>
  <inkml:trace contextRef="#ctx0" brushRef="#br3" timeOffset="-65856.27">31373 16797 3019 0,'14'-4'187'0,"2"2"-6"16,-16 2-23-16,22 6-9 0,-11 2 16 15,2 3 21-15,0 8-1 0,-3 2 2 16,2 8-20-16,-2 1-22 0,-6 0-13 0,0 8-13 15,-4-1-18-15,-2 1-16 0,-4 2-30 16,-8 6-47-16,-2-2-55 0,-10-5-73 16,-12 13-91-16,-7-5-77 0,-8-3-185 0,-10-2-121 15,-5-2 23-15,-1-3-320 0,-6-5-265 16</inkml:trace>
  <inkml:trace contextRef="#ctx0" brushRef="#br4" timeOffset="-53868.59">21141 13449 864 0,'0'0'154'0,"-19"-2"-5"0,19 2-62 0,0 0-2 16,-25-2-15-16,25 2-27 0,0 0-1 0,-22-4 2 15,22 4 0-15,0 0 8 16,0 0 4-16,-18-1 5 0,18 1 10 0,0 0-3 15,0 0 19-15,0 0-6 0,0 0 12 16,0 0 4-16,-18-4 2 0,18 4-12 0,0 0-12 16,0 0-1-16,0 0-8 0,0 0-8 15,0 0 2-15,0 0-13 0,0 0 2 16,0 0-10-16,0 0 0 0,62-6-7 16,-47 4 4-16,-15 2-8 0,36 0-3 0,-16 0-5 15,2 0 2-15,3 0-5 0,1 0-2 16,4 0-4-16,1 0 3 0,3 0-6 0,0 0 3 15,2 2 0-15,7 0 0 0,1-1-4 0,3 2 0 16,-3-3-1-16,2 1-1 0,1 2 3 16,0-2-6-16,-1 1-7 0,1 0-3 15,-3 0-5-15,2 0-4 0,-1-1 7 16,1 2-1-16,-1-1-4 0,-1 0 3 0,1-1 8 16,-3 2 1-16,-2-2 10 0,1 1 5 15,-5 0-4-15,0 1 2 0,-3-3-4 16,1 3 5-16,0 1-6 0,0-3 1 15,0 1-4-15,0 1 1 0,0-2 4 0,0 3 0 16,-1-2-7-16,1 0 0 0,0 2 1 0,2-2-1 16,7-1 0-16,-3 2 2 0,2 0-1 15,1-3 2-15,1 1-2 0,1 2 5 0,1 0-1 16,1 0-2-16,-3 1-3 0,3-3 3 16,-1 2-1-16,3-2 2 0,-3 3-6 0,-1 0 3 15,1-2-1-15,1 0-4 0,-5 0 5 16,0 0-1-16,1-1 8 0,-7 2-8 15,2-3 3-15,-2 0-1 0,0 1-2 0,0-1 0 16,0 3 2-16,-2-3 2 0,2 0-4 0,-3 0 2 16,1 0-2-16,0 0 5 15,1 0 1-15,-2 1 3 0,3-1-1 0,-2 0 0 16,0 0 3-16,2 2-1 0,0-2-4 16,6 2 1-16,-5-2 4 0,2 2-2 15,4 0-2-15,-7 0 3 0,4-1-4 0,-4-1-3 16,5 4 2-16,-6-4-1 0,-1 3 3 15,0-3 0-15,-2 0-2 0,0 1 6 0,-1-1-6 16,-1 0 4-16,-1 0 2 0,1 0 2 16,-4 0 2-16,-1 0 3 0,0 0 0 15,0 0-1-15,1 0-4 0,-3 0-4 16,1 0 4-16,1 0-2 0,-2-1 0 0,1 1 0 16,-1 0-4-16,1 0 1 0,-2 0-1 15,0 0-2-15,3 0 0 0,-2 0-2 0,0 1-1 16,1-2 3-16,-1 1 2 0,0 1 5 15,1-1 3-15,1 0-2 0,0 0 0 0,0 0 0 16,-1 0-3-16,1 0 1 0,6 2-4 16,-6-2 2-16,4 0-2 0,3 0 1 0,-1 0-3 15,-1 2-1-15,3-4 0 0,-2 2 2 16,3 0 5-16,-5 0 4 0,3 0 6 0,3 0 1 16,-5 0 2-16,3 0 1 15,-4 2 0-15,5-4 5 0,-3 2-7 0,1 0-2 16,1-2 0-16,2 2-5 0,-3-1 2 15,3-2-5-15,-1 2 1 0,-1 1-2 16,3-4-1-16,0 4-2 0,-2-2 0 0,11 0-3 16,-3 2 5-16,0-2-7 0,0 2 2 15,2-2 2-15,2 2-1 0,-2 0 1 0,0 0 5 16,-2 2-3-16,5-2 7 0,-2 0-4 16,-2 0-2-16,1 0 0 0,-1 0 0 0,2-2-2 15,2 4-1-15,-4-4-4 0,0 2 2 16,2 0-3-16,-3 0 0 0,1 0-1 15,2 0 5-15,-1 0-3 0,0 0-3 16,0 0 1-16,2 2-1 0,0-4 0 0,2 4-1 16,-1-2 2-16,0 2-1 0,0-2-1 15,1 2 6-15,-2 0-4 0,2-1 3 0,-2-1 2 16,0 3-3-16,-1-3 1 0,0 1 1 16,-1-1-4-16,-1 0 3 0,-2 0-3 0,1-1 0 15,2 1 2-15,-5-3 0 0,1 0-5 0,1 1 2 16,0-2 1-16,-1 2-2 15,1-2-2-15,2 0 2 0,-1 1 2 16,1-1-2-16,-1 2 1 0,0-2-2 0,1 2-1 16,-2-1 2-16,3-1 0 0,-2 0-2 15,0 1 2-15,-1-3 0 0,1 3-1 0,-3 2-1 16,0-3 1-16,1 0 2 0,2 0-6 16,-1 2 3-16,-3-2 1 0,-2 3-1 0,-2-2 0 15,1 1 1-15,1 1 0 0,1 0-2 16,-3-2 1-16,2 3-1 0,1-3 1 0,-3 6 0 15,4-6 4-15,-1 3-5 0,1 3 1 16,-2-3 2-16,1 0-5 0,-1 0 3 16,1-3-1-16,-1 3-1 0,0-1 1 15,2 1-3-15,-3-2 2 0,1 2-4 0,1-2 0 16,-1 2 1-16,0-2 2 0,-1 1-3 16,1-2 3-16,0 2-4 0,1-1 5 0,3 0-1 15,0-1-5-15,1 2 5 0,-6-3 0 16,-1 2 2-16,2 0 1 0,0 2-2 15,-2-1 1-15,1-2 2 0,0 2-5 0,1 1 3 16,-2-3 2-16,0 3 1 0,-3 0-2 16,3-1-2-16,-2 1 1 0,2 0 0 0,-3 0 0 15,1 0 2-15,2 1 1 0,0-1-4 16,0 0-3-16,0 0 0 0,2 0 1 16,-2 0-4-16,-1 0 2 0,3-1 2 15,-2-1-2-15,0 0 2 0,3 0 0 0,-4-2 2 16,1 0-2-16,0 0 3 0,4 1-3 15,-6-3 4-15,5 0-3 0,-1 1 0 0,-3 1 4 16,5-4 2-16,-6 5-2 0,5-3 0 16,1 0 3-16,-4 2-2 0,7 0-2 0,-7 3 3 15,-1-2 0-15,3 3-2 0,0-1 2 16,2 1-1-16,-1 1-1 0,1-1 2 16,2 3 1-16,3 1 2 0,-4 0 3 0,1-1-2 15,0 3 0-15,1-2 0 0,-1-1 0 0,-4 3-1 16,2 0 1-16,-7-2 0 15,2-1-1-15,-1 1-20 0,-5 0-24 16,0 0-37-16,-5-3-40 0,-1 2-37 0,-2 1-31 16,-4-4-47-16,-5 0-112 0,-10 0-560 0,15 0-292 15</inkml:trace>
  <inkml:trace contextRef="#ctx0" brushRef="#br4" timeOffset="-51613.24">21101 13441 2660 0,'0'0'-113'0,"0"0"1"0,0 0 7 16,17-9 8-16,-17 9 11 0,0 0 21 0,12-6 9 15,-12 6 21-15,0 0 26 0,0 0 23 16,0 0 13-16,16-8 16 0,-16 8 17 15,0 0 1-15,0 0 14 0,0 0 1 16,0 0 12-16,0 0 15 0,0 0 8 0,0 0 2 16,0 0 0-16,0 0 1 0,0 0 4 15,0 0-1-15,0 0-7 0,-60 6-12 16,41-4-6-16,-1 0-14 0,-2 2 0 0,0 0-14 16,-3 0-8-16,1-1-3 0,2 1-9 0,2-2-7 15,-1 2 2-15,2-2-4 0,0 0-4 16,3 2-4-16,16-4-4 0,-30 3-4 15,17-1 2-15,13-2-6 0,-22 3 2 0,22-3-4 16,-16 6 1-16,16-6 0 0,0 0-5 16,-20 7 2-16,20-7-1 0,0 0-4 0,-8 13 8 15,8-13-6-15,0 0-2 16,-4 19 2-16,4-19-2 0,0 17 0 0,0-17-1 16,0 21 2-16,0-21-3 0,4 25 2 15,-4-12 1-15,2 4-1 0,-2 1 0 0,0-2-1 16,0 4-2-16,2-4 0 0,-2 4 1 15,0 1 2-15,0 2-4 0,0-1 4 0,0 1-1 16,-2 2-2-16,2 1 0 0,0-2 0 16,0 2 1-16,-2 1 1 0,0 0-2 15,2-1 0-15,0 3 0 0,-2-3 0 0,0 3-1 16,2-3-3-16,-2 2 5 0,2-2 0 16,-2 1-4-16,2 0 4 0,-2-1-3 0,2-1 0 15,0 1 3-15,0-2-6 0,-2-2 4 16,4 1 0-16,-2 0 0 0,0-2-1 0,0 2 2 15,0-2-1-15,-2 0-2 0,2 0 1 16,0 0 1-16,0-1 8 0,0 1 7 16,0 0 3-16,0 1 6 0,0-3 1 0,0 1-1 15,2 1 3-15,-2 0-4 16,0 0-1-16,0 1 2 0,2-1-6 0,-2-2-1 16,2 0-1-16,-2 1-2 0,2 0-4 15,0 2 2-15,-2-4-2 0,2 1 0 0,-2 1 0 16,2 0-3-16,0-1 4 0,-2 0 1 0,0 0-2 15,0 2 0-15,2-2 2 0,-4 1 0 16,2 0 0-16,0 2-1 0,0-3 0 16,0 5 1-16,0-3 2 0,-2 2-2 0,2-1-2 15,0 2 0-15,0 0-3 0,-2-1 3 16,2 0-4-16,0 3 0 0,0 0 4 16,2 0-2-16,0 3 3 0,0-3 0 15,2 0 3-15,0 2 2 0,2 1-2 0,-2-1 6 16,0-2-10-16,-2 1 1 0,2-1 0 15,0 2-1-15,-2-2 1 0,2-2-2 0,1 2-4 16,-3-2 3-16,2 1-6 0,-2-4 4 16,0 2-1-16,-2-2 3 0,3 0-5 0,-1 1 3 15,0-4-4-15,-2 3 1 0,2 0-3 16,0-2 4-16,0 0-1 0,0 0-3 0,0 0 0 16,1 0 0-16,-1-2 2 0,0 3-1 15,0-3-2-15,0 2 3 0,0-2-4 16,0 0 4-16,2 0 15 0,-2-1-2 15,2-1 3-15,-2 2 1 0,1-2-6 0,-3 2 3 16,5-2-4-16,-5-15-1 0,4 31 9 16,-2-16-4-16,0 2-3 0,0-2-1 15,0 1-3-15,0-1 5 0,-2 2-5 0,0-17-1 16,2 29 2-16,-2-16-4 0,2 2 3 16,-2-15-8-16,0 29-1 0,0-12 6 0,2-1-3 15,0 1-1-15,0-1-2 0,-2-16 7 16,2 33-2-16,1-16 4 0,-1 2-5 0,0-2 1 15,0 1 1-15,3 0 2 0,-1 1-4 16,0-1 0-16,0 0 1 0,-2 2 1 16,2-3-2-16,1 0 1 0,-1 0-2 0,0 0-3 15,0-2-1-15,-2 3 0 0,0-1 0 16,0-2 2-16,3 0-3 0,-3 1 3 0,1 0 3 16,-3-16 3-16,2 30-6 0,0-14 3 15,0 2-3-15,-2-4-3 0,2 3 2 0,-2-17 6 16,2 35-10-16,0-17-5 0,-2-2 8 15,2 4-1-15,0-3 6 0,-2 0-6 0,0 0 7 16,0 0-4-16,0 1 0 0,4-2-1 16,-4 2-6-16,0-1 7 0,0 1-1 0,0-1 1 15,0-1-5-15,0 3 2 0,0-2 0 16,0 2 7-16,0-19-5 0,-2 36 4 16,2-18-3-16,0 1 2 0,-2 1-15 15,0-1 8-15,2-1 5 0,0 3-1 0,2 0 1 16,-2 0 3-16,4 4 1 0,0 0 0 15,-2-3-3-15,5 3-15 0,-2-2-20 0,3 2-26 16,-2-2-44-16,0 1-70 0,3 1-100 16,-3 0-215-16,-4 2-85 0,-2-2 17 0,-4 5-500 15,-4 2-588-15</inkml:trace>
  <inkml:trace contextRef="#ctx0" brushRef="#br3" timeOffset="-32142.1">25458 13958 2580 0,'0'0'-145'0,"0"0"28"15,0 0 19-15,0 0 18 0,0 0 14 0,0 0 9 16,0 0 20-16,0 0 23 16,0 0 9-16,0 0 19 0,0 0 20 0,0 0 26 0,0 0 21 15,0 0 25-15,0 0 8 0,0 0 22 0,0 0 7 16,0 0 5-16,0 0 1 16,0 0-2-16,0 0-3 0,0 0-9 0,0 0-6 0,0 0-7 15,0 0-7-15,0 0-9 16,0 0-7-16,0 0-6 0,0 0-9 0,0 0-9 15,0 0-5-15,0 0-10 16,0 0-5-16,0 0-7 0,0 0-2 16,0 0-8-16,58-2-2 0,-58 2-4 15,17-2-5-15,-17 2 0 0,26-4-3 0,-26 4-3 0,24-3-5 16,-24 3-2-16,24-3 2 0,-24 3 4 0,21-1-10 16,-21 1-1-16,20-2-3 0,-20 2-6 15,0 0-24-15,23 0-25 0,-23 0-38 0,0 0-38 16,0 0-34-16,19 0-52 15,-19 0-40-15,0 0-91 0,0 0-139 0,0 0-440 16,0 0-321-16</inkml:trace>
  <inkml:trace contextRef="#ctx0" brushRef="#br3" timeOffset="-31802.54">25614 13931 2685 0,'0'0'-95'0,"-4"-22"31"0,4 22 41 0,0 0 44 15,0 0 20-15,0 0 21 16,0 0 13-16,0 0 4 0,0 0-7 0,0 0-1 16,0 0-9-16,0 0 17 0,0 0 2 15,0 0-7-15,0 0 4 0,0 0-1 0,0 0-2 16,0 0-3-16,0 0 6 0,0 0-1 16,0 0 5-16,-14 41 0 0,12-29 3 15,-6 1-2-15,8-13-2 0,-11 29-4 0,7-15-1 0,0 2 1 16,0 1-2-16,2-2-1 15,0 2-3-15,2-17-2 0,-3 29-6 0,1-16-2 16,2-13 5-16,2 24 9 16,-2-24-7-16,5 15 2 0,-5-15-14 0,12 11-1 0,-12-11-11 15,19 5 5-15,-19-5-12 16,22-1-19-16,-22 1-27 0,26-7-28 0,-14 1-48 16,-12 6-53-16,21-17-64 0,-8 9-60 0,-4-2-101 0,-1 2-189 15,-2 0-47-15,-6 8-318 16,15-16-312-16</inkml:trace>
  <inkml:trace contextRef="#ctx0" brushRef="#br3" timeOffset="-30452.38">31498 14022 677 0,'0'0'291'0,"14"-9"-78"16,-14 9-74-16,15-8-19 0,-15 8 24 16,21-9 4-16,-10 5 7 0,-11 4 2 0,26-7 7 15,-14 3 1-15,-12 4 3 16,30-8-2-16,-14 4-10 0,-1 2 0 0,-15 2-9 15,30-5-6-15,-14 1-12 16,0 2-14-16,-16 2-12 0,29-6-13 0,-14 5-10 16,-15 1-7-16,23-5-14 0,-23 5-22 15,20-3-29-15,-20 3-34 0,18-4-39 0,-18 4-40 16,0 0-45-16,15-6-42 0,-15 6-37 0,0 0-91 16,0 0-568-16,0 0-260 0</inkml:trace>
  <inkml:trace contextRef="#ctx0" brushRef="#br3" timeOffset="-30142.02">31739 13901 2658 0,'0'0'0'0,"0"0"38"0,-11-10 24 16,11 10 26-16,0 0 27 0,0 0 16 0,0 0 9 0,0 0 6 16,0 0-12-16,0 0-14 0,0 0 5 0,0 0 8 0,0 0 0 15,0 0-1-15,0 0-9 16,-26 16-9-16,26-16-10 0,-14 23-13 0,6-12 0 15,1 4-5-15,-2 2 11 16,3 0-22-16,0 2 6 0,0 2-2 0,-1 0 6 16,1 0 0-16,0 0-7 15,2-2-7-15,-3 0-3 0,5-1-7 0,-1-1-2 0,3-1-9 16,5 0-3-16,-5-16-5 0,9 31-4 0,-1-20-3 16,2 0-16-16,3-3-26 15,0 1-28-15,2-4-29 0,-1 1-34 0,0-6-40 16,-14 0-51-16,27-3-56 0,-15 0-44 15,-1-1-76-15,0-3-154 0,-11 7-80 0,10-9-385 16,-10 9-440-16</inkml:trace>
  <inkml:trace contextRef="#ctx0" brushRef="#br3" timeOffset="-28752.23">25336 16545 2875 0,'0'0'-108'0,"0"0"43"0,0 0 43 16,0 0 31-16,0 0 25 15,0 0 21-15,0 0 15 0,0 0 8 0,0 0 8 16,0 0-4-16,0 0-12 15,0 0-3-15,0 0 4 0,0 0 2 0,15-4 0 0,-15 4 8 16,0 0-3-16,0 0 1 16,0 0 2-16,0 0 1 0,0 0 5 0,0 0 1 15,0 0-8-15,26 4-1 0,-26-4-7 0,0 0-9 16,22-1-5-16,-22 1-5 0,18 0-2 16,-18 0-10-16,24-4-5 0,-24 4-6 15,21-4-7-15,-8 0-8 0,-13 4-6 16,20-3-10-16,-20 3-5 0,21-4-16 0,-21 4-17 15,13-4-22-15,-13 4-33 0,0 0-42 16,18-8-45-16,-18 8-38 0,7-4-64 16,-7 4-134-16,0 0-538 0,0 0-387 15</inkml:trace>
  <inkml:trace contextRef="#ctx0" brushRef="#br3" timeOffset="-28462.19">25419 16470 2972 0,'0'0'7'0,"0"0"37"15,0 0 12-15,-9-16 23 0,9 16 15 0,0 0 11 0,0 0 6 16,0 0-1-16,0 0-2 16,0 0-2-16,0 0-3 0,0 0-6 15,0 0-1-15,0 0 5 0,0 0-1 16,0 0-3-16,0 0-1 0,0 0 1 0,9 54 7 0,-13-40 21 16,-3 2-11-16,2 3-12 0,-1-3-11 0,-2 6 7 15,2-1-9-15,0 2-8 16,3-4-5-16,-2 0-10 0,0 0 0 0,1-2-2 15,4 0-6-15,0-17-2 0,0 31-8 16,4-19-10-16,4 1-6 0,-8-13-17 0,15 19-24 16,-1-12-30-16,-1 0-32 15,-3-6-44-15,-10-1-57 0,24 2-72 0,-10-2-71 16,-14 0-143-16,20-7-141 0,-13 0 24 0,-7 7-414 0,0 0-449 16</inkml:trace>
  <inkml:trace contextRef="#ctx0" brushRef="#br3" timeOffset="-15054.85">18531 9922 2278 0,'0'0'-127'0,"0"0"22"15,0 0 13-15,0 0 20 0,0 0 10 16,4-21 21-16,-4 21 20 0,0 0 9 16,0 0 14-16,0 0 3 0,0 0 10 0,0 0-2 15,0 0 8-15,0 0 0 0,7-13 15 16,-7 13 11-16,0 0 11 0,0 0 0 16,0 0 4-16,0 0-4 0,0 0 9 0,0 0 3 15,0 0 2-15,0 0 3 0,0 0-7 16,0 0-3-16,0 0 0 0,0 0-6 0,0 0 6 15,0 0-9-15,0 0-2 0,0 0-6 16,0 0 2-16,0 0 7 0,0 0 3 0,0 0 4 16,0 0 1-16,0 0 2 15,0 0 0-15,0 0 1 0,0 0-6 0,0 0-6 16,0 0-3-16,0 0-8 0,0 0-4 16,0 0-2-16,0 0-4 0,0 0-3 0,15 40-3 15,-15-40-4-15,0 0 0 0,0 19-4 0,0-19 0 16,0 0 5-16,0 21-2 0,0-21 2 15,-3 17 2-15,3-17 6 0,0 18 2 0,0-18 4 16,-2 20-4-16,2-20 6 16,0 22-3-16,0-22-2 0,-2 20-7 0,2-20 0 0,0 23-5 15,0-23 3-15,-2 23 1 16,2-23 7-16,0 28 1 0,0-16 0 0,0-12 3 16,0 29-8-16,0-12 3 0,-2-2-2 15,2-15-5-15,0 33-1 0,0-17-1 0,0 0 0 16,0-16-3-16,2 34-5 0,-2-19-2 0,0 2-3 15,2-1 1-15,-2-16 6 16,2 31-9-16,-2-17 0 0,2 2-3 0,-2 1 1 0,0-17-2 16,3 28 0-16,-3-10-1 15,0-4-2-15,0-14 1 0,0 33 0 0,0-16-4 16,0 3 4-16,0-4-5 0,-3 4 4 16,3-20-1-16,0 34 0 0,0-15 1 0,-2-2-1 15,2 2 0-15,0 0 0 16,-2 0 1-16,2 0 0 0,-2 0 3 0,2 0 1 15,0 1 6-15,-2-1 2 0,2 0-5 16,0 1 2-16,-2 0 5 0,2-1-7 0,-2 0 1 16,-1 0-4-16,1 0 1 0,0 2 0 15,0-2-1-15,-2 2 2 0,2-2-6 16,-3 2 3-16,3-2 1 0,-2 1 7 0,2 0-11 0,0 2 4 16,0-2-6-16,-2 1 5 15,2 2-5-15,0-3 3 0,0 2-1 0,-1-2 2 16,-2 5 3-16,3 0-2 0,-2-4-3 15,2 0-2-15,0 2 2 0,0-2-2 16,-2-2 6-16,2 2-2 0,0-2-4 16,0-1 6-16,0 1 3 0,-2 1 0 0,4-1-2 15,-3-1-3-15,1-1 5 0,0 2 1 16,0-3-3-16,2 4 2 0,-3-1-2 16,3 0-1-16,0 0 5 0,0 1 4 0,0-2 3 15,0 3-2-15,0 0 12 0,0-2-25 0,3 4 7 16,-3-2-4-16,0 2 4 0,2-3-1 15,-2 3 0-15,2 2-4 0,0-3 15 0,1 2-15 16,-1 0 2-16,0-1 2 0,0-2 5 16,0 1-5-16,-2-1 10 0,0 1 2 15,0 1-4-15,0 0-3 0,-2 3 4 0,2 0-3 16,-2-2 0-16,0 0-3 0,0 2 15 16,-1 0-3-16,1-1 4 0,2 2-10 0,0-1 8 15,-2-3-11-15,4 0-1 0,-4-2-3 16,4 5-1-16,-2-2-2 0,2-2 0 0,-2 2 1 15,0-4-4-15,0 3-3 0,0 0 1 16,0-2 1-16,-2-1-6 0,2 2 2 0,0-3 7 16,0 1-15-16,0-2 5 0,0 0-27 15,2-2-13-15,-2 1-11 0,3 1-26 16,-3-3-23-16,2-2-34 0,-2-2-50 0,2 2-60 16,-2-13-54-16,0 22-115 0,0-12-162 0,0-10 0 15,-4 13-399-15,4-13-421 0</inkml:trace>
  <inkml:trace contextRef="#ctx0" brushRef="#br3" timeOffset="-13573.15">17737 11837 2846 0,'0'0'-120'0,"0"0"45"16,0 0 36-16,0 0 33 15,0 0-4-15,0 0 16 0,0 0 16 0,0 0 17 16,38-13 18-16,-38 13 16 0,0 0 6 16,32 2 11-16,-32-2-4 0,29 0-10 0,-9 1-5 15,-2-1-8-15,2 3-5 0,3-1-6 0,3-1-2 0,2 1 0 16,3 0-5-1,-2-2 16-15,1 4 0 0,1-2-2 0,-1 1 0 0,0 0-11 16,1 1 1-16,-1-1-10 16,0-1-2-16,-1 2-7 0,1-1-3 0,0 1-1 0,-1-1-4 15,1 0-2 1,2 1-2-16,0-1-1 0,1 2 0 0,6-2 0 0,-1 3 2 16,4-2 3-16,1 3 9 0,-1-4 2 15,0 2 7-15,3 1 4 0,-1 0 6 16,-1 0 3-16,-1 0 11 0,2 1 3 15,1 1-4-15,-1-3-5 0,-1 3-2 0,3 0-9 16,-1-3-5-16,5 3-3 0,-5-1-7 0,5 1-5 16,3 0-4-16,-1-1-7 15,0 1-1-15,1-1-5 0,-8-1 1 0,1 0 0 16,-1 2-2-16,1-3-3 0,-1 2 4 16,-1 0-2-16,2 0 5 0,-1-1-7 0,-1 0 0 15,1-1-2-15,-3 0 6 0,3 2-8 0,-1 0 13 0,0-1-2 16,-1 0-1-16,-1 0 1 15,3 0 2-15,-3-1-5 0,0 2 2 0,3-1 3 16,-1 2 0-16,1-2-4 16,-1-1-1-16,3 1-4 0,5 2-2 0,-1 0 3 0,-6-3-3 15,2 1-1-15,-2-1 6 16,1 1-5-16,-4 0-2 0,3-2 1 0,-3 2 1 16,-3-1-1-16,4 0-1 0,-3 2 6 0,-2-2-1 0,1 2-2 15,-1 0 1-15,0 0 7 16,-2-1-8-16,-1 0 0 0,-3-1-1 15,1 0-3-15,-3 2 2 0,1-1-3 16,-2-3 3-16,4 3-2 0,-5-2 2 0,5-1 0 16,-4 2-2-16,0 0 0 15,1-1 8-15,0-2-11 0,-1 2 1 0,-1 0 0 16,2-3 1-16,-3 1-3 0,1 0 1 16,-2 1 4-16,-3-2-4 0,2 1 2 0,-2-2 1 15,1 0-4-15,-1 2-4 0,0-2 7 0,0 0 0 0,-1 0-1 16,1 0-3-16,-2 0 5 15,0-2-7-15,1 2 7 0,-2 0-2 0,0 0 0 16,1 0 6-16,-21 0-4 16,36 0-3-16,-18 0 8 0,2 0-6 0,-1 0 1 0,-19 0-4 15,38 0 1-15,-18-2 1 16,-4 2 0-16,-16 0 2 0,34 0-4 0,-19 0 3 0,-15 0 6 16,28 0-7-16,-28 0-1 15,26 0 0-15,-26 0 5 0,22 0-6 0,-22 0 1 16,19 0 4-16,-19 0-3 0,0 0-1 0,26 0 2 15,-26 0-2-15,0 0 3 0,18 0-7 16,-18 0-6-16,0 0 3 0,18 2 2 0,-18-2-1 16,0 0-3-16,0 0 1 15,16 2-9-15,-16-2 4 0,0 0-4 0,0 0 1 16,0 0-3-16,0 0-2 0,0 0-4 16,15-4-2-16,-15 4-4 0,0 0-7 0,0 0-20 15,0 0-5-15,0 0 3 0,0 0 3 0,0 0 2 16,0 0 4-16,-17-30 4 15,17 30 6-15,-10-14 4 0,4 7 5 0,-2-4 5 0,0 4 8 16,0-2 14-16,0-1 16 16,-1 3 11-16,9 7 22 0,-15-14 10 0,15 14 11 15,-13-11 1-15,13 11 5 16,-10-10-10-16,10 10-3 0,0 0-5 0,0 0-5 0,-8-11 2 16,8 11-11-16,0 0-2 0,0 0-6 0,0 0 1 15,0 0-1-15,0 0-1 0,33 36-11 16,-20-25 1-16,-2 1-1 0,-1 1-2 15,2 3-4-15,-2-3 1 0,0 3-2 16,-4-1 0-16,0 0-2 0,-1 0 1 0,-3 0 8 16,-2-15-9-16,-7 25 5 15,3-12-30-15,-6-4-17 0,0 3-39 0,-8-5-62 0,4 1-90 16,-6-2-86-16,-1-2-194 16,-4 0-82-16,2-4 21 0,-5-2-318 0,-1-4-255 15</inkml:trace>
  <inkml:trace contextRef="#ctx0" brushRef="#br3" timeOffset="-12442.8">18440 9845 2591 0,'0'0'-70'0,"0"0"37"0,0 0 15 0,12-12 3 0,-12 12 4 15,0 0 13-15,0 0 30 0,0 0 13 0,0 0 16 16,0 0 15-16,0 0 12 15,0 0 0-15,0 0-3 0,0 0-3 0,0 0 1 0,-10 48-8 16,10-48-6-16,-8 19-9 16,8-19 1-16,-9 21-6 0,7-10-5 15,2-11-5-15,-8 19-4 0,8-19-5 16,-7 16-7-16,7-16 4 0,-4 13-5 0,4-13 6 0,0 0-4 16,-7 15-7-16,7-15-1 0,0 0-2 0,0 0-2 15,0 0-2-15,0 0-3 16,0 0 5-16,0 0-7 0,0 0-2 0,0 0 6 15,0 0 2-15,0 0 4 16,20-48 0-16,-20 48-2 0,10-21-1 0,-3 10-3 0,1-1 0 16,-8 12 0-16,13-22 6 15,-4 8 5-15,-3 1 8 0,0 1 6 0,-6 12 6 16,12-24 4-16,-5 13 5 16,2-1 2-16,-9 12 2 0,10-17-6 0,-4 7 1 0,-6 10-11 15,13-15-3-15,-4 7-6 0,-9 8 3 0,10-13-2 16,-10 13 7-16,15-8 1 0,-15 8 16 15,16-3 7-15,-16 3-1 0,0 0-3 16,0 0-14-16,35 8 1 0,-25 0-1 16,-10-8-13-16,17 16-1 0,-8-7-10 0,1 3-11 15,-2-1-30-15,2 1-46 16,-2 1-58-16,-2 0-71 0,4 4-67 0,-3-1-95 16,0 1-188-16,-1 0-69 0,0 0-337 0,-4 2-377 15</inkml:trace>
  <inkml:trace contextRef="#ctx0" brushRef="#br3" timeOffset="-10562.84">18579 10286 3006 0,'0'0'28'0,"0"0"6"0,0 0 3 16,0 0-5-16,0 0-3 15,0 0 0-15,0 0-2 0,0 0-4 0,0 0-10 0,0 0-28 16,0 0-38-16,0 0-43 16,0 0-40-16,22 20-57 0,-22-20-108 0,0 0-464 15,17-5-56-15</inkml:trace>
  <inkml:trace contextRef="#ctx0" brushRef="#br3" timeOffset="-10422.97">18789 10319 2265 0,'0'0'14'16,"22"3"11"-16,-22-3-18 0,23 4-39 0,-11-2-24 0,-12-2-9 16,28 0-13-16,-28 0 1 0,30 0-17 0,-14-2-31 15,1 1-89-15,-17 1-291 16,32-4 318-16</inkml:trace>
  <inkml:trace contextRef="#ctx0" brushRef="#br3" timeOffset="-10282.95">19249 10317 1585 0,'0'0'85'0,"25"4"19"0,-13-3-6 16,-12-1-11-16,26 4-12 16,-14-2-10-16,-12-2-13 0,30 2 2 0,-17 0-11 15,4-1-15-15,-17-1-25 0,27 6-31 0,-9-5-29 16,-2 1-36-16,3-2-49 0,1 0-85 15,-20 0-328-15,38 0 256 0</inkml:trace>
  <inkml:trace contextRef="#ctx0" brushRef="#br3" timeOffset="-10172.98">19763 10375 1692 0,'0'0'94'0,"23"7"18"0,-12-6-14 16,-11-1-45-16,20 4-50 0,-20-4-35 0,24 7-16 15,-13-7-32-15,2 1-43 16,-1-1-96-16,3 0-281 0,-15 0 328 0</inkml:trace>
  <inkml:trace contextRef="#ctx0" brushRef="#br3" timeOffset="-10033.16">20191 10437 1597 0,'12'4'63'0,"-12"-4"-16"16,24 5-11-16,-24-5-28 0,23 4-21 0,-12-2-10 15,-11-2 3-15,25 2 4 0,-25-2-9 0,26 2-27 16,-14 0-27-16,-12-2-52 15,26 0-101-15,-26 0-148 0,27 1 120 0</inkml:trace>
  <inkml:trace contextRef="#ctx0" brushRef="#br3" timeOffset="-9843.05">20675 10500 1292 0,'15'1'133'0,"-2"3"-10"15,-13-4-24-15,27 5-8 0,-11-4-17 16,-16-1-9-16,26 3-7 0,-8-3 14 0,1 3-13 0,-19-3 0 15,34 4-11-15,-18-4-4 16,4 2-11-16,-20-2-7 0,35 2-18 0,-15-1-21 16,-4 1-29-16,-16-2-36 15,32 2-34-15,-17-2-68 0,-15 0-142 0,24 2-174 16,-14-2 333-16</inkml:trace>
  <inkml:trace contextRef="#ctx0" brushRef="#br3" timeOffset="-6862.93">18497 11817 1282 0,'0'0'-106'0,"0"0"10"16,-11 5 4-16,11-5-12 15,0 0-189-15,0 0 96 0</inkml:trace>
  <inkml:trace contextRef="#ctx0" brushRef="#br3" timeOffset="-3983.13">18486 11822 815 0,'0'0'27'0,"0"0"24"15,0 0 6-15,0 0 4 0,0 0 0 0,0 0-7 16,0 0 1-16,0 0-10 0,0 0 2 15,0 0-3-15,0 0-10 0,0 0 0 16,0 0-6-16,0 0 1 0,0 0-2 16,0 0 8-16,2-38 18 0,-2 38-13 0,0 0 10 15,9-21 13-15,-9 21-10 16,7-15-1-16,-7 15 5 0,6-16 3 0,-6 16 6 0,6-17-1 16,-6 17 3-16,6-19-5 0,-6 19-6 15,9-23-4-15,-7 12 2 0,-2 11-18 16,11-25 2-16,-7 12-10 0,0-1-3 0,1-1-1 15,-1 0 7-15,-4 15-17 0,8-29 19 16,-2 14-9-16,-2 0 3 0,0-1-4 0,2 1-1 16,-2 0-2-16,2 0-1 0,-2 0-6 15,0 0 2-15,2 1-8 0,-1-1 2 0,1 1-5 16,-6 14 5-16,11-24-6 16,-5 11 9-16,0 2-4 0,-6 11-5 0,11-22 6 15,-5 10-4-15,-6 12-1 0,13-18 2 0,-6 10 1 0,-7 8 4 16,12-23-4-1,-6 13 2-15,0-1 2 0,-6 11 4 0,14-21 6 0,-8 10 3 16,-6 11-1-16,13-19 0 16,-7 10-2-16,-6 9-6 0,8-22-1 15,-1 13-2-15,-7 9-1 0,11-21 2 16,-5 9-1-16,-6 12-2 0,10-19-4 0,-6 10 4 0,-4 9 5 16,11-18 2-16,-11 18 10 0,9-16-2 0,-3 6 2 15,-6 10 2-15,8-17 7 16,-8 17-8-16,9-15 4 0,-9 15-5 0,10-18-4 0,-10 18-2 15,11-14-1-15,-7 4-3 16,-4 10-3-16,11-18-1 0,-11 18-1 0,10-17-2 16,-4 10 5-16,-6 7-7 15,14-18-1-15,-14 18-1 0,10-16-2 0,-10 16 0 0,8-16 0 16,-4 7 2-16,-4 9-2 16,11-15-1-16,-11 15 5 0,7-18-1 0,-7 18-3 15,8-15-1-15,-1 6-1 0,-7 9 4 0,10-16-5 0,-10 16 1 16,10-16 0-16,-3 6-6 15,-7 10 0-15,11-16 2 0,-11 16 2 0,10-17 1 16,-6 8-2-16,-4 9 1 0,13-16 0 16,-13 16-1-16,11-17 2 0,-11 17-5 0,10-17 0 15,-6 8 3-15,-4 9-1 16,11-15 2-16,-11 15-2 0,10-18-3 0,-10 18 6 16,9-15-4-16,-2 6 1 0,-7 9 4 15,10-16-6-15,-10 16 2 0,8-15 2 0,-2 6 0 16,-6 9-1-16,14-16-1 0,-14 16 5 0,8-18-2 15,-2 11-2-15,-6 7 3 16,11-19 1-16,-5 12 0 0,-6 7 5 0,11-19-8 16,-5 11 3-16,-6 8-3 0,11-21 3 15,-5 10-1-15,-6 11 0 0,10-19 3 0,-2 7-5 16,-8 12-2-16,12-20 2 16,-6 10-1-16,-6 10 1 0,8-19-1 0,-1 9 0 15,-7 10 1-15,11-19 3 0,-7 9-1 0,-4 10-3 0,10-16-4 16,-10 16 5-16,9-20 2 15,-3 11-6-15,-6 9 5 0,10-18-5 0,-10 18 2 16,12-17 1-16,-6 10-3 0,-6 7 2 16,10-17 1-16,-10 17 1 0,11-17-2 0,-7 7-2 15,-4 10 3-15,11-15 0 16,-11 15-2-16,10-15 2 0,-10 15 2 0,11-15-2 0,-11 15-2 16,12-17-6-16,-5 10-6 0,-7 7-5 0,13-13 3 15,-13 13-1-15,12-12 3 16,-12 12 2-16,16-12-2 0,-16 12 5 0,12-12-3 0,-12 12 4 15,12-12-1 1,-12 12 0-16,15-11 4 0,-6 6 0 0,-9 5-3 0,13-10 2 16,-13 10 1-16,18-9-1 15,-18 9-2-15,18-10-4 0,-8 4 4 0,-10 6-3 16,17-6-3-16,-17 6 0 16,19-7 2-16,-19 7 2 0,19-6-1 0,-19 6 2 0,18-6 6 15,-18 6-5-15,18-5 3 0,-18 5 5 0,17-4-4 16,-17 4-2-16,19-2 2 15,-19 2 0-15,0 0-3 0,23-3 3 0,-23 3 3 16,18-3-3-16,-18 3 0 0,0 0 3 16,22-1-3-16,-22 1 5 0,0 0 2 0,24 0-3 15,-24 0-2-15,0 0 6 0,21 4 2 16,-21-4-4-16,13 3 4 0,-13-3 5 0,13 6 1 16,-13-6 5-16,12 5 3 0,-12-5-1 0,12 9 2 15,-12-9 1-15,14 7-2 16,-14-7 0-16,12 8-6 0,-12-8 6 0,13 9-2 0,-13-9 1 15,13 9 0 1,-13-9-3-16,12 12-2 0,-5-5 1 0,-7-7-3 0,10 15 0 16,-4-5 0-16,-6-10 4 15,14 19 3-15,-10-8 3 0,-4-11 2 0,14 20 1 0,-8-9-2 16,-1-1 1-16,2 1-2 16,-1 3 0-16,0-3-5 0,-6-11-5 0,9 25 2 15,-5-12 2-15,2 0-5 0,-6-13 2 0,8 25-7 16,-3-14 4-16,-1 2-3 15,1 3 2-15,-1-3-2 0,0 1-3 0,0-2-1 0,0 2 6 16,0 0-3-16,-4-14-1 16,6 22 0-16,-1-8 1 0,-3-2-4 0,3 1 5 0,-1-2-4 15,-4-11-1 1,4 25-2-16,-2-16 5 0,2 2-5 0,-2 1 7 0,2-1 2 16,-1 2 5-16,-3-13 2 0,4 25 9 0,-4-25 3 15,4 22-1-15,0-12 3 16,-4-10-3-16,4 20-7 0,-4-20 3 0,5 19-6 0,-5-19 0 15,6 17-2-15,-6-17 2 16,5 15-5-16,-5-15 0 0,6 14 0 0,-6-14-2 16,0 0 1-16,6 17 1 15,-6-17-2-15,0 0 3 0,6 16 4 0,-6-16 0 0,0 0 1 16,8 11-4-16,-8-11-4 16,0 0 1-16,12 11-4 0,-12-11 2 0,10 6-3 15,-10-6-1-15,0 0 1 0,19 9-1 0,-19-9-3 16,13 4 4-16,-13-4-3 0,15 3 0 15,-15-3-2-15,0 0 3 0,26 3-3 0,-26-3 2 16,18 0-2-16,-18 0 3 16,0 0-3-16,26-4 0 0,-26 4 1 0,19-6-1 0,-19 6-2 15,18-5 2-15,-18 5-4 16,22-8 4-16,-22 8-4 0,18-8 0 0,-18 8 0 16,18-9 2-16,-18 9-3 0,17-10 1 0,-17 10 1 15,14-9 2-15,-14 9-2 0,16-9-2 16,-16 9-3-16,12-14-1 0,-12 14-5 0,14-12 3 15,-14 12-8-15,14-11 0 16,-14 11 3-16,12-13-2 0,-6 5 5 0,-6 8 2 16,11-11-3-16,-11 11-2 15,15-13-2-15,-15 13-4 0,13-15-1 0,-7 6 0 0,-6 9 0 16,12-13 2-16,-2 6 2 16,-10 7 2-16,10-16 4 0,-10 16 0 0,10-13 2 15,-10 13 4-15,13-12-2 0,-13 12 4 0,11-11 2 16,-11 11 2-16,8-9-3 0,-8 9 1 15,0 0 1-15,15-14-3 0,-15 14 2 0,0 0 1 16,15-8-2-16,-15 8 1 0,0 0 1 16,15-7-1-16,-15 7 1 0,0 0 7 0,14-3-6 15,-14 3-3-15,0 0 3 16,0 0 3-16,0 0-2 0,26 3 1 0,-26-3 0 0,0 0 0 16,15 7 0-16,-15-7 0 0,10 10-2 15,-10-10 1-15,11 12 0 0,-11-12 2 16,13 13-3-16,-13-13-2 0,10 16 4 0,-2-9 2 15,-8-7-1-15,12 15-1 0,-12-15-2 16,12 14 3-16,-12-14-2 0,10 13-1 0,-10-13-1 16,11 16 2-16,-5-9 0 15,-6-7-1-15,9 13 2 0,-9-13 1 0,11 15-3 16,-11-15 3-16,12 13-2 0,-8-5 2 16,-4-8-2-16,11 14 1 0,-11-14 1 0,13 11-2 15,-13-11 1-15,10 12 3 0,-2-7-4 0,-8-5 3 16,11 10-2-16,-11-10 3 15,0 0-3-15,15 9 2 0,-15-9-1 0,0 0-1 16,17 5 0-16,-17-5-2 0,0 0-4 16,19 0 4-16,-19 0 0 0,0 0 0 0,23-5-1 15,-23 5 1-15,15-6 0 16,-15 6 0-16,17-9 0 0,-6 3-1 0,-11 6 1 0,23-13-1 16,-10 7-3-16,-3-1 4 0,2 1 0 0,2-2 2 15,-14 8-2-15,21-15 0 16,-11 7-3-16,1 1 4 0,-11 7-3 0,15-14 4 15,-5 9-2-15,-10 5 0 16,16-11 0-16,-16 11 2 0,16-12-3 0,-8 6 0 0,-8 6-1 16,18-11 0-1,-8 2 0-15,-10 9 1 0,17-10-1 0,-17 10 2 0,19-10 0 16,-19 10 1-16,17-9-4 16,-17 9 2-16,19-8 1 0,-19 8 5 0,17-7-6 0,-17 7 1 15,17-6-1-15,-17 6 2 0,17-5-1 0,-17 5-1 16,17-1-2-16,-17 1 2 0,0 0-1 15,26 0-1-15,-26 0 1 0,16 4 2 0,-16-4 0 16,17 5 0-16,-17-5-1 16,15 8 0-16,-9-2 1 0,3-1 6 0,-9-5-5 0,12 12 1 15,-6-4 2 1,2-3 0-16,-2 4 2 0,-6-9-1 0,10 16 2 0,-6-9-1 16,2 2-1-16,1-2 4 0,0 1 0 15,-3 0-1-15,2-1-2 0,0 0 2 16,-6-7-5-16,15 14 4 0,-9-9-3 0,1 3 1 15,2-2 0-15,-9-6-2 0,12 9 1 16,-4-3-1-16,-8-6-1 0,13 8 2 0,-4-4-3 16,-9-4 1-16,14 5 0 15,-14-5-1-15,15 2-4 0,-15-2 6 0,15 0-7 0,-15 0 5 16,17 0-3-16,-17 0 2 16,16-4-5-16,-16 4 7 0,18-6-4 0,-8 3 0 15,-1-3 2-15,2 2 0 0,-1-2-5 16,1 1 3-16,-1-1-1 0,3-2-2 0,-4 3 0 15,3-1 3-15,-2 0-1 0,1-1-1 0,0 1 3 16,0-1 0-16,-11 7-3 16,20-10 2-16,-11 5 0 0,2-2 0 0,-11 7 1 15,18-7 1-15,-18 7-2 0,20-8 2 16,-20 8 0-16,19-7 1 0,-19 7-2 0,19-4 1 16,-19 4-2-16,15-3 2 0,-15 3-3 0,0 0 4 15,18-3 1-15,-18 3-4 0,0 0 1 16,22 4 2-16,-22-4-2 0,12 6 4 0,-12-6-3 15,15 9 0-15,-15-9 0 16,18 12 0-16,-10-7-2 16,-8-5 4-16,16 15-4 0,-4-7 4 0,0 0 0 0,-2-1 3 15,6 1-2-15,-4 0 1 0,3-1 1 0,2-1 8 16,0 1 3-16,-1-1 9 16,4 0 4-16,-1 0 16 0,0-1 2 0,2-1 10 0,5 1 2 15,-1 0 4-15,1 1-3 0,-6-3-2 0,2 1-7 16,1 0-2-16,-2-3-8 15,0 3-6-15,1-2-14 0,-2 2-16 0,0-2-32 16,-1 0-45-16,-3 0-58 16,4 2-80-16,-6-2-88 0,2 0-216 0,-6-2-99 0,-10 0-337 15,0 0-380-15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01T11:42:07.84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13189 3427 2301 0,'-13'-12'-37'0,"13"12"10"0,0 0 7 0,0 0 4 15,0 0 12-15,0 0 15 0,0 0 21 16,0 0 19-16,0 0 29 0,0 0 16 0,0 0 5 15,0 0-1-15,0 0 3 16,0 0-2-16,0 0 0 0,0 0 1 0,0 0-13 0,0 0-4 16,0 0-9-16,0 0-7 15,0 0-7-15,0 0-6 0,0 0-9 0,31-14-4 16,-31 14-4-16,16-3 1 0,-16 3-10 0,0 0-2 0,29 0-1 16,-29 0-6-16,23 0-2 15,-23 0 0-15,18 3-3 0,-18-3-3 0,15 5 2 16,-15-5-1-16,7 11 2 15,-7-11-1-15,0 0 4 0,-5 24 2 0,5-24 0 0,-10 21 2 16,1-10 4-16,1 1 1 16,-3 1-2-16,1-2-2 0,0 3-5 0,3-1-1 15,-1 0-1-15,8-13 1 0,-12 25-2 16,8-10-5-16,3 1 3 0,1-16 2 0,3 28-8 16,2-13 0-16,4 3-1 0,-1 0-4 0,1 0 3 15,3-2 0-15,1 4-5 16,-6-3 0-16,4 2 2 0,-4 0-1 0,-1 0-2 15,1-2 4-15,-5 0-1 0,1 0 2 16,-3 1 3-16,-5-1 6 0,1 0 9 16,-5 0 9-16,-2 1 4 0,-1-2 2 15,-1 1-1-15,-3-2-8 0,5-1-2 0,-5 1-1 16,7-5-5-16,-2 1-10 0,-1 0-23 16,12-11-43-16,-15 14-57 0,15-14-82 0,-11 9-64 15,11-9-124-15,-9 2-199 0,9-2-328 0,0 0-301 16</inkml:trace>
  <inkml:trace contextRef="#ctx0" brushRef="#br0" timeOffset="429.75">13584 3671 2683 0,'0'0'-59'0,"0"0"34"16,0 0 34-16,0 0 20 0,0 0 26 15,-15-11 15-15,15 11 13 0,0 0 4 0,0 0 1 0,0 0-3 0,0 0 4 16,0 0-1-16,30-16-5 16,-30 16-5-16,25-5-6 0,-12 3-2 0,-13 2-11 0,33-6-12 15,-13 4 0-15,-4-2-5 16,4 2-7-16,-4 0-26 0,-16 2-37 0,33-4-38 15,-19 4-40-15,-14 0-46 16,25-2-38-16,-14 1-49 0,-11 1-138 0,0 0-444 0,11-4-146 16</inkml:trace>
  <inkml:trace contextRef="#ctx0" brushRef="#br0" timeOffset="649.95">13685 3559 2347 0,'0'0'-29'15,"0"0"52"-15,0 0 10 0,-10-12 24 0,10 12 9 16,0 0 12-16,0 0 13 16,0 0 5-16,0 0 5 0,-11-9 7 15,11 9-8-15,0 0-2 0,0 0-3 0,0 0-7 0,0 0-9 0,0 0-9 16,0 0-9-16,0 0-4 16,0 0-8-16,0 0-4 0,37-10-10 0,-37 10-30 15,18-4-29-15,-18 4-42 16,25-1-35-16,-25 1-41 0,27-5-36 0,-9 4-43 0,-3-3-83 15,-15 4-531-15,28-6-169 16</inkml:trace>
  <inkml:trace contextRef="#ctx0" brushRef="#br0" timeOffset="879.47">13993 3359 2441 0,'0'0'38'0,"0"0"46"0,0 0 5 15,12-8-2-15,-12 8-6 0,0 0 14 0,0 0 40 16,0 0 15-16,0 0 7 16,0 0-2-16,0 0-13 0,0 0-13 0,17 33-3 0,-12-20-4 15,0 2 5-15,-1 0-10 0,1 0-15 0,1 3-12 16,3 0-12-16,-2 3-25 16,-4-3-49-16,3-3-64 0,-1 2-83 0,1 0-81 0,-4-5-136 15,0-1-228-15,3 5-380 16,-5-6-413-16</inkml:trace>
  <inkml:trace contextRef="#ctx0" brushRef="#br0" timeOffset="3784.9">1267 7303 2861 0,'-2'-17'-44'0,"2"17"63"0,0 0 21 0,2-21 19 15,-2 21 15-15,0 0 9 16,-2-18 9-16,2 18 11 0,0 0 1 0,0 0 0 0,0 0-5 15,0-23-5-15,0 23-6 16,0 0-5-16,0 0 3 0,0 0 10 0,0 0 2 16,0 0-2-16,0 0-5 15,0 0-5-15,0 0-7 0,0 0-9 0,20 46-6 16,-17-33-8-16,-1 3-4 0,5 0-6 0,-3 2-1 0,0-1-3 16,3 0-11-16,-2-2-8 15,4 3-16-15,-2-5-22 0,-1 3-43 0,1-6-47 16,-1 2-57-16,2 0-57 15,-2-5-55-15,-6-7-102 0,14 8-130 0,-8-5-458 0,-6-3-406 16</inkml:trace>
  <inkml:trace contextRef="#ctx0" brushRef="#br0" timeOffset="4024.79">1540 7291 3122 0,'5'-10'76'0,"-5"10"-1"0,11-14-7 15,-11 14-11-15,0 0-9 16,6-13-2-16,-6 13 4 0,0 0 15 0,0 0 12 0,0 0 5 15,0 0 2-15,0 0 1 16,-28 49 0-16,17-32-1 0,-4 4 3 0,-2 3-6 16,1 4-12-16,-3 1-3 15,0-2-8-15,2 3-2 0,-3 4-12 0,0 0-3 0,2-4-2 16,2-2-4-16,-2 3-8 0,3 0-15 0,3-3-28 16,-2-1-28-16,1-3-35 15,4 1-38-15,1-1-37 0,1-1-47 16,1-1-38-16,2-5-59 0,2 0-131 15,-2-1-518-15,4-3-370 0</inkml:trace>
  <inkml:trace contextRef="#ctx0" brushRef="#br0" timeOffset="4279.81">1625 7570 2814 0,'0'0'-45'0,"11"-13"63"0,-11 13 18 16,0 0 16-16,0 0 9 15,0 0 3-15,0 0 8 0,0 0 7 0,-25 48 7 0,18-31 1 16,1-1 1-16,0 5 0 0,-1 2-9 16,-1 0-12-16,4-1-5 0,-1 1-6 15,5-2-5-15,-2 1-14 0,2-2-44 0,2 3-44 0,0-1-62 16,3 0-51-16,2-2-54 15,0-3-92-15,6-2-597 0,-5-2-297 16</inkml:trace>
  <inkml:trace contextRef="#ctx0" brushRef="#br0" timeOffset="4595.49">1897 7618 3007 0,'0'0'115'0,"2"-15"-11"0,-2 15-17 15,0 0-5-15,0 0-15 0,-10-24-3 0,10 24 7 16,0 0 16-16,-17-6 12 0,17 6 2 16,0 0-2-16,0 0-6 0,-31 6-5 15,31-6-12-15,-15 9-4 0,15-9-7 0,-12 15-7 0,5-7-2 16,7-8-8-16,-4 24-6 0,4-24-4 16,2 25-5-16,5-8-1 0,-1-1-3 15,4 3-6-15,1 2-5 0,-3 0 5 16,5 2-5-16,-4 0-1 0,1 0-1 15,-4 0 2-15,0 0 4 0,0 0-3 0,-6-4 2 0,0 2-3 16,-6-4-2-16,0 1 0 16,0-4-16-16,-4-2-25 0,1 3-36 0,-4-6-47 0,2-2-67 15,1-2-68-15,10-5-122 0,-19 0-198 0,19 0-58 16,-14-10-234-16,14 10-209 16</inkml:trace>
  <inkml:trace contextRef="#ctx0" brushRef="#br0" timeOffset="4779.72">2061 7615 2704 0,'20'-1'152'0,"-7"-2"12"0,-13 3-24 16,27 7-10-16,-27-7-16 15,18 11-11-15,-7-4-10 0,-2 6-8 0,-3 1-6 16,-2 0-2-16,-3 2-8 0,3 2 3 0,-8 0-6 0,3 2 3 16,-1-1-6-16,-2 0-8 15,0 4-6-15,-3-2-8 0,-1 2-33 0,1-4-48 0,-1 0-55 16,2-3-83-1,0-2-83-15,-2-1-176 0,2-1-168 0,2-5-230 0,4-7-169 16</inkml:trace>
  <inkml:trace contextRef="#ctx0" brushRef="#br0" timeOffset="4959.74">2442 7919 2736 0,'0'0'113'0,"32"-1"-6"0,-19 1-8 15,-13 0-15-15,28-1-10 16,-10-2-12-16,-1 1-15 0,-17 2-28 0,32-4-35 16,-15 1-55-16,-2 1-53 15,-15 2-40-15,23-8-47 0,-23 8-89 0,11-11-463 0,-11 4-51 16</inkml:trace>
  <inkml:trace contextRef="#ctx0" brushRef="#br0" timeOffset="5090.12">2457 7783 2333 0,'0'0'131'0,"-21"-4"44"0,21 4-8 15,0 0-12-15,0 0-24 0,-19-2-15 0,19 2-15 16,0 0-10-16,0 0-11 16,0 0-10-16,0 0-24 0,66 0-46 0,-44-2-54 15,2 0-76-15,6 0-76 0,-3-2-147 0,1-2-518 0,-1 3-233 16</inkml:trace>
  <inkml:trace contextRef="#ctx0" brushRef="#br0" timeOffset="5839.75">2806 4169 2632 0,'2'22'-45'0,"-2"-22"5"0,0 0 4 0,0 0 4 0,14 15 17 16,-14-15 14-16,12 6 2 15,-12-6 17-15,19 4 18 0,-19-4-10 0,23 5-5 16,-10-2 1-16,-13-3 0 16,28 3-10-16,-16-3 0 0,-12 0-12 0,26 3-25 15,-14-2-30-15,-12-1-29 0,21 0-38 0,-21 0-56 0,0 0-111 16,16-6-309-16,-16 6 194 16</inkml:trace>
  <inkml:trace contextRef="#ctx0" brushRef="#br0" timeOffset="5979.71">2866 4138 1929 0,'-15'-11'150'16,"15"11"-3"-16,-9-9-8 0,9 9-14 0,0 0-16 16,0 0-12-16,0 0-10 15,0 0-14-15,32-16-1 0,-32 16-14 0,25-4-24 0,-5 4-57 16,-2 0-63-16,-18 0-64 0,39-2-91 0,-20 1-541 16,0 1-78-16</inkml:trace>
  <inkml:trace contextRef="#ctx0" brushRef="#br0" timeOffset="6239.72">3357 3903 2353 0,'0'0'-20'15,"10"-8"20"-15,-10 8 5 16,0 0 19-16,0 0-24 0,13-8 22 0,-13 8 37 15,0 0 10-15,0 0 15 0,0 0 3 16,6 28 5-16,-6-28 1 0,2 27-6 0,1-10-8 16,-3 2-10-16,2 0-6 15,0 1-7-15,-2 2-7 0,2 5-2 0,0-4-5 16,0 5-14-16,-2-7-41 0,3 2-52 0,1-1-54 0,-2 0-68 16,0-7-88-16,2-1-562 15,-2 0-177-15</inkml:trace>
  <inkml:trace contextRef="#ctx0" brushRef="#br0" timeOffset="6469.5">3585 4114 2556 0,'11'-7'-20'0,"-11"7"11"0,0 0-1 0,0 0 17 0,0 0-8 15,0 0 28-15,0 0 20 16,0 0 20-16,-21 39 21 0,12-26 8 0,-2 0 4 15,1 4 0-15,0 2-6 16,-1 0-8-16,-2 0-8 0,3 2-8 0,-1 0-8 0,-2 0-9 16,3 2-10-16,-1-2-27 15,3 0-38-15,-2 0-54 0,0 2-63 0,4-4-71 16,0-3-89-16,2 0-559 0,-2 0-210 0</inkml:trace>
  <inkml:trace contextRef="#ctx0" brushRef="#br0" timeOffset="6829.92">3691 4424 2493 0,'0'0'-68'16,"0"0"20"-16,0 0 7 0,0 0 4 0,0 0 19 15,0 0 10-15,-27-8 20 16,27 8 25-16,0 0 23 0,-28 14 5 0,28-14 12 0,-19 9 4 16,19-9 0-16,-19 11 5 15,11-8-2-15,8-3-5 0,-15 13-5 0,15-13-10 16,-13 13-4-16,13-13-6 0,-4 13-3 0,4-13-10 0,0 0 2 16,13 29-5-16,-3-17-8 15,1-2 0-15,1 4-4 0,4-1 0 0,-2 2-3 16,-2-2 2-16,2-1 4 15,-4 2 1-15,-2-1 2 0,1-2 3 0,-5 1 0 16,-4-12-1-16,2 21-5 0,-2-21-5 16,0 0-30-16,-15 25-62 0,7-16-64 0,8-9-83 15,-24 12-146-15,10-8-545 0,2-1-296 16</inkml:trace>
  <inkml:trace contextRef="#ctx0" brushRef="#br0" timeOffset="8249.9">4048 6996 2657 0,'0'0'-73'0,"-8"-19"21"0,8 19-2 0,-6-18 14 15,6 18 22-15,-6-13 15 16,6 13 33-16,-4-17 35 0,4 17 34 0,-7-13 26 0,7 13 15 15,0 0 18-15,-6-20 1 16,6 20-4-16,0 0-14 0,-5-15-13 0,5 15-13 16,0 0-8-16,0 0-8 15,0 0-8-15,0 0-10 0,-25 29-3 0,21-15-11 16,0 0-9-16,-2 4-6 0,-1-1-4 0,2 2-6 0,1 0-4 16,2-2-2-16,0 0-6 15,2 1-1-15,0-18 0 0,0 32-10 0,2-17-6 16,2-3-16-16,-4-12-8 15,9 19-11-15,0-11-4 0,-9-8-7 0,16 7 1 0,-16-7 0 16,19 1 3-16,-19-1 2 16,22 0 4-16,-22 0 1 0,20 0 2 0,-20 0-1 15,0 0 4-15,26 3 1 0,-26-3 0 0,19 5 1 0,-19-5 3 16,17 14 2-16,-6-5 3 16,-3 2 0-16,3-4 1 0,0 4-1 0,-1 0 2 15,3-3 1-15,-5 2 1 16,-8-10-1-16,21 15 2 0,-12-9 2 0,-9-6 2 15,17 6 9-15,-17-6 11 0,0 0 8 16,0 0 12-16,29-15 11 0,-23 7 10 0,-6 8 9 16,12-26-8-16,-10 11 7 15,2-2-13-15,0-1-7 0,0 0-8 0,-2 0-7 16,5 2-15-16,-3 0-30 0,0 2-50 0,-4 14-62 0,4-25-82 16,-2 15-80-16,-2 10-149 15,0-16-164-15,0 16-354 0,0 0-375 0</inkml:trace>
  <inkml:trace contextRef="#ctx0" brushRef="#br0" timeOffset="8609.7">4508 7261 2924 0,'5'15'-71'0,"-5"-15"14"0,0 0 4 16,2 23 3-16,-2-23 3 0,0 16 0 0,0-16 4 0,0 0 4 15,-2 24 7-15,2-24 13 16,0 0 26-16,-5 18 7 0,5-18 11 0,-4 13 13 16,4-13 2-16,0 0-12 15,0 0-13-15,0 0-11 0,0 0-24 0,0 0-1 0,0 0 5 16,0 0-2-16,0 0 0 0,0 0 13 0,27-48 7 16,-20 32 20-16,2 3 15 15,-1 1 24-15,-2 1 21 0,-6 11 14 0,10-16 3 16,-10 16 1-16,12-16-1 0,-12 16 9 15,10-6 0-15,-10 6-7 0,0 0-10 0,0 0-10 16,0 0-9-16,0 0-6 16,27 19-6-16,-27-19-7 0,9 16-6 0,-9-16-6 15,7 16-3-15,-7-16-4 0,4 14-28 0,-4-14-48 0,4 11-67 16,-4-11-75 0,4 10-90-16,-4-10-195 0,0 0-431 0,0 0-287 0</inkml:trace>
  <inkml:trace contextRef="#ctx0" brushRef="#br0" timeOffset="8879.96">4690 6664 2825 0,'4'-13'175'0,"-4"13"9"0,7-17-29 16,-7 17-35-16,6-10-22 0,-6 10-16 0,13-7-6 16,-13 7-11-16,0 0-7 15,25-4-4-15,-25 4-7 0,0 0-6 0,26 7-6 16,-26-7-2-16,16 12-2 15,-9-5 3-15,-7-7 5 0,9 20 7 0,-9-20 13 16,0 24 20-16,-2-8 16 0,2-16 7 16,-11 29 9-16,4-15-8 0,1 1 2 0,0 1-6 15,-2-3-23-15,1 2-1 0,2-1-14 0,5-14-7 0,-6 23-19 16,6-23-32-16,0 21-42 16,2-12-62-16,-2-9-83 0,16 18-85 0,-8-13-137 15,4 3-201-15,-3-1-30 16,2 1-276-16,-11-8-308 0</inkml:trace>
  <inkml:trace contextRef="#ctx0" brushRef="#br0" timeOffset="9439.98">3564 7825 2769 0,'-21'-4'-7'0,"21"4"14"16,0 0 1-16,0 0 5 15,-22-3-6-15,22 3 2 0,0 0 11 0,0 0 12 16,0 0 34-16,0 0 22 0,-20 0 21 0,20 0 9 0,0 0 17 16,0 0-1-16,0 0 4 15,0 0-3-15,0 0-13 0,0 0-4 0,0 0-16 16,0 0-7-16,72 9-15 15,-45-8-10-15,5 2-4 0,10-2-6 0,7 2-9 16,12 0-7-16,26 2-20 16,4 2-2-16,9-3-2 0,1 0-1 0,3 3-2 0,2-3 2 15,4 0-3-15,-4 0 0 16,1-1 0-16,0 1-4 0,-4-2 1 0,-8 2-1 16,-2-2-3-16,-16-1-1 0,-12-1-1 0,-1 2-2 0,-1-2 7 15,-1 0-8-15,-3 0 2 16,-10 0 1-16,-3 0-3 0,-1 0-3 0,-9 0-1 0,0 0-9 15,0 2-29-15,-5-2-44 16,-1 2-62-16,0 2-74 0,-7-4-78 0,1 2-182 16,-6 1-119-16,-2 0-312 15,-16-3-300-15</inkml:trace>
  <inkml:trace contextRef="#ctx0" brushRef="#br0" timeOffset="10220.1">3969 8639 2751 0,'0'0'13'0,"0"0"42"0,-16-12 7 0,16 12 2 16,-18-4 11-16,18 4 8 15,-24 2 7-15,24-2 11 0,-27 6 0 0,12-2-3 16,0 2 1-16,3 1-11 0,-2 0-5 16,14-7-8-16,-18 18-6 0,12-7-10 0,6-11-5 15,-7 21-4-15,7-21-6 0,2 23-6 0,5-9-2 16,1-2-4-16,2 2-4 16,6 1-4-16,-4 1 0 0,5-1-3 15,-4 0-4-15,2 0 2 0,-5-4 8 0,-2 3 18 16,-1-1 20-16,0-2 11 0,-7-11 12 0,0 24-1 15,0-24 16-15,-9 19-8 16,-2-12-14-16,11-7-7 0,-23 12-13 0,8-9-4 0,15-3-17 16,-25 0-30-16,12-1-37 15,-2-3-49-15,3-4-58 0,12 8-67 0,-20-21-66 16,14 7-113-16,0-3-175 0,1-2-46 0,3-1-314 0,2-5-313 16</inkml:trace>
  <inkml:trace contextRef="#ctx0" brushRef="#br0" timeOffset="11059.78">4387 8901 2931 0,'0'0'66'0,"0"0"29"16,0 0-3-16,0 0-3 0,0 0-9 0,0 0-9 16,0 0-3-16,0 0-5 15,0 0-7-15,39 9 1 0,-23-9-4 0,2 3-1 16,-18-3-5-16,34 0-7 0,-15 0-3 15,1 0-13-15,-2-4-33 0,0 2-46 0,-18 2-45 16,32-6-59-16,-15 2-55 16,-8-2-94-16,2 1-621 0,-5 0-340 0</inkml:trace>
  <inkml:trace contextRef="#ctx0" brushRef="#br0" timeOffset="11239.78">4569 8803 2951 0,'0'0'72'0,"0"0"20"0,0 0 6 15,0 0 9-15,0 0 12 16,-18 20 8-16,18-20 5 0,-2 16-2 0,2-16-11 0,2 21-9 16,-2-21-15-16,0 21-7 15,0-21-11-15,2 24-11 0,-2-24-15 0,0 21-37 0,0-21-56 16,0 19-60-16,0-19-75 0,2 18-72 0,0-13-134 16,-2-5-196-16,0 0-309 15,0 0-262-15</inkml:trace>
  <inkml:trace contextRef="#ctx0" brushRef="#br0" timeOffset="16599.86">4931 8517 1615 0,'0'0'131'0,"0"0"-65"0,5-18-14 0,-5 18-13 16,0 0-4-16,0 0-4 0,2-15 22 0,-2 15 26 16,0 0 23-16,0 0 19 15,0 0 19-15,0 0 20 0,0 0 6 0,0 0 3 0,-36 34-10 16,26-20-12-16,-2 3-13 15,0 5-8-15,2-2-15 0,-1 1-2 0,2 2-29 16,1 0-2-16,2-3-8 16,-1 3-5-16,3 1-6 0,2-4-9 0,2-2 1 15,2-2-6-15,2 2-7 0,1-5-2 0,3 0-5 0,0-1-2 16,3-3-2-16,2-1-5 16,1-5-3-16,-14-3-3 0,30 3-1 0,-11-7-3 15,-19 4 0-15,34-12 0 16,-20 5-2-16,2-2 1 0,-4 2-2 0,-1 0 3 0,-11 7 4 15,21-12 0-15,-21 12 0 16,15-7-4-16,-15 7 1 0,10-6-2 0,-10 6 4 16,0 0 4-16,0 0-5 0,0 0 2 15,0 0-1-15,0 0-1 0,18 16-2 16,-18-16 1-16,0 0-1 0,10 9 0 0,-10-9 1 0,0 0 9 16,10 7 3-16,-10-7 6 15,0 0 10-15,0 0 0 0,0 0 29 0,28-16-1 0,-28 16-8 16,11-20 5-1,-5 11-7-15,-2-5-4 0,-4 14-4 0,9-28-4 0,-5 13-13 16,1 1-2-16,-1-2-6 16,-4 16-22-16,6-26-16 0,-4 15-34 0,0 0-32 0,0 1-42 15,-2 10-60-15,4-17-67 0,-4 17-74 0,4-13-159 16,-4 13-147-16,0 0 28 16,3-10-262-16,-3 10-217 0</inkml:trace>
  <inkml:trace contextRef="#ctx0" brushRef="#br0" timeOffset="17019.77">5355 8854 2542 0,'0'0'-81'0,"10"9"26"0,-10-9 17 16,0 0 37-16,10 14 33 15,-10-14 15-15,0 0 16 0,6 13 9 16,-6-13-2-16,0 0-10 0,4 19-2 16,-4-19-14-16,4 13 6 0,-4-13-8 0,0 0-1 0,8 16-4 15,-8-16 10-15,0 0 13 0,4 11 5 0,-4-11-7 16,0 0-6-16,0 0-6 16,0 0-6-16,0 0-4 0,0 0-5 0,26-23-6 15,-26 23 3-15,15-25-11 0,-9 12 3 16,2-2-2-16,1 2 18 0,0-1 21 0,-3 3 8 15,-6 11-1-15,14-23 0 16,-7 17 7-16,-7 6 11 0,13-9 16 0,-13 9-3 0,0 0-3 16,0 0 16-16,0 0-11 15,0 0-3-15,25 17-7 0,-25-17-13 0,6 17-11 16,-6-17-2-16,7 23-8 0,-5-14-4 0,-2-9-14 0,9 21-28 16,-7-14-41-16,0 1-47 15,-2-8-56-15,6 11-87 0,-6-11-70 0,10 5-156 16,-10-5-160-16,0 0-338 15,0 0-374-15</inkml:trace>
  <inkml:trace contextRef="#ctx0" brushRef="#br0" timeOffset="17220.31">5783 8447 2894 0,'6'-11'81'0,"-6"11"29"0,10-14-15 0,-10 14-10 15,0 0-3-15,11-7 2 0,-11 7 6 16,0 0 11-16,0 0-1 0,17 31 11 0,-11-16-1 15,-1 5-7-15,1 2-5 0,-2 7-12 16,0-1-11-16,0 7-5 0,1 1-9 0,-1 4-10 16,-1-1-16-16,-6 2-33 15,-1-1-29-15,-3 8-43 0,-3-3-46 0,-5-1-57 16,-2 0-58-16,-6-2-62 0,-13 11-155 0,-2-3-504 0,-7-3-384 16</inkml:trace>
  <inkml:trace contextRef="#ctx0" brushRef="#br0" timeOffset="17819.78">3741 8503 2816 0,'0'0'-83'0,"-10"-7"45"0,10 7 35 0,0 0 37 16,0 0 30-16,0 0 30 15,-34 13 28-15,24-4 16 0,-1 5 23 0,-1 3 5 16,-1 2 4-16,2 4-11 0,1 1-21 0,2 3-3 0,-1 5-12 16,2 1-8-16,3 2-10 15,0 1-9-15,2-4-10 0,2 0-12 0,2 7-5 16,2-2-5-16,4 2-11 15,2-2-6-15,4 5-12 0,0-1-16 0,2-8-32 0,1-1-42 16,2-3-58-16,2-1-76 16,3-4-63-16,-2-2-105 0,4-6-204 0,1 0-39 15,-1-7-263-15,1-2-215 0</inkml:trace>
  <inkml:trace contextRef="#ctx0" brushRef="#br0" timeOffset="18549.71">5870 8078 2450 0,'20'-13'-122'0,"-20"13"31"0,0 0 15 0,16-10 22 15,-16 10 31-15,12-5 2 0,-12 5 13 0,0 0 5 16,19-4 9-16,-19 4 9 0,0 0 11 16,0 0 3-16,26 2 19 0,-26-2-1 0,0 0 11 15,16 6 17-15,-16-6 21 16,0 0 11-16,14 11 11 0,-14-11 1 0,0 0 7 15,6 17 3-15,-6-17-1 0,0 0 0 16,-6 23 4-16,6-23 5 0,-10 19-2 0,10-19-7 16,-8 21 4-16,4-12-1 15,4-9-4-15,-10 20 4 0,10-20 3 0,-9 18-4 16,9-18 20-16,-6 19-6 0,6-19-20 16,-5 18-14-16,5-18-11 0,-2 19-12 0,2-19-9 15,0 0-9-15,9 23-6 0,-9-23-15 0,10 8-20 16,-10-8-26-16,17 7-44 0,-7-7-41 15,-10 0-58-15,18-4-78 0,-18 4-75 0,19-11-178 16,-9 4-163-16,-1 2 35 16,-3-3-346-16,-6 8-370 0</inkml:trace>
  <inkml:trace contextRef="#ctx0" brushRef="#br0" timeOffset="19959.87">6547 7821 1845 0,'0'0'235'0,"4"25"-82"0,-4-25-27 0,0 0 21 16,0 0 14-16,0 0 23 16,0 0 8-16,0 0 0 0,0 0 13 0,0 0 4 15,0 0 12-15,8 19 28 0,-8-19-17 16,0 0-4-16,0 0-23 0,0 0-24 0,0 0-23 15,0 0-21-15,0 0-21 16,0 0-30-16,9 12-40 0,-9-12-48 0,0 0-64 16,0 0-73-16,0 0-88 0,15-4-75 15,-15 4-184-15,0 0-138 0,0 0 28 0,0 0-331 16,18-19-334-16</inkml:trace>
  <inkml:trace contextRef="#ctx0" brushRef="#br0" timeOffset="20199.63">7027 7246 2851 0,'8'-18'104'0,"-8"18"30"0,7-11-15 16,-7 11-14-16,0 0-15 16,0 0-5-16,0 0-9 0,0 0-1 0,0 0 2 0,0 0-1 15,0 0 2 1,0 53 3-16,-2-32 0 0,4-2 1 0,-4 4 11 0,2 5-5 15,0 1-13-15,0 3-8 16,2-3-10-16,0 1-25 0,1 2-34 0,-1-3-43 0,2-1-53 16,0 5-64-16,0-5-54 15,-2-2-83-15,2 1-194 0,-4 0-471 0,3-5-405 16</inkml:trace>
  <inkml:trace contextRef="#ctx0" brushRef="#br0" timeOffset="20459.98">6926 8145 2889 0,'0'0'-20'0,"0"0"40"0,12 10 20 0,-12-10 16 0,0 0 9 15,0 0 0-15,22 0 18 16,-22 0 1-16,23-1 1 0,-23 1-4 0,34-3-8 15,-13 0-2-15,6 0-6 0,1-1-9 16,1 2-5-16,3 1-5 0,0-4-4 0,1 4-22 16,2-3-32-16,-3 1-47 15,0 2-62-15,-1-1-55 0,-3 2-70 0,-8-2-146 16,2 0-483-16,-6 1-238 0</inkml:trace>
  <inkml:trace contextRef="#ctx0" brushRef="#br0" timeOffset="20812.15">7326 8284 2614 0,'0'0'-96'15,"-6"15"7"-15,6-15 13 0,0 0 19 0,0 0 11 16,-7 15 27-16,7-15 47 0,0 0 34 16,-17 11 22-16,17-11 31 0,-19 10 23 0,9-7 18 15,10-3 1-15,-28 13-2 16,16-7-12-16,0 1-18 0,12-7-14 0,-25 11-11 15,17-3-12-15,8-8-9 16,-15 16-12-16,15-16-9 0,-2 15-17 0,2-15-23 16,0 0-27-16,19 32-29 0,-4-18-19 15,1 0-19-15,8 4-9 0,1 0 7 0,1-1 6 16,2 3 10-16,-4 0 7 0,2-1 22 16,-3 3 20-16,-1-3 33 0,-6-4 26 0,0 3 19 15,-8-5 26-15,0-2 9 0,-6-2 2 0,-2-9-6 16,0 0-12-16,-10 25-9 15,10-25-15-15,-20 7-24 0,20-7-40 0,-24-1-46 0,24 1-62 16,-26-4-69 0,11 1-71-16,15 3-167 0,-32-8-525 0,18 2-369 0</inkml:trace>
  <inkml:trace contextRef="#ctx0" brushRef="#br0" timeOffset="27379.98">8285 7892 902 0,'0'0'136'16,"0"0"-34"-16,0 0-21 0,0 0-24 0,0 0 19 0,0 0 15 16,0 0 2-16,0 0 38 15,0 0 18-15,0 0 21 0,0 0 14 0,0 0 9 16,0 0-10-16,-49 8-5 15,49-8-2-15,0 0-2 0,0 0 3 0,0 0-18 0,0 0-9 16,0 0-14-16,0 0-9 16,0 0-12-16,0 0-15 0,0 0-13 0,53 8-10 15,-53-8-9-15,21 0-4 16,-21 0-11-16,26 0-13 0,-26 0-25 0,24-2-38 0,-24 2-45 16,20-1-54-16,-20 1-60 0,19-5-42 0,-13 2-51 15,-6 3-142-15,0 0-527 16,9-10-367-16</inkml:trace>
  <inkml:trace contextRef="#ctx0" brushRef="#br0" timeOffset="27550.01">8209 7831 2915 0,'-17'-4'11'0,"17"4"7"0,0 0 6 0,0 0-9 16,0 0 2-16,0 0 4 15,0 0 12-15,0 0 7 0,0 0 5 0,0 0-2 16,0 0-2-16,49-12-10 15,-31 12 2-15,-18 0-7 0,36 0-29 0,-15 0-61 0,1 0-58 16,-2 0-54-16,2-2-108 16,-3-1-537-16,0 1-144 0</inkml:trace>
  <inkml:trace contextRef="#ctx0" brushRef="#br0" timeOffset="35160.01">11244 7177 2756 0,'0'0'-202'0,"0"0"-2"15,0 0-26-15,0 0-438 16,0 0 94-16</inkml:trace>
  <inkml:trace contextRef="#ctx0" brushRef="#br0" timeOffset="-125400.2">9220 7377 914 0,'0'0'340'15,"17"-10"-140"-15,-17 10-67 0,0 0-41 0,0 0-21 16,0 0 6-16,0 0-3 16,0 0 12-16,0 0 15 0,0 0 25 0,0 0 5 0,0 0 8 15,0 0 4-15,6 26 5 16,-6-26 1-16,0 0-11 0,-2 24-3 0,2-24-12 16,0 20-12-16,0-20-13 15,-2 20-13-15,2-20-4 0,0 24-7 0,-2-6-8 16,2-1-6-16,0-17-4 0,-2 34-6 0,2-16-4 0,-2 1-6 15,0-1 1-15,2-1-4 16,-2 1-7-16,0-1-1 0,2-17-5 0,-2 30-3 16,-1-14-4-16,3-16-17 0,-2 22-21 15,2-22-32-15,-4 20-44 0,4-20-50 0,-4 16-54 16,0-9-59-16,4-7-126 16,-9 9-555-16,9-9-361 0</inkml:trace>
  <inkml:trace contextRef="#ctx0" brushRef="#br0" timeOffset="-125110.42">8962 7905 2761 0,'0'0'-122'0,"-17"9"33"0,17-9 35 0,0 0 25 0,0 0 29 15,0 0 20-15,0 0 23 16,0 0 7-16,0 0 13 0,0 0 7 0,0 0-5 15,0 0 3-15,0 0-2 16,0 0 0-16,34 19 8 0,-21-17 4 0,4 0-3 16,1 0-1-16,-18-2-9 0,40 3-6 15,-16 0-8-15,2 1-5 0,-1-1-1 0,3 1-6 16,-3 0-8-16,2 0-13 16,1-1-15-16,-1 0-30 0,-3-2-24 0,-1 2-48 15,-2 0-24-15,0-1-29 0,-3 0-40 0,-2-2-71 0,-16 0-574 16,23 5-177-16</inkml:trace>
  <inkml:trace contextRef="#ctx0" brushRef="#br0" timeOffset="-124700.27">9303 8257 2472 0,'0'0'-49'0,"0"0"26"0,0 0 10 0,-6 17 13 15,6-17 0-15,0 0 24 16,0 0 20-16,-11 12 24 0,11-12 18 0,0 0 10 16,-17 7 5-16,17-7-5 0,-17 6-3 15,17-6-8-15,-19 6-8 0,19-6-4 0,-21 8-6 16,21-8-12-16,-17 5-1 16,17-5-6-16,-17 7-7 0,17-7-4 0,-10 8-6 15,10-8 0-15,0 0-10 0,0 0-14 0,0 0-2 0,0 0-4 16,0 0-1-16,22 32-1 15,-11-25-2-15,-11-7 6 0,28 11-6 0,-16-6 3 16,4 2 0-16,-4 1-5 16,0-1 4-16,0 0 2 0,-12-7 6 0,14 15 9 0,-10-5 9 15,-4-10 6-15,7 19 9 16,-7-19 4-16,0 0 8 0,-9 27 7 0,3-16 0 16,-4-1-1-16,-2-1 5 0,0-2-2 0,0 4 0 0,-4-6-7 15,2 3-6-15,14-8-4 16,-30 9-5-16,15-6-13 0,15-3-19 0,-26 6-38 15,26-6-45-15,-22-3-55 16,22 3-68-16,-22-6-69 0,22 6-168 0,-17-13-543 0,9 6-436 16</inkml:trace>
  <inkml:trace contextRef="#ctx0" brushRef="#br0" timeOffset="-122820.17">10164 7935 2971 0,'0'0'-66'0,"0"0"27"0,0 0 9 16,0 0 6-16,0 0 13 15,11 25 22-15,-11-25 28 0,0 0 18 0,0 0 17 0,21 4-2 16,-21-4 2-16,0 0-11 16,24 0-4-16,-24 0 7 0,21 0 2 0,-21 0 3 15,21-3-5-15,-21 3-8 0,27-1-6 0,-27 1-7 16,28 0-15-16,-16-2-18 0,-12 2-44 15,30-2-48-15,-13 2-47 0,-17 0-47 0,34-4-60 16,-17 3-135-16,0-3-461 16,0 2-164-16</inkml:trace>
  <inkml:trace contextRef="#ctx0" brushRef="#br0" timeOffset="-122520.48">11311 7361 2556 0,'0'0'44'16,"18"-6"20"-16,-18 6-8 16,0 0-4-16,18-3 21 0,-18 3 18 0,0 0 24 15,0 0 21-15,20 13 9 0,-20-13-5 0,5 17-6 16,-5-17-13-16,3 25-7 0,-3-8-15 15,2 3-4-15,0-1-13 0,1 1-6 0,-1 2-12 16,2 4-6-16,-2-2-4 16,2 2-3-16,1 0-11 0,-2-1-10 0,4 2-26 15,-2-4-43-15,-1 0-55 0,0-1-87 16,0-3-85-16,-2-1-180 0,2 1-154 0,-4-3-275 16,0-16-240-16</inkml:trace>
  <inkml:trace contextRef="#ctx0" brushRef="#br0" timeOffset="-122180.27">11157 8024 2711 0,'-21'0'15'0,"21"0"21"15,0 0-7-15,0 0-3 0,0 0-1 0,0 0 5 16,0 0 14-16,0 0 22 0,0 0 18 16,0 0 4-16,0 0 1 0,60-2-4 0,-60 2-5 15,40 0-1-15,-15 0 0 16,7 1 0-16,2-2 3 0,2 2 0 0,8-1 3 0,3 1-8 16,1-1-10-16,1 0-5 15,2 0-7-15,-3 3-5 0,3-3-7 0,-2 0-6 16,-3 2-3-16,2 0 0 0,-3-2-6 0,-3 1-8 15,1 2-16-15,-11-2-23 0,0 1-38 16,-5 1-39-16,-3-2-55 0,-4 1-39 0,0 2-47 16,-9-2-96-16,-1 2-170 15,-10-4-360-15,0 0-215 0</inkml:trace>
  <inkml:trace contextRef="#ctx0" brushRef="#br0" timeOffset="-121730.67">11462 8447 2463 0,'0'0'-66'0,"0"0"43"0,-15-30 16 16,15 30 16-16,-13-5 3 0,13 5 14 0,0 0 9 15,-30-4 18-15,30 4 13 0,-22 0 15 16,22 0 6-16,-26 2 10 0,26-2 2 0,-25 4-10 16,13-1-5-16,12-3-11 15,-22 8-13-15,22-8-1 0,-13 11-9 0,13-11-3 16,-6 14-6-16,6-14-10 16,0 0-14-16,13 28-14 0,-5-18-15 0,4 1-16 15,4 2-8-15,-2 0-4 0,3 1 9 0,2 1 1 0,-4-1 4 16,2-1 6-16,-4 1 13 15,-1-1 5-15,-3-2 11 0,1 3 20 0,-5-4 19 16,-5-10 31-16,0 20 13 16,0-20 15-16,0 0 0 0,-13 24 6 0,2-16-1 0,1 0-2 15,-5-1-6-15,15-7-6 16,-30 8-14-16,14-6-8 0,-2 0-18 0,18-2-17 0,-26 0-30 16,26 0-29-16,-26-4-39 15,26 4-49-15,-22-5-64 0,14 2-52 0,8 3-75 16,0 0-170-16,-15-13-492 0,13 7-399 0</inkml:trace>
  <inkml:trace contextRef="#ctx0" brushRef="#br0" timeOffset="-121540.65">11468 8667 3121 0,'23'6'72'15,"-23"-6"3"-15,22 1-14 0,-22-1-12 0,23 3-7 16,-8-2-3-16,4-1-5 0,-19 0 3 15,36 0-5-15,-14 0-2 0,-4 0-3 0,1 0 0 16,2-1-6-16,-21 1-7 16,37 0-4-16,-21-3-34 0,-16 3-50 0,28-3-57 0,-16 1-49 15,-3 0-78 1,-9 2-169-16,6-7-374 0,-6 7-117 0</inkml:trace>
  <inkml:trace contextRef="#ctx0" brushRef="#br0" timeOffset="-121360.52">11663 8561 2512 0,'0'0'111'15,"0"0"38"-15,-17-8-16 0,17 8-17 16,0 0-11-16,0 0-4 0,0 0 2 0,0 0 13 16,0 0 0-16,0 0 1 15,0 0-13-15,-2 36-14 0,2-36-9 0,6 25-6 0,-2-12-11 16,-4-13-5-16,9 28-10 16,-5-14-15-16,2 3-19 0,-3-2-33 0,1-1-37 15,0-1-53-15,1 1-64 0,-1-2-49 0,-4-12-94 16,5 18-157-16,-3-12-408 15,-2-6-251-15</inkml:trace>
  <inkml:trace contextRef="#ctx0" brushRef="#br0" timeOffset="-120930.28">11794 8669 2886 0,'13'-9'73'0,"-13"9"-8"15,0 0-9-15,13-6-4 0,-13 6-8 0,0 0-1 16,0 0-6-16,0 0 5 0,24 15 7 0,-24-15 7 0,6 11 1 15,-6-11 4-15,6 15 7 16,-6-15-5-16,6 15-4 0,-6-15-6 0,8 15-7 16,-8-15-3-16,10 14-7 0,-10-14-5 15,15 12-5-15,-15-12-11 0,16 7-6 16,-6-2-8-16,-10-5-6 0,20 4 1 16,-20-4-3-16,22-3-5 0,-22 3 5 0,20-6 1 15,-20 6 9-15,17-4 4 0,-17 4 3 0,14-5 1 16,-14 5-1-16,0 0-4 15,21-4 2-15,-21 4-4 0,0 0 3 0,0 0-4 0,17-2 3 16,-17 2-2-16,0 0-1 16,0 0-1-16,23 6 0 0,-23-6-2 0,16 2 4 15,-16-2-1-15,22 3 1 16,-22-3 5-16,18 0 11 0,-18 0 16 0,19-3 22 0,-19 3 13 16,19-6 11-16,-19 6 28 0,13-9 6 0,-13 9-1 0,10-14-4 15,-10 14-1 1,7-17-36-16,-7 17-7 0,4-18-11 0,-4 18-4 0,2-16-7 15,-2 16-11-15,2-16-25 16,-2 16-33-16,0-14-47 0,0 14-72 0,0-12-93 16,0 12-113-16,-4-14-230 15,4 14-27-15,0 0-354 0,0 0-396 0</inkml:trace>
  <inkml:trace contextRef="#ctx0" brushRef="#br0" timeOffset="-120530.31">12432 8814 2979 0,'14'8'-6'16,"-14"-8"12"-16,0 0 10 0,6 13 12 0,-6-13 10 16,0 0 13-16,4 17 15 0,-4-17 12 15,0 15 13-15,0-15 10 0,0 0-2 0,-2 24 2 16,2-24-4-16,-2 18-6 0,2-18-3 0,-2 17-8 15,2-17-7-15,0 0-7 0,-2 21-5 16,2-21-4-16,0 0 0 0,0 0 4 0,2 17 3 16,-2-17-8-16,0 0-12 15,0 0-2-15,0 0-3 0,0 0-3 0,0 0 3 16,32-32-1-16,-23 22 9 16,2 1 5-16,-11 9 5 0,15-20 2 0,-9 13 3 0,-6 7 20 15,17-9-9-15,-17 9-2 0,18-8-18 0,-18 8 4 16,18 0 0-16,-18 0-5 15,0 0-5-15,25 8-1 0,-25-8-8 0,18 9-5 0,-13-2-7 16,-5-7-9-16,14 12-16 16,-6-4-27-16,-2 0-35 0,1-1-41 0,-2 1-64 15,1-1-75-15,1-1-78 0,0 2-174 16,-7-8-116-16,6 10 37 0,-6-10-358 0,0 0-340 16</inkml:trace>
  <inkml:trace contextRef="#ctx0" brushRef="#br0" timeOffset="-119830.62">11920 8586 2686 0,'0'0'-151'0,"0"0"16"16,0 0 20-16,0 0 22 0,0 0 26 0,0 0 48 15,0 0 8-15,-4-19 41 16,4 19 20-16,0 0 22 0,0 0 17 0,0 0-5 0,0 0 2 15,0 0-8 1,0 0-8-16,0 0 0 0,0 0 6 0,0 0 13 0,0 0 10 16,0 0 13-16,0 0 18 15,0 0 8-15,0 0 6 0,0 0-4 0,0 0-1 0,0 0-10 16,0 0-6 0,0 0-10-16,0 0-5 0,-23 43 10 0,17-30-16 15,2 0-8-15,3 2-14 0,1-15-12 0,-2 29-15 0,4-14-28 16,-2-15-55-16,5 30-59 15,3-16-87-15,-1 0-84 0,2-3-183 0,1 0-158 16,-2-3-362-16,4 0-401 0</inkml:trace>
  <inkml:trace contextRef="#ctx0" brushRef="#br0" timeOffset="-119320.5">12821 8024 2856 0,'0'0'13'0,"0"0"62"16,0 0 18-16,0 0 7 0,0 0 5 0,0 0-11 0,0 0-4 15,23-1-1-15,-23 1-19 0,20-1-3 16,-20 1-13-16,24-5-19 0,-8 3-22 15,-16 2-41-15,36-4-39 0,-18 2-49 0,0 1-53 0,2-1-52 16,-5-4-94-16,2 2-552 16,-1 1-226-16</inkml:trace>
  <inkml:trace contextRef="#ctx0" brushRef="#br0" timeOffset="-118960.42">14131 7305 2705 0,'0'0'30'0,"0"0"6"0,19-8 0 15,-19 8 16-15,0 0 14 16,0 0 18-16,0 0 17 0,0 0 9 0,0 32-5 0,0-32-6 16,-2 21-11-16,2-21-8 15,-4 27-9-15,4-11-5 0,-1 0-12 0,1 4-12 16,0-2-28-16,-2 2-41 0,2-1-53 0,0 1-60 0,0-1-69 15,-2-2-131-15,-2 1-582 16,2-1-321-16</inkml:trace>
  <inkml:trace contextRef="#ctx0" brushRef="#br0" timeOffset="-118620.28">13724 7951 2686 0,'0'0'-124'16,"0"0"14"-16,0 0 11 0,56-14 5 15,-38 14 7-15,3-2 14 0,5 2 27 0,0-2 35 16,9 2 26-16,-3 0 21 0,4 2 24 0,-1-2 4 0,8 2-16 15,2 0 8-15,-1 0 3 16,2-2 2-16,3 1 0 0,0 2-6 0,-4-1 3 16,5 0-2-16,-6 0 5 15,1-1 1-15,-4 1-1 0,-4-2-8 0,0 2 0 0,-5 0-11 16,1 0-1-16,-1-2-13 16,-2 1-18-16,-7-1-37 0,2 3-48 0,-4 0-34 15,-1-3-57-15,-4 0-96 0,-16 0-497 0,25 0-47 0</inkml:trace>
  <inkml:trace contextRef="#ctx0" brushRef="#br0" timeOffset="-115640.65">14175 7347 2181 0,'0'0'-55'16,"0"0"24"-16,0-25 12 15,0 25 9-15,0 0 9 0,0 0 12 0,0 0 11 16,0 0 16-16,0 0 2 0,0 0-8 16,0 0-3-16,0 0 16 0,0 0 6 0,0 0 15 15,0 0 13-15,0 0-6 16,0 0 12-16,0 0 5 0,0 0-2 0,0 0-3 16,0 0-4-16,-21 48 3 0,15-36-4 15,6-12-9-15,-5 27-7 0,1-12-3 0,-2 3-2 16,4-3-6-16,1 2-6 0,-1 0-4 0,-2-2-4 15,4-15-3-15,0 29 2 16,0-29 0-16,0 22-4 0,0-22 1 0,6 20-1 0,-6-20-5 16,9 18-5-16,-9-18-1 15,9 8-3-15,-9-8 0 0,16 4-6 0,-16-4 1 16,0 0-2-16,30-12-2 16,-20 2 0-16,2 0 0 0,1-4-1 0,-2 3 3 0,-1-4 6 15,-1 2 6-15,-1 0 4 0,-1 1 5 16,2 1-1-16,-9 11-3 0,9-18-4 15,-9 18-2-15,9-13-6 0,-9 13 0 0,0 0-1 0,0 0-3 16,0 0-1-16,0 0 1 16,0 0-2-16,0 0-1 0,0 0-3 0,0 0-1 15,9 36 1-15,-9-36 2 16,7 18-4-16,-7-18-4 0,9 16 4 0,-5-8 1 0,-4-8-2 16,14 14-2-16,-14-14 1 15,15 8 2-15,-15-8 1 0,15 5 2 0,-15-5 9 16,0 0 6-16,0 0-1 0,33-13 9 0,-33 13 6 15,17-16 7-15,-9 9 2 0,1-3-4 16,-9 10-4-16,15-21-5 0,-10 11-2 0,3 1-7 16,-8 9 1-16,10-19-6 15,-10 19-21-15,6-17-23 0,-6 17-44 16,8-15-46-16,-8 15-75 0,4-14-69 0,-4 14-155 16,0-12-185-16,0 12-367 0,0 0-408 0</inkml:trace>
  <inkml:trace contextRef="#ctx0" brushRef="#br0" timeOffset="-115230.66">14586 7464 2906 0,'0'0'-96'0,"0"0"21"16,0 0 23-16,0 0 17 15,-7 25 30-15,7-25 23 0,-6 20 23 0,6-20 16 16,-3 20 7-16,3-20 4 0,-2 24 4 0,2-12-2 0,0-12 0 15,-4 23-4-15,4-23 4 16,-2 23-4-16,0-12-4 0,2-11-10 0,-2 20-1 16,2-20-5-16,0 0 0 0,-2 22-1 15,2-22 0-15,0 0-8 0,0 0-1 0,0 0-7 16,0 0-1-16,0 0-4 16,0 0-4-16,0 0-2 0,0 0 0 0,31-35-2 15,-22 24 16-15,-3-2 10 0,2 3 9 0,-8 10 5 16,14-18 1-16,-9 11-3 0,-5 7-4 15,13-10-1-15,-13 10 6 0,14-5 1 0,-14 5 9 16,0 0-8-16,0 0-2 16,23 15-6-16,-23-15-3 0,10 17-8 0,-7-8-3 15,-3-9-6-15,9 19 2 0,-5-9-6 16,-4-10 0-16,8 20-6 0,-8-20-1 0,6 19-2 16,-6-19-7-16,4 15-23 0,-4-15-34 0,4 13-44 15,-4-13-72-15,2 7-81 16,-2-7-123-16,0 0-190 0,0 0-49 0,0 0-249 0,0 0-211 15</inkml:trace>
  <inkml:trace contextRef="#ctx0" brushRef="#br0" timeOffset="-114270.46">14133 8381 2505 0,'-21'-3'-79'0,"21"3"18"0,0 0 17 15,0 0 28-15,-27 1 16 0,27-1 13 0,0 0 25 16,-19 4 6-16,19-4 8 0,-14 5 5 0,14-5-1 0,0 0-7 15,-11 12 1 1,11-12-6-16,0 0-4 0,0 0-4 0,-2 19 0 16,2-19-10-16,0 0 3 0,0 0 1 15,13 23-1-15,-13-23-7 0,11 16-3 0,-11-16 2 0,11 19-8 16,-4-10-3-16,1 1 4 16,2 0 0-16,-4 2-4 0,1-1 4 0,-7-11 4 15,12 24 17-15,-10-13 12 0,-2-11 16 16,2 22 14-16,-2-22 14 0,-2 18 7 15,2-18 6-15,-11 18-2 0,2-11 4 0,9-7-6 0,-19 13-5 16,11-7-11-16,8-6-10 16,-18 7-8-16,18-7-13 0,-20 3-26 0,20-3-35 15,0 0-53-15,0 0-54 0,-27-8-58 16,27 8-64-16,-9-9-100 0,9 9-177 0,-2-10-361 16,2 10-238-16</inkml:trace>
  <inkml:trace contextRef="#ctx0" brushRef="#br0" timeOffset="-114074.59">14240 8603 2730 0,'0'0'29'0,"0"0"11"16,23 1-12-16,-23-1 6 0,0 0-3 0,22-1 3 15,-22 1 16-15,0 0 4 0,27-3-8 0,-27 3-4 0,23-4-18 16,-23 4-22-16,20-3-31 15,-20 3-51-15,23-4-41 0,-15 1-48 0,-8 3-86 16,11-3-518-16,-11 3-66 16</inkml:trace>
  <inkml:trace contextRef="#ctx0" brushRef="#br0" timeOffset="-113874.52">14371 8522 2338 0,'0'0'21'0,"-12"-10"28"0,12 10 21 16,0 0 26-16,0 0 28 0,0 0 29 0,0 0 15 0,0 0 8 15,0 0-4-15,0 0-14 16,-7 37-15-16,7-37-15 0,0 22 9 0,0-22-19 0,0 24-12 16,0-24-14-16,-2 28-10 15,4-15-10-15,-2-13-19 0,-2 25-22 0,2-25-41 16,0 23-46-16,0-23-59 16,0 21-64-16,0-13-58 0,0-8-91 0,2 11-161 0,-2-11-439 15,0 0-339-15</inkml:trace>
  <inkml:trace contextRef="#ctx0" brushRef="#br0" timeOffset="-113360.28">14539 8518 2884 0,'0'0'-9'0,"8"-14"23"16,-8 14 2-16,0 0 0 15,6-12 15-15,-6 12 31 0,0 0 29 0,0 0 15 0,0 0 5 16,0 0 1-16,0 0-3 0,0 0-6 0,0 0-11 15,-21 46-10-15,21-46-7 16,-2 23-10-16,0-9-9 0,2-14-3 0,4 25-8 16,-4-25-4-16,9 25-3 15,-5-14-12-15,1 1-6 0,5-2-14 0,-10-10-13 16,13 15-11-16,-2-10-7 0,-11-5-5 16,16 4 0-16,-16-4-2 0,0 0 4 0,0 0-4 0,31-11 4 15,-31 11 4-15,11-10 9 0,-11 10 6 0,10-13 8 16,-10 13 6-16,9-12 4 15,-9 12-2-15,0 0 7 0,8-13 1 0,-8 13 4 0,0 0 3 16,0 0-3-16,0 0 4 16,0 0-2-16,12-8 4 0,-12 8-6 0,0 0-3 15,0 0-1-15,0 0 0 16,0 0-5-16,0 0 2 0,34 14-4 0,-34-14 2 0,0 0-3 16,15 2 0-1,-15-2 4-15,0 0-1 0,20 0 9 0,-20 0 7 0,0 0 6 16,13-9 11-16,-13 9 13 0,0 0 16 0,5-18-6 15,-5 18 2-15,0 0 0 16,0-23 18-16,0 23 2 0,0-20-17 0,0 20-2 0,0 0-8 16,-5-25-11-16,5 25-3 15,-4-18-8-15,4 18-1 0,-2-15-17 0,2 15-2 16,-5-15-6-16,5 15-15 16,0 0-19-16,-2-17-19 0,2 17-29 0,-2-11-50 0,2 11-58 15,0 0-68-15,0-14-79 0,0 14-178 16,0 0-112-16,0 0-353 0,0 0-412 15</inkml:trace>
  <inkml:trace contextRef="#ctx0" brushRef="#br0" timeOffset="-112900.68">14935 8639 2894 0,'0'0'-90'0,"0"0"53"0,8 16 9 16,-8-16 24-16,0 0 11 0,2 19 13 16,-2-19 22-16,0 17 10 0,0-17 8 0,0 19 12 0,0-19-12 15,0 22-5-15,0-22 2 0,0 21 7 0,0-21 3 16,-2 21 1-16,2-21-4 15,0 17-5-15,0-17 2 0,0 0 3 0,0 21 2 16,0-21-9-16,0 0-9 0,0 0-12 16,0 0-7-16,0 0-4 0,0 0-1 0,0 0-4 15,0 0-4-15,0 0 1 16,0 0 2-16,38-37 5 0,-31 30 8 0,-7 7 11 16,12-15 5-16,-12 15-1 0,12-14 1 0,-12 14-2 0,14-7 6 15,-14 7-5-15,14-4-1 16,-14 4 0-16,0 0 5 0,0 0-5 0,26 11 1 15,-26-11 11-15,11 15-2 0,-3-2-4 16,-2-2-10-16,-1 0-4 0,-5-11-7 0,12 23-11 16,-5-12-31-16,-7-11-39 15,8 19-53-15,-8-19-69 0,8 13-65 0,-7-8-118 16,-1-5-198-16,0 0-44 16,8 7-263-16,-8-7-208 0</inkml:trace>
  <inkml:trace contextRef="#ctx0" brushRef="#br0" timeOffset="-112690.54">15377 8406 2817 0,'0'0'75'16,"0"0"-5"-16,0 0-8 0,0 0-6 0,0 0-7 0,0 0 2 16,21 26 17-16,-19-11 12 15,2 1 10-15,0 5 4 0,0 1-2 0,0 4-11 16,-2 0-12-16,-2 5-14 0,0-3-36 0,-6 3-40 0,4-2-43 15,-6 3-60-15,-2 2-35 16,-3-2-34-16,-4-1-53 0,-6 2-95 0,-2 1-483 16,-3-6-154-16</inkml:trace>
  <inkml:trace contextRef="#ctx0" brushRef="#br0" timeOffset="-112150.27">13883 8583 2440 0,'0'0'-17'0,"0"0"28"0,0 0 4 0,0 0 21 15,0 0 9-15,-18 42 30 0,12-31 22 16,-1 3 15-16,1-1 9 0,0 4 6 0,0 2-2 15,4 2-5-15,-1 1-7 16,3 0-13-16,0 3-10 0,5 1-9 0,1 3-9 16,2-2-5-16,3 3-12 0,1 1-15 15,5-3-27-15,1 2-39 0,2-6-56 0,5 1-62 16,0-3-71-16,0-5-131 16,0-2-596-16,1-1-363 0</inkml:trace>
  <inkml:trace contextRef="#ctx0" brushRef="#br0" timeOffset="-111540.45">15626 8174 2909 0,'0'0'7'0,"0"0"28"15,0 0 4-15,0 0 11 0,0 0 4 16,-10-16 2-16,10 16-9 0,0 0-5 0,0 0-8 15,0 0-9-15,0 0-20 16,0 0-13-16,24-11-19 0,-24 11-7 0,0 0 2 16,21-4 9-16,-21 4-6 0,0 0 5 15,21-2 13-15,-21 2 8 0,0 0 12 16,0 0 12-16,23 10 15 0,-23-10 6 16,6 9 1-16,-6-9-4 0,0 0-4 0,-2 27-4 0,2-27 0 15,-6 24 2-15,2-9 10 0,0 0 4 0,4-15 1 16,-5 28 4-16,3-15-1 15,-2 1 1-15,4-14-5 0,0 22-5 0,0-22 2 16,4 20-8-16,-4-20-10 16,11 19-30-16,-3-12-44 0,-8-7-59 0,20 14-61 0,-8-11-69 15,-12-3-146-15,18 5-519 16,-6-5-291-16</inkml:trace>
  <inkml:trace contextRef="#ctx0" brushRef="#br0" timeOffset="-108650.73">728 10346 1156 0,'0'0'129'16,"0"0"-29"-16,0 0-36 15,0 0-12-15,30 7-16 0,-30-7 26 16,0 0 11-16,0 0 16 0,13 4 21 16,-13-4 14-16,0 0 2 0,0 0 6 0,25 0-6 0,-25 0-5 15,0 0-6-15,27-6-12 16,-27 6-4-16,22-5-5 0,-6-1-16 16,-5-1-6-16,5 0-15 0,-1-2-14 0,2-4-9 0,0 1-14 15,-1-3-8-15,-1-1-5 0,1 0-7 16,-4-2 5-16,-1 1 13 0,0 1 12 0,-5-2 19 15,-1 4 7-15,-3-1 6 16,-2 15 1-16,6-22-2 0,-6 22-3 0,-6-21-6 0,6 21-2 16,-7-14-6-16,7 14-6 15,0 0-3-15,-19-7-5 0,19 7-1 0,0 0 0 16,-29 17-5-16,17-6-2 16,1 4-2-16,4 5-5 0,1 1-2 0,-1 2 2 15,2-1-3-15,3 5 1 0,0-2-4 0,2 1 1 0,-2-3 4 16,2 0-7-16,0-2 1 15,-2 2-1-15,-1-2-2 0,1-2 1 0,-2 0-2 0,-2 0 4 16,-2-2-4 0,-1-2 2-16,0 0-1 0,-3-3-5 0,2 1 9 0,-3-3-3 15,0-4 0-15,-1 1 2 16,14-7 6-16,-26 8 3 0,13-7 1 0,13-1 2 16,-18 3 8-16,18-3-5 15,0 0-1-15,0 0-1 0,0 0-1 0,0 0-1 0,0 0-1 16,0 0 3-16,0 0 12 0,0 0 3 0,0 0 5 15,57-12-2-15,-32 14-2 16,3-2-1-16,5 3-8 0,1-2 2 0,3 2-9 0,3 0-8 16,-3 0-20-16,-1-3-37 15,-2 3-57-15,-2-3-70 0,-1 0-65 0,-4-3-100 16,4 0-191-16,-8-1-62 0,0-2-253 16,-6-2-181-16</inkml:trace>
  <inkml:trace contextRef="#ctx0" brushRef="#br0" timeOffset="-108450.41">1263 9933 2600 0,'4'-24'6'0,"-4"24"3"0,4-12-18 0,-4 12-1 0,0 0-3 15,12-9 17-15,-12 9-7 16,0 0 0-16,20-6-6 0,-20 6 9 15,20-1-31-15,-20 1-35 0,21 0-32 16,-12 0-46-16,-9 0-151 0,23-7-320 0,-13 4 170 0</inkml:trace>
  <inkml:trace contextRef="#ctx0" brushRef="#br0" timeOffset="-108280.67">1503 9774 2112 0,'0'0'221'0,"12"-10"-9"0,-12 10-25 16,0 0-23-16,0 0-16 15,0 0-3-15,0 0 5 0,0 0-10 0,13 31-17 16,-13-31-12-16,0 27-12 0,0-12-11 16,0 4-16-16,0-1-29 0,-2 4-50 0,-1 4-76 15,3 1-87-15,-2-2-93 16,-2 2-202-16,2 1-452 0,-3 2-315 0</inkml:trace>
  <inkml:trace contextRef="#ctx0" brushRef="#br0" timeOffset="-105190.52">1483 11778 2571 0,'0'0'-93'0,"0"0"12"0,0 0 8 16,0 0 17-16,0 0 16 15,0 0 31-15,0 0 21 0,0 0 22 0,0 0 9 16,0 0 5-16,0 0 4 16,-14 49 3-16,14-49 5 0,1 27-2 0,1-12-4 0,3-2 13 15,1 3 0-15,0-3-1 16,0-1-5-16,4 0-5 0,-3-3-9 0,-7-9-9 16,22 18-13-16,-13-15-14 0,-9-3-13 0,19 4-7 15,-19-4-3-15,18 0-11 0,-18 0 8 16,18-10 0-16,-18 10 4 0,12-15 8 0,-9 4 13 15,-3 11 11-15,10-23 19 16,-6 11 16-16,-4 12 21 0,5-21 20 0,-5 21 14 16,2-15 10-16,-2 15-1 0,0 0-6 15,4-19-2-15,-4 19-8 0,0 0-6 0,0 0-7 16,0 0-6-16,0 0-10 16,0 0-6-16,0 0-8 0,0 0-6 0,0 0-10 15,13 57 5-15,-10-40-8 0,2 1-7 0,3 4-6 0,-4 1-2 16,1 2-1-16,2 0-3 15,-1-1-1-15,-3 3-6 0,4-1 1 0,-3 0 0 16,-2 0-3-16,-2 1-5 16,0-4 5-16,0 0 0 0,-2 2 6 0,-2-3 3 0,0 0 8 15,-2 0 3-15,-2-1 7 16,-4-2 0-16,2-4 24 0,-3-2-4 0,3-1-3 16,-5-1-5-16,2-5-5 15,-1 0-9-15,14-6-3 0,-28 0-4 0,28 0-5 0,-29-9-14 16,20 1-16-16,-2-2-18 0,2-1-31 0,4-2-39 15,-3 0-50-15,6-3-65 16,0 0-58-16,2 1-85 0,4-2-178 0,0 1-89 0,-2 2-358 16,2 0-426-16</inkml:trace>
  <inkml:trace contextRef="#ctx0" brushRef="#br0" timeOffset="-104890.66">1905 11805 3030 0,'7'-11'-9'0,"-7"11"26"15,0 0 16-15,0 0 18 0,0 0 21 0,0 0 17 0,0 0 23 16,0 0 12-16,0 0 7 0,-15 43 1 0,9-26 6 15,0 1-12-15,0-1-2 16,1 4-16-16,2-1-6 0,-1 1-13 0,2-1-9 0,2-1-11 16,0 0-12-16,0-1-17 15,2 0-27-15,0-3-40 0,1 0-47 0,2-1-60 16,-5-14-73-16,12 19-75 16,-2-12-154-16,-4-3-164 0,-6-4-302 0,18 4-286 15</inkml:trace>
  <inkml:trace contextRef="#ctx0" brushRef="#br0" timeOffset="-104720.3">2021 12003 2794 0,'0'0'111'0,"7"-9"25"15,-7 9-16-15,8-10-16 16,-8 10-10-16,15-6-10 0,-15 6-10 0,16-6-6 16,-16 6-9-16,24-1-14 0,-24 1-26 15,26 0-21-15,-26 0-31 0,27 0-27 0,-27 0-42 16,25 0-30-16,-25 0-36 0,23-2-53 0,-11 0-86 15,-12 2-518-15,12-8-155 16</inkml:trace>
  <inkml:trace contextRef="#ctx0" brushRef="#br0" timeOffset="-104540.49">2152 11872 2663 0,'0'0'120'0,"0"0"13"0,0 0 1 0,0 0-2 15,0 0-1-15,0 0 4 0,0 0 10 0,-13 28-11 0,13-28-9 16,5 29-15-16,-3-12-13 15,0 0-6-15,0 0-10 0,0 2-10 0,0 2-5 16,0-2-13-16,1 0-22 0,-3-2-35 16,0-17-34-16,2 32-53 15,-2-20-63-15,0-12-66 0,-2 21-99 0,4-11-181 16,-2-10-442-16,-5 12-364 0</inkml:trace>
  <inkml:trace contextRef="#ctx0" brushRef="#br0" timeOffset="-104320.54">2341 11889 2945 0,'0'0'-1'0,"0"0"13"0,19 0 5 0,-19 0 6 0,0 0 21 16,16 18 14-16,-11-8 24 16,-1 6 14-16,-1-1 10 0,-1 4 0 0,0-2-5 15,0 4-5-15,-2-2-9 0,0 2-7 0,-2-2-12 16,0 2-5-16,0-2-21 15,-3-2-31-15,-2 1-37 0,3-3-55 0,0 0-62 0,-2-2-59 16,6-13-88-16,-11 19-162 16,7-11-416-16,-2-3-228 0</inkml:trace>
  <inkml:trace contextRef="#ctx0" brushRef="#br0" timeOffset="-104070.67">2703 12176 2714 0,'0'0'57'0,"18"2"8"0,-18-2-6 0,0 0-8 15,32-2-5-15,-32 2 6 0,28-1-4 16,-13 1-11-16,3-3-13 0,-18 3-41 15,34-3-27-15,-16 1-35 0,-1 0-33 0,-3 0-36 0,2-2-34 16,-6-1-65-16,-10 5-480 16,14-10 8-16</inkml:trace>
  <inkml:trace contextRef="#ctx0" brushRef="#br0" timeOffset="-103930.45">2848 12041 2243 0,'-14'-6'105'0,"2"1"52"16,12 5 18-16,-20-6 6 15,20 6 2-15,0 0 8 0,-14-7-3 0,14 7-14 16,0 0-10-16,0 0-11 0,0 0-20 0,0 0-16 15,0 0-20-15,0 0-41 0,58 1-58 16,-38-1-69-16,-20 0-80 0,37-1-79 0,-17-2-144 16,-1 0-196-16,-2-1-318 15,-2 0-265-15</inkml:trace>
  <inkml:trace contextRef="#ctx0" brushRef="#br0" timeOffset="-101990.35">3620 11677 2740 0,'0'0'29'0,"0"0"35"0,22 17 14 15,-22-17 23-15,2 16 16 0,-2-16 12 0,-2 19 11 16,2-19 2-16,-4 26-6 15,2-9-2-15,-2-2-4 0,2 3-2 0,0 1-2 0,2 0 7 16,-2 2 5-16,0-3-4 16,2 1-13-16,0 1-17 0,-2-2-8 15,4 0-14-15,-2 0-4 0,0-2-16 16,2 2-13-16,-2-18-25 0,0 26-31 0,2-15-36 0,-2-11-50 16,0 0-72-16,2 27-86 0,-2-22-115 0,0-5-192 15,0 0-37-15,0 0-350 0,0 0-369 16</inkml:trace>
  <inkml:trace contextRef="#ctx0" brushRef="#br0" timeOffset="-98650.39">4161 11954 2658 0,'0'0'-174'16,"0"0"31"-16,0 0 28 0,0 0 33 0,0 0 33 15,0 0 28-15,0 0 15 0,0 0 34 16,0 0 18-16,0 0 35 0,0 0 23 0,0 0 27 16,0 0 17-16,0 0 18 15,0 0 11-15,0 0-2 0,0 0-1 0,0 0-4 0,0 0-3 16,0 0-8-16,0 0-9 0,0 0-2 15,53 11-15-15,-53-11-14 0,15 7-22 16,-15-7-9-16,25 8-9 0,-10-2-14 0,4-2-19 16,2 0-24-16,-1 0-28 15,-2-1-32-15,2-1-37 0,0 2-51 0,2-2-61 16,-3 2-54-16,-5-4-92 0,4 1-186 16,-4-1-446-16,-14 0-408 0</inkml:trace>
  <inkml:trace contextRef="#ctx0" brushRef="#br0" timeOffset="-98190.65">4866 11980 2879 0,'0'0'-16'0,"0"0"49"0,17-4-3 15,-17 4-1-15,0 0-11 16,0 0-5-16,21-4 1 0,-21 4 0 0,17-3-2 16,-17 3-5-16,21-2-13 0,-21 2-17 15,25-5-2-15,-9 2 0 0,0-1-1 0,-16 4 9 16,30-5 0-16,-15-1 12 16,-1 2 0-16,0-3 5 0,-4-1 12 0,-10 8 10 15,12-15-6-15,-12 15 2 0,5-17 3 0,-5 17 3 16,0 0 0-16,-11-28 16 0,11 28 14 15,-16-16 21-15,4 10 8 0,12 6 18 0,-27-11 7 16,12 9-1-16,15 2 4 16,-29 0 5-16,29 0-4 0,-32 7 1 15,17 1-4-15,0 3-1 0,3 1-6 0,-1 2-1 16,1 2 4-16,2 0-6 0,2 3-3 0,4-2-10 16,2 2-13-16,4 0-2 15,0 0-8-15,6 1-3 0,1-1-8 0,4-1 26 16,0-1-19-16,3-2-2 0,6-1-15 0,-4-5-32 0,6 2-34 15,-3-5-46-15,1-2-65 16,-2-1-70-16,4-3-70 0,-3-4-109 0,-2-2-192 16,0 0-12-16,-2-6-361 15,-2 1-379-15</inkml:trace>
  <inkml:trace contextRef="#ctx0" brushRef="#br0" timeOffset="-97690.45">5319 11422 2889 0,'0'0'-80'0,"0"0"14"0,0 0 9 0,32-12 0 16,-32 12 8-16,0 0 10 0,26 0 6 0,-26 0 15 15,22-2 1-15,-22 2-1 0,28 0 12 16,-28 0 3-16,27 0 9 0,-11 0-2 15,-16 0-8-15,29 5-4 0,-29-5-39 16,27 1-43-16,-16-1-69 0,-11 0-162 0,21-1-262 16,-21 1 217-16</inkml:trace>
  <inkml:trace contextRef="#ctx0" brushRef="#br0" timeOffset="-96980.3">5844 11129 1692 0,'-4'-28'3'0,"4"28"35"0,0 0 18 0,0 0 3 16,-9-14 31-16,9 14 18 15,0 0 27-15,0 0 17 0,-10-9 15 0,10 9 4 0,0 0 14 16,0 0 7-16,0 0-6 16,0 0 0-16,0 0-14 0,-32 26-14 0,28-17-18 0,4-9-15 15,-6 27 12 1,4-9-16-16,-3-1-19 0,3-1-11 0,2 3-9 0,2 3-4 16,-2-5-14-16,5 2-14 0,-3-2-10 0,4-1-6 15,0 0-8-15,0-3-8 0,3 0-7 16,0-5-2-16,-9-8-7 0,18 14-1 0,-9-10-2 15,-9-4 2-15,19 2 0 16,-19-2 4-16,0 0-1 0,23-13 6 0,-23 13 1 16,15-12 4-16,-15 12 0 0,9-11 1 15,-9 11 3-15,8-10 3 0,-8 10-4 0,0 0-3 16,13-12-3-16,-13 12-1 16,0 0 2-16,0 0-1 0,0 0-3 0,0 0-6 0,0 0 2 15,29 17 6-15,-29-17-2 0,13 9-1 0,-13-9-1 16,16 7-5-16,-16-7 4 15,16 4 4-15,-16-4 19 0,0 0 13 0,21 1 4 0,-21-1-4 16,0 0 4 0,17-16 5-16,-17 16 5 0,8-18 5 0,-8 18-1 15,7-20-6-15,-7 20-3 0,6-18-10 16,-6 18-5-16,4-19-22 0,-4 19-27 0,4-17-37 16,-2 9-29-16,-2 8-39 15,4-13-66-15,-4 13-74 0,3-12-71 0,-3 12-155 0,0 0-113 16,0 0-8-16,7-7-321 0,-7 7-332 0</inkml:trace>
  <inkml:trace contextRef="#ctx0" brushRef="#br0" timeOffset="-96590.58">6215 11335 2751 0,'0'0'-58'0,"8"15"63"0,-8-15 26 0,0 0 23 16,0 0 15-16,-2 25 25 15,2-25 25-15,0 0 16 0,-4 20 4 0,4-20-3 16,-4 21-11-16,4-21-9 0,-2 25-4 16,2-12-15-16,0-13-9 0,0 27-7 0,0-27-10 15,0 24-6-15,2-12-5 16,-2-12-9-16,2 18-1 0,-2-18-7 0,2 15-8 16,-2-15 0-16,0 0-6 0,10 9-8 0,-10-9-1 0,0 0-5 15,0 0 0-15,0 0-4 16,32-24 3-16,-26 12 2 0,3 0 7 0,-9 12 8 15,14-21 8-15,-8 12 7 0,-6 9 4 16,16-16 1-16,-16 16 15 0,12-11 0 0,-12 11-5 16,13-4 19-16,-13 4 1 15,0 0-1-15,0 0-7 0,30 12-6 0,-30-12-10 16,12 13-2-16,-12-13-10 0,14 15-1 16,-8-4-5-16,-6-11-10 0,12 18-8 0,-8-10-14 15,-4-8-33-15,11 16-36 0,-7-9-44 0,-4-7-55 16,0 0-67-16,11 13-62 15,-11-13-138-15,2 4-178 0,-2-4 20 0,0 0-392 0,0 0-429 16</inkml:trace>
  <inkml:trace contextRef="#ctx0" brushRef="#br0" timeOffset="-96240.56">6599 11100 3086 0,'0'0'56'0,"0"0"21"0,0 0-5 0,0 0-11 16,0 0-7-16,2-22-8 16,-2 22 2-16,0 0 10 0,20-1 7 0,-20 1-4 15,21 0 0-15,-21 0 9 0,30 0-7 16,-30 0-2-16,32 1-4 0,-14-1-8 0,0 3-20 16,-18-3-39-16,31 0-44 15,-18 0-61-15,-13 0-64 0,25 0-73 0,-25 0-181 16,12-6-484-16,-12 6-319 0</inkml:trace>
  <inkml:trace contextRef="#ctx0" brushRef="#br0" timeOffset="-95990.43">6676 10976 2982 0,'0'0'118'16,"0"0"8"-16,0 0-19 16,0 0-9-16,0 0-7 0,0 0 14 0,0 0 13 15,0 0 5-15,0 0-3 0,34 38-4 0,-26-25-4 0,-2 3-4 16,-2-1-4-16,1 2 26 15,-3 2-10-15,0 0-7 0,3-2-33 0,-3 3-7 16,0-3-5-16,2 0-4 16,-2 0 5-16,2-2-2 0,1 1 2 0,-5-16-5 0,8 22-8 15,-2-11-6-15,-6-11-10 16,22 14-26-16,-12-12-31 0,4-2-34 0,0 0-51 16,2-4-69-16,4 0-88 15,-5-4-74-15,3 1-179 0,0-2-84 0,-2-3-2 0,1-2-277 16,-4 4-238-16</inkml:trace>
  <inkml:trace contextRef="#ctx0" brushRef="#br0" timeOffset="-84240.77">7104 12020 778 0,'0'0'331'0,"0"0"-58"15,0 0-68-15,0 0-28 0,0 0-22 0,0 0-19 16,0 0-7-16,0 0 3 0,0 0 18 15,48-7 11-15,-48 7 12 0,0 0-1 0,23 0 3 16,-23 0-4-16,18 1-2 16,-18-1-4-16,18 3-13 0,-18-3-18 15,20 1-13-15,-20-1-10 0,20 0-17 16,-20 0-12-16,20 2-17 0,-20-2-20 0,19 2-27 16,-19-2-33-16,21 2-40 0,-21-2-47 15,0 0-55-15,25 2-48 0,-14-4-56 0,-11 2-131 0,19-2-591 16,-8-2-443-16</inkml:trace>
  <inkml:trace contextRef="#ctx0" brushRef="#br0" timeOffset="-83660.57">7633 11858 2896 0,'0'0'-90'0,"6"-12"53"0,-6 12 39 15,6-11 30-15,-6 11 14 16,0 0 7-16,9-11 8 0,-9 11 4 0,0 0 0 0,0 0 6 16,0 0 7-16,0 0 5 0,0 0 2 0,0 0 1 15,0 0-1-15,0 0-7 16,0 0 1-16,0 0-7 0,0 0-2 0,-5 48-10 0,5-48-3 15,0 24-8 1,2-9-5-16,1 1-5 0,-3-16-3 0,8 27-6 0,-3-14 0 16,1 0-7-16,2-3-12 15,1-1-1-15,-9-9-7 0,19 18 0 0,-8-13-1 16,-11-5 0-16,18 8 1 0,-18-8 1 16,18 2 3-16,-18-2 2 0,0 0 2 0,25-8 6 15,-25 8 4-15,15-6 3 0,-15 6 7 0,13-7 4 16,-13 7 1-16,0 0 2 15,14-8-3-15,-14 8-2 0,0 0-3 0,14-5-5 0,-14 5 0 16,0 0-5-16,0 0-2 16,22 1 1-16,-22-1-4 0,0 0-2 0,19 6-1 15,-19-6 1-15,0 0 0 16,28 4-3-16,-28-4 0 0,18 0-1 0,-18 0 2 0,24-4 10 16,-9-2 7-16,-15 6 15 0,25-13 4 0,-12 5 10 15,-3 1 26-15,1-5-7 16,0 3-3-16,-1-5-7 0,-2 3-10 0,4-3-4 15,-6 1-12-15,2-3-15 0,1 3-26 16,-3 0-34-16,0-2-33 0,-2 0-43 0,-4 15-46 16,7-23-58-16,-5 11-47 15,0 3-90-15,-2 9-154 0,0-15-100 0,0 15-351 16,0 0-388-16</inkml:trace>
  <inkml:trace contextRef="#ctx0" brushRef="#br0" timeOffset="-83260.72">8295 11959 2898 0,'0'0'-63'0,"0"0"34"0,7 10 16 0,-7-10 20 0,0 0 10 16,0 0 14-16,0 0 23 15,0 0 19-15,-17 30 11 0,17-30 25 0,-7 15 6 16,7-15 2-16,-6 13-8 0,6-13-7 0,-7 16-11 0,7-16-10 15,0 0-10-15,-4 19-9 16,4-19-2-16,0 0-7 0,-4 16-2 0,4-16 1 16,0 0-3-16,0 0-5 15,0 0-8-15,0 0-4 0,0 0-3 0,0 0-5 16,0 0-4-16,0 0 0 0,0 0-5 16,32-39-2-16,-26 27-1 0,-6 12 3 0,11-16 3 15,-5 6 7-15,-6 10 7 0,10-13 6 0,-10 13 1 16,12-13 2-16,-12 13 8 15,0 0 9-15,14-8 25 0,-14 8 12 0,0 0-11 0,0 0-5 16,0 0-11 0,26 17 0-16,-26-17-21 0,10 15-21 0,-10-15 0 0,9 15-6 0,-3-5-12 15,-6-10-20 1,10 17-29-16,-5-8-44 0,-5-9-73 0,8 14-94 0,-5-9-110 16,-3-5-218-16,6 10-27 15,-6-10-367-15,0 0-422 0</inkml:trace>
  <inkml:trace contextRef="#ctx0" brushRef="#br0" timeOffset="-82420.51">9027 11846 2938 0,'0'0'-27'16,"0"0"48"-16,0 0-1 15,0 0 1-15,0 0 1 0,0 0-7 0,0 0 13 16,0 0 17-16,0 0 7 0,0 0 4 0,0 0-2 0,0 0-1 15,20 10-3-15,-20-10-4 16,20-2-4-16,-20 2 1 0,24-3-5 0,-24 3 3 16,26-6-2-16,-26 6 4 15,23-8 2-15,-13 4 2 0,-10 4 3 0,22-9 2 0,-22 9-1 16,16-13-2-16,-9 5-5 16,-7 8-7-16,8-17 2 0,-8 17-10 0,5-19 2 15,-5 19-5-15,0-21 3 0,0 21 2 0,0 0 9 0,-11-25 8 16,11 25 5-16,-15-11 4 15,15 11 0-15,-21-6-5 0,21 6 4 0,-23 0 3 16,23 0-5-16,-30 7 2 16,15 1-4-16,-1 0-2 0,2 4 2 0,-2 0-3 0,1 2 9 15,2 3-4-15,3 0-2 16,-1 1 16-16,3 0 3 0,1 0-4 0,3 1-4 16,1-2-4-16,3 1 2 0,0-18 0 0,5 32-2 15,2-20 0-15,1 2-10 0,5-3-3 16,-1 1-11-16,5-2 0 0,2-3-2 0,1-1-13 15,0-3-24-15,4 0-30 16,1-3-39-16,1-4-43 0,-1 0-56 0,3-4-72 0,-3-2-73 16,-4-1-136-16,1-4-154 15,-4 0 25-15,-3-2-400 0,-4 1-441 0</inkml:trace>
  <inkml:trace contextRef="#ctx0" brushRef="#br0" timeOffset="-79990.51">9390 11233 3003 0,'0'0'58'0,"0"0"47"16,0 0-6-16,0 0-8 0,0 0-4 15,0 0 4-15,0 0 8 0,0 0 9 0,0 0-1 16,0 0-9-16,18-11-9 16,-18 11-9-16,13-6-10 0,-13 6-6 0,20-8-9 15,-20 8-6-15,20-5-7 16,-20 5-4-16,22-6-11 0,-22 6-20 0,19-3-29 0,-19 3-41 16,19-7-51-16,-19 7-69 0,19-3-86 0,-19 3-180 15,12-6-146-15,-3 5-255 16,-9 1-194-16</inkml:trace>
  <inkml:trace contextRef="#ctx0" brushRef="#br0" timeOffset="-79490.82">9794 10972 2514 0,'2'-13'-24'16,"-2"13"42"-16,6-20 15 0,-6 20 25 15,0-18 17-15,0 18 13 0,0 0 29 16,0-17 23-16,0 17 2 0,0 0 10 16,0 0 1-16,0 0-1 0,0 0-7 0,-18-7-6 0,18 7-3 15,0 0-12-15,-22 26-8 16,14-13-14-16,2-2-11 0,-1 5-8 0,7-16-10 16,-8 28-5-16,1-12-9 0,5-1-6 0,-2 0-7 15,4-15-3-15,-2 25-7 0,2-25-11 16,8 21-13-16,-1-12-20 0,3 0-15 0,3 0-17 15,1-6-10-15,4 3-5 16,-2-4 5-16,4 0 4 0,-3-2 5 0,-1-2 3 16,4 0 7-16,-6 0 10 0,1 0 8 15,-2 0 9-15,-13 2 9 0,23-3 2 0,-23 3 3 16,0 0 2-16,24-2 0 16,-24 2 2-16,0 0 2 0,0 0-5 0,20 0 1 15,-20 0-1-15,0 0 7 0,0 0 6 0,0 0 9 0,18 3-1 16,-18-3 10-16,0 0-6 15,0 0 4-15,0 0 2 0,0 0 6 0,25-6 7 0,-25 6 6 16,15-8 8 0,-15 8-3-16,13-8 4 0,-13 8 1 0,14-15 0 0,-6 5-8 15,-8 10-12-15,12-23-2 16,-6 13-10-16,-6 10-18 0,8-21-23 0,-4 12-35 16,0-1-44-16,-4 10-57 0,0 0-83 15,5-24-82-15,-5 24-176 0,-5-9-137 0,5 9 30 16,0 0-375-16,0 0-397 0</inkml:trace>
  <inkml:trace contextRef="#ctx0" brushRef="#br0" timeOffset="-79090.4">10238 11115 2845 0,'0'0'-71'0,"15"4"40"0,-15-4 17 16,0 0 8-16,0 0 25 15,11 7 17-15,-11-7 26 0,0 0 14 0,0 0 8 16,-5 21 1-16,5-21 9 0,0 0 2 16,0 0 1-16,-8 30 7 0,8-30-4 0,-4 14-4 15,4-14-11-15,-4 16-8 0,4-16-7 16,0 0-6-16,0 0 2 0,-5 19-1 0,5-19-3 16,0 0-6-16,0 0-7 15,0 0-2-15,0 0-6 0,0 0 1 0,0 0 2 16,0 0 0-16,0 0 12 0,37-29 6 0,-37 29 9 15,16-17 10-15,-10 9 23 0,-6 8 3 16,16-11-3-16,-16 11-6 0,12-8-9 0,-12 8 3 16,0 0 12-16,0 0-8 15,23 2-11-15,-23-2-6 0,0 0-7 0,16 16-13 16,-16-16-5-16,8 13-10 0,-8-13-6 16,8 17-12-16,-4-8-16 0,-4-9-33 15,12 16-26-15,-12-16-33 0,10 15-44 0,-6-10-61 0,2 3-74 16,-6-8-72-16,13 4-170 0,-13-4-94 15,0 0-7-15,0 0-370 0,0 0-424 0</inkml:trace>
  <inkml:trace contextRef="#ctx0" brushRef="#br0" timeOffset="-78900.33">10509 10917 3182 0,'0'0'159'0,"9"-7"12"0,-9 7-26 0,0 0-16 0,17-9-16 15,-17 9-16-15,23-4-3 16,-23 4-14-16,30 0-8 0,-16 0-10 0,8 0-11 16,-22 0-16-16,38 0-16 15,-21 0-36-15,1-1-49 0,-18 1-60 0,34-2-73 0,-16-2-72 16,-18 4-160-16,21-5-136 16,-13 1-272-16,-8 4-176 0</inkml:trace>
  <inkml:trace contextRef="#ctx0" brushRef="#br0" timeOffset="-78670.58">10658 10799 2871 0,'0'0'183'16,"0"0"-17"-16,0 0-15 0,0 0-18 0,-15 21-18 0,15-21-9 15,0 0-10-15,12 38 1 16,-7-23-2-16,-1 1-5 0,2-1-7 0,-1 2-4 16,-1 1 0-16,0-2-2 15,2 1 0-15,-2 0 0 0,-2 2-6 0,2-4 18 0,0 3-12 16,-4-18-1-16,2 27-15 0,0-18-6 0,-2-9 3 15,4 20-19-15,-4-20 6 16,8 16-15-16,-8-16-15 0,19 8-35 0,-6-8-52 0,-13 0-69 16,31-2-93-16,-11-4-88 15,-2 1-188-15,2-2-104 0,-5 2-368 0,-1-1-436 16</inkml:trace>
  <inkml:trace contextRef="#ctx0" brushRef="#br0" timeOffset="-77000.6">2775 13981 2891 0,'0'0'-119'15,"0"0"38"-15,0 0 29 0,0 0 34 16,0 0 27-16,29-29 28 0,-29 29 31 0,0 0 14 15,22-3 25-15,-22 3 10 0,14-5 10 0,-14 5 7 16,17-3-8-16,-17 3 0 16,21-4 0-16,-21 4-7 0,23-2-11 0,-23 2-14 15,28-4-9-15,-15 3-12 0,-13 1-11 16,27-5-24-16,-27 5-32 0,26-6-35 16,-13 5-50-16,-13 1-65 0,22-4-63 15,-12-1-87-15,-2 0-188 0,-8 5-436 0,8-9-316 0</inkml:trace>
  <inkml:trace contextRef="#ctx0" brushRef="#br0" timeOffset="-76830.6">2923 13807 2952 0,'0'0'169'0,"0"0"12"0,0 0-21 0,0 0-22 16,0 0-16-16,0 0-15 0,0 0-13 15,0 0-9-15,0 0-14 0,0 0-25 0,57 0-36 16,-38 0-46-16,-19 0-38 15,38 0-49-15,-19 0-55 0,2 0-58 0,1-2-142 16,-2-2-560-16,0 2-356 0</inkml:trace>
  <inkml:trace contextRef="#ctx0" brushRef="#br0" timeOffset="-76268.32">3854 13421 2817 0,'0'0'-49'0,"17"-8"40"15,-17 8 28-15,0 0 6 0,0 0 11 16,0 0 7-16,15-4 16 0,-15 4 14 16,0 0 16-16,0 0 10 0,0 0 5 0,0 0 1 15,0 0-4-15,17 23-4 0,-17-23-4 16,-2 17 4-16,2-17-4 0,-2 26 9 16,2-12 4-16,0-14 6 0,-5 33-6 0,3-16 0 15,0 2-7-15,0-2-1 0,2 2-28 16,0 0-6-16,2-2-4 0,0 0-8 0,-2-17-4 15,0 33-5-15,0-18-2 0,2-2-4 0,-2-13-2 16,0 27-7-16,0-27-6 16,3 21 1-16,-1-10-6 0,-2-11-13 0,0 0-22 0,0 23-40 15,0-23-62-15,0 0-91 16,2 9-78-16,-2-9-176 0,0 0-133 0,0 0 14 0,0 0-279 16,0 0-218-1</inkml:trace>
  <inkml:trace contextRef="#ctx0" brushRef="#br0" timeOffset="-74140.26">4557 13744 2530 0,'0'0'-75'0,"0"0"43"0,0 0 3 0,0 0 26 0,0 0 26 15,0 0 33-15,0 0 30 16,44 6 19-16,-44-6 21 0,0 0 11 0,26-1 10 15,-26 1 9-15,23 0 5 16,-23 0-2-16,26-2 7 0,-12 4-9 0,-14-2-8 16,30 0-7-16,-15 0-20 0,3 0-13 15,-18 0-16-15,32 0-27 0,-16 0-37 0,-16 0-60 16,33-2-84-16,-15 2-103 16,-6-3-129-16,0 3-228 0,-12 0-34 0,22-3-217 0,-22 3-155 15</inkml:trace>
  <inkml:trace contextRef="#ctx0" brushRef="#br0" timeOffset="-73380.65">5283 13759 2318 0,'0'0'-107'0,"0"0"38"0,0 0 34 16,0 0 42-16,0 0 13 0,0 0 24 0,0 0 15 15,0 0 0-15,0 0 1 0,0 0-5 16,0 0-3-16,0 0-9 0,13 10 4 0,-13-10-19 15,0 0 3-15,0 0 0 0,23-2-3 16,-23 2-1-16,0 0-5 0,26-1-2 0,-26 1-1 16,18-7-4-16,-18 7 15 15,22-9 2-15,-12 6 4 0,-10 3 10 0,19-12 7 16,-8 4 6-16,-11 8-4 0,17-16 4 16,-9 6 6-16,-8 10 8 0,13-19 6 15,-8 9-4-15,-5 10 1 0,8-17-4 0,-8 17-8 0,2-18-4 16,-2 18-6-16,0 0-7 15,-6-23-2-15,6 23-2 0,-14-13 3 16,14 13 7-16,-14-7 2 0,14 7 4 16,-21-6 4-16,21 6 4 0,-22 0 5 0,22 0 5 0,-22 6 6 15,22-6-3-15,-24 11 2 16,11-2-4-16,3 2-2 0,1 0-1 0,-2 0-4 0,3 4-4 16,2-1-6-16,0 1 18 0,2-1-7 0,-1 4-1 15,2-2-2-15,3-16-2 16,3 28-5-16,0-13-2 15,3 1-1-15,2-3-7 0,0 1-4 0,5-2-6 16,0-2-3-16,2 0-6 0,-1-1-2 0,4-2-3 0,-4 2-8 16,3-4-10-16,0-3-25 15,2 4-20-15,1-6-28 0,-2 0-33 0,2-1-55 16,-4-6-62-16,3 2-65 16,1-5-74-16,0-3-161 0,-2 1-105 0,-2-3 27 0,1 0-314 15,-4-3-291-15</inkml:trace>
  <inkml:trace contextRef="#ctx0" brushRef="#br0" timeOffset="-71286.96">10829 11780 1038 0,'0'0'155'0,"0"0"-42"0,0 0-29 16,0 0-14-16,0 0-10 15,0 0 2-15,0 0 5 0,0 0-13 0,0 0 14 16,0 0 9-16,0 0-6 0,0 0 14 16,0 0 6-16,0 0 6 0,0 0 12 15,0 0 6-15,0 0 2 0,0 0 8 0,0 0 4 0,0 0-2 16,0 0-3-16,0 0-1 16,0 0 0-16,0 0-1 0,36-21-2 0,-36 21 6 15,24 0-7-15,-24 0-2 0,26 0-7 0,-6 3-4 0,-20-3-15 16,40 0-9-16,-18-3-8 15,-1 6-11-15,-1-3-5 0,4 0-11 0,-3 0-10 16,-1 0-27-16,-2 0-24 0,-18 0-36 16,34-3-41-16,-21 1-48 0,-13 2-48 0,21 0-57 15,-21 0-57-15,0 0-131 16,11-6-506-16,-11 6-354 0</inkml:trace>
  <inkml:trace contextRef="#ctx0" brushRef="#br0" timeOffset="-71020.43">11053 11710 2905 0,'-19'-10'23'0,"19"10"22"16,0 0-5-16,0 0-3 0,0 0 18 0,0 0 27 0,0 0 33 16,0 0 14-16,0 0 2 15,0 0 0-15,0 0 2 0,0 0 2 0,0 0 3 16,0 0-7-16,0 0 33 16,0 0-14-16,0 0-14 0,13 51-5 0,-13-35 3 15,0 3-6-15,-2 0-9 0,0-2-20 0,-1 2 1 0,1 2-7 16,1-2-2-16,-2 0-17 15,3-2-5-15,3 2-7 0,-3-1-7 0,3-1-6 16,2-2-6-16,1-2-20 0,3 1-30 16,1-1-33-16,3-4-43 0,-1-1-44 0,2-1-60 15,0 0-66-15,1-4-58 16,-2-3-123-16,-13 0-153 0,23-3-24 0,-13-4-378 16,-1 2-454-16</inkml:trace>
  <inkml:trace contextRef="#ctx0" brushRef="#br0" timeOffset="-66560.83">5696 13264 2884 0,'0'0'-115'16,"0"0"20"-16,0 0 12 0,0 0 4 0,0 0 8 0,0 0 7 15,0 0 25-15,0 0 25 16,0 0 12-16,0 0 21 0,0 0 17 0,0 0 21 16,0 0 23-16,0 0 17 15,0 0 7-15,0 0 7 0,0 0 9 0,0 0 2 0,0 0 3 16,0 0 11-16,0 0-6 16,0 0-2-16,0 0-9 0,0 0-9 0,0 0-11 15,0 0-11-15,0 0-8 0,51-9-8 0,-51 9-9 16,20-2-6-16,-20 2-8 0,22 0-4 15,-22 0-7-15,23 0-18 0,-23 0-21 0,19 0-42 16,-19 0-51-16,0 0-70 0,28 0-71 16,-28 0-129-16,13-4-190 0,-13 4-349 15,0 0-288-15</inkml:trace>
  <inkml:trace contextRef="#ctx0" brushRef="#br0" timeOffset="-66000.45">6028 13047 2939 0,'0'0'123'0,"0"-23"9"15,0 23-15-15,0 0-10 0,2-15-14 0,-2 15-15 16,0 0 0-16,0 0 8 0,0 0 6 15,0 0-2-15,0 0-2 0,0 0-12 0,0 0 0 16,0 0-6-16,0 0-6 16,0 0-5-16,7 57-8 0,-5-41-6 0,0-1-3 15,2 0-5-15,0 0-4 0,-2 1-1 16,3-4-4-16,1 2-4 0,-6-14 1 16,10 21-4-16,-6-12-7 0,-4-9-5 15,12 15-4-15,-12-15-5 0,10 10-4 0,-10-10-2 16,0 0-1-16,17 4 0 0,-17-4 0 0,0 0 1 0,0 0-3 15,0 0 4-15,0 0-1 16,0 0 2-16,27-14-2 0,-27 14 3 0,0 0-1 16,0 0-1-16,0 0 4 15,15-5 2-15,-15 5-3 0,0 0 2 0,0 0 1 0,0 0-3 16,26 8 3-16,-26-8-5 16,12 4 3-16,-12-4 5 0,0 0 0 0,18 5 5 15,-18-5 9-15,0 0 2 0,16 2 2 0,-16-2 7 16,0 0 5-16,15-11 6 0,-15 11 9 15,8-14-8-15,-8 14 4 0,7-22 11 0,-3 7-8 16,-2-1-3-16,1-1-7 16,-1 0 0-16,0-1-5 0,-2 18-7 0,4-30-11 0,-4 19-12 15,0 11-22-15,2-26-23 16,-2 26-35-16,2-18-55 0,-2 18-66 0,4-15-58 16,-2 7-81-16,-2 8-151 0,6-9-96 0,-6 9-361 15,0 0-364-15</inkml:trace>
  <inkml:trace contextRef="#ctx0" brushRef="#br0" timeOffset="-65630.45">6454 13123 2878 0,'0'0'-45'16,"0"0"38"-16,12 10 8 0,-12-10 11 0,0 0 18 15,9 10 29-15,-9-10 15 0,0 0 13 0,4 19 4 16,-4-19 1-16,2 17-5 0,-2-17-6 15,3 19-9-15,-3-19 0 0,0 19-10 16,0-19-8-16,0 20-6 0,0-20 0 16,2 18-10-16,-2-18-2 0,0 0-6 0,0 21-2 0,0-21-16 15,0 0-9-15,6 9-11 16,-6-9-2-16,0 0-1 0,0 0 2 16,0 0 4-16,0 0 3 0,0 0 18 15,23-38 16-15,-23 38 10 0,7-16 13 0,-7 16 0 16,6-10 6-16,-6 10-4 0,0 0-1 0,10-16 5 15,-10 16 17-15,0 0 5 0,15-2 3 16,-15 2-2-16,0 0-7 0,0 0-13 0,24 15-3 16,-24-15-15-16,12 13-1 15,-12-13-10-15,10 12-22 0,-10-12-30 0,12 12-38 0,-12-12-57 16,6 9-71-16,0-5-69 16,-6-4-148-16,0 0-202 0,0 0-4 0,0 0-245 15,0 0-198-15</inkml:trace>
  <inkml:trace contextRef="#ctx0" brushRef="#br0" timeOffset="-65420.43">6718 13021 2623 0,'8'-12'139'0,"-8"12"34"15,0 0-19-15,16-9-24 0,-16 9-13 0,14-8-18 16,-14 8-9-16,17-8-10 0,-17 8-6 0,24-3-13 15,-12-2-4-15,-12 5-6 0,22-3-7 16,-22 3-12-16,25-2-20 0,-25 2-30 0,23-2-48 16,-23 2-57-16,19-3-51 15,-19 3-61-15,12-7-131 0,-12 7-533 0,8-5-278 16</inkml:trace>
  <inkml:trace contextRef="#ctx0" brushRef="#br0" timeOffset="-65180.38">6841 12860 2972 0,'0'0'156'0,"0"0"0"0,0 0-20 16,0 0-14-16,0 0-11 0,0 0 11 16,0 0 5-16,0 0 0 0,0 0-6 0,0 0-6 0,0 0-8 15,25 44-3-15,-25-30-1 16,0-14-6-16,-6 30-4 0,4-12 15 16,-2-3-12-16,1 2-11 0,1-1-6 15,-2 0-8-15,4-16-8 0,-4 27-8 0,4-27 2 16,0 22-10-16,0-22-4 0,2 18-10 0,-2-18-21 0,13 14-29 15,-7-11-42-15,5-1-48 16,-11-2-63-16,27-2-77 0,-9-1-84 0,-4-4-173 16,3 3-107-16,0-1 27 15,-2 1-297-15,-1-2-248 0</inkml:trace>
  <inkml:trace contextRef="#ctx0" brushRef="#br0" timeOffset="-64690.6">7550 13278 2751 0,'0'0'11'16,"0"0"14"-16,0 0 10 0,0 0 6 0,0 0 21 15,0 0 29-15,0 0 25 0,0 0 15 16,0 0 8-16,0 0-3 0,0 0-4 0,0 0-6 15,-32 34-1-15,26-21-6 0,-2 1-1 0,1 1-4 16,-1 4 0-16,-1 0 0 16,3 2 0-16,-1-1-16 0,3 4 15 0,0-2-9 0,0 3-13 15,2 1-7 1,2 0-6-16,4-1-12 0,0-1-8 0,2 3-1 16,3 3-6-16,2 1-9 0,2-2-5 0,-1-1 0 15,2-1-1-15,2 0-11 0,-2-3-2 0,1 1-17 16,0-6-21-16,-2-2-25 0,-1-2-37 0,0-1-48 15,-2-2-62-15,0-3-76 16,-4-4-107-16,5 1-202 0,-11-6-16 16,13 6-419-16,-13-6-491 0</inkml:trace>
  <inkml:trace contextRef="#ctx0" brushRef="#br0" timeOffset="-63560.64">8122 13497 3061 0,'0'0'-82'0,"0"0"19"16,0 0 16-16,0 0 11 0,0 0 26 0,0 0 26 0,0 0 27 15,0 0 20-15,0 0 19 16,0 36 3-16,0-36 1 0,0 0 7 0,-4 25 6 15,4-25 3-15,-2 19 3 16,2-19 2-16,-3 22-2 0,1-8-5 0,2-14 3 16,-2 24-5-16,2-24-7 0,0 29-3 15,-2-13-8-15,2-16-7 0,0 29-9 0,0-29-1 16,0 24 0-16,0-10 1 16,0-14 27-16,2 20-4 0,-2-20-11 0,-2 21-2 15,2-21-10-15,0 0-10 0,0 21-3 0,0-21-8 0,0 0 1 16,0 19-26-16,0-19-9 15,0 0-29-15,2 10-30 0,-2-10-47 0,0 0-60 16,0 0-74-16,0 0-84 16,0 0-172-16,0 0-116 0,0 0 37 0,0 0-286 0,0 0-199 15</inkml:trace>
  <inkml:trace contextRef="#ctx0" brushRef="#br0" timeOffset="-63160.43">8490 13698 2466 0,'0'0'-8'0,"0"0"64"16,0 0 20-16,0 0 5 0,0 0 17 0,0 0 15 15,0 0 14-15,0 0 3 0,0 0-2 16,0 0-4-16,26 4-3 0,-26-4 6 16,0 0 3-16,20 0 5 0,-20 0-3 0,20 2-10 0,-20-2-3 15,25 1-7-15,-25-1-11 16,30 3-13-16,-14 0-13 0,4-2 4 0,-2 1-16 15,0 0-3-15,-18-2-18 0,33 2-14 16,-17-1-11-16,-16-1-25 0,26 0-24 0,-26 0-33 16,24 3-36-16,-24-3-44 15,19 0-49-15,-10 0-60 0,-9 0-107 0,0 0-173 16,8-10-440-16,-8 10-422 0</inkml:trace>
  <inkml:trace contextRef="#ctx0" brushRef="#br0" timeOffset="-62880.45">8706 13592 2965 0,'0'0'-66'15,"-4"-21"22"-15,4 21 3 16,0 0 11-16,0 0 11 0,0 0 29 0,0 0 18 0,0 0 28 16,0 0 19-16,0 0 11 0,0 0 2 0,0 0 12 15,0 0 6-15,0 0 11 0,0 0-1 16,0 0 0-16,0 0-6 0,0 0-5 15,0 0-3-15,0 0-3 0,-9 43-7 16,9-43-7-16,2 22-10 0,-2-22-7 0,4 28-6 16,-1-12-8-16,1-1-7 15,-2 2-7-15,2-2-8 0,-2 1-27 0,2-1-30 0,1 0-36 16,-3 0-43-16,-2-15-55 16,7 25-52-16,-3-16-57 0,-4-9-137 0,2 21-159 15,-2-21-304-15,2 10-228 0</inkml:trace>
  <inkml:trace contextRef="#ctx0" brushRef="#br0" timeOffset="-62150.87">9027 13562 2621 0,'0'0'37'0,"0"0"67"16,3-19 18-16,-3 19 15 0,0 0 11 0,0 0 5 0,0 0-5 15,2-18-16-15,-2 18-9 16,0 0-8-16,0 0-9 0,0 0-11 0,0 0-7 16,0 0-7-16,0 0-5 15,0 0 0-15,0 0-5 0,-5 57-8 0,5-57-5 16,3 31-3-16,-1-14-11 0,2 0 1 0,-2 0-8 15,3 2 0-15,1-1-3 0,0-1-5 16,0 0-3-16,6-2-3 0,-4 1-6 0,0-5-1 0,2 0-9 16,3-1-8-16,-2-3-2 15,-11-7-15-15,21 8-2 0,-21-8 0 0,24-2 2 16,-24 2-3-16,20-7 6 16,-20 7 2-16,18-16 4 0,-10 8 16 0,-8 8 6 15,15-17 2-15,-15 17 12 0,10-11-2 0,-10 11 3 0,8-11-3 16,-8 11 1-16,0 0-4 15,14-10 2-15,-14 10 3 0,0 0-7 0,0 0-4 16,0 0 3-16,25 6-4 16,-25-6-2-16,19 6 4 0,-19-6-8 0,23 6-1 0,-10-3 0 15,-13-3-4-15,27 6 5 16,-16-5-3-16,-11-1 23 0,25 3 5 0,-25-3 3 16,19 0 8-16,-19 0 1 0,18-8 0 0,-18 8 11 15,12-13 4-15,-12 13-3 0,6-15 4 16,-6 15 6-16,4-21 2 0,-4 21-6 0,-2-20-6 15,2 20-2-15,0 0-11 16,-6-28-4-16,6 28-12 0,-4-20-19 0,4 20-24 0,-6-16-33 16,4 9-44-16,2 7-45 15,-5-15-61-15,5 15-73 0,0 0-87 0,0-14-174 16,0 14-88-16,0 0 37 16,0 0-391-16,0 0-417 0</inkml:trace>
  <inkml:trace contextRef="#ctx0" brushRef="#br0" timeOffset="-61750.91">9633 13750 2932 0,'0'0'-43'0,"6"19"58"0,-4-8 13 15,-2-11 8-15,7 24 13 16,-5-14 9-16,-2-10 14 0,7 26 18 0,-5-16 17 15,-2-10 7-15,4 23-2 16,-4-23-11-16,4 21 4 0,-4-21-7 0,4 17 4 0,-4-17 1 16,4 11-7-16,-4-11-6 15,0 0-5-15,0 0-1 0,0 0-10 0,0 0-2 16,0 0-8-16,0 0 0 16,28-37 3-16,-24 24 6 0,-4 13 6 0,4-26 5 0,3 12-30 15,-3 3 9-15,-4 11-4 0,8-22 2 0,-8 22-7 16,7-17-3-16,-7 17-7 15,6-9-1-15,-6 9 4 0,0 0 1 0,0 0 6 0,17-2-4 16,-17 2-3-16,0 0-7 16,0 0 12-16,24 23-6 0,-24-23-9 0,10 15-7 0,-4-6-17 15,-6-9-25 1,13 19-35-16,-7-9-38 0,-1-4-46 0,-1 2-61 16,-4-8-74-16,10 8-68 0,-10-8-152 0,9 4-115 15,-9-4 20-15,0 0-373 0,0 0-383 16</inkml:trace>
  <inkml:trace contextRef="#ctx0" brushRef="#br0" timeOffset="-61510.51">9902 13556 3090 0,'0'0'83'0,"4"-17"9"15,-4 17 2-15,0 0 9 0,0 0-1 16,9-14 0-16,-9 14 9 0,0 0 0 0,19-7-5 15,-19 7-6-15,23-4 1 0,-8 4-1 0,-15 0 7 16,34 0-11-16,-16-2-3 16,4 4-12-16,-3-2-8 0,-1-2-17 0,4 2-22 15,-22 0-27-15,38-1-34 0,-21 1-50 16,-2-6-56-16,-15 6-63 0,25-3-63 0,-19-2-103 16,-6 5-157-16,5-8-460 0,-5 8-433 15</inkml:trace>
  <inkml:trace contextRef="#ctx0" brushRef="#br0" timeOffset="-61290.68">10022 13411 3219 0,'-16'-2'111'0,"16"2"7"16,0 0 0-16,0 0 9 0,0 0 8 15,-4 21 22-15,4-21 15 0,0 0 36 0,12 31-14 0,-6-17-12 16,1-2-16-16,1 2-32 16,1 3-8-16,-3-2-8 0,3 0-5 0,-3 0-7 15,2 3-16-15,0-4-9 0,4 2-10 0,-4-2-9 0,-2 1-8 16,2-2-10-16,1-4-19 15,0 4-30-15,-1-3-33 0,3-2-34 0,-1 0-35 16,1-4-40-16,0 2-50 16,1-5-40-16,0 3-47 0,-12-4-50 0,28-2-122 0,-13 0-118 15,2-2-28-15,0-2-277 16,2 1-242-16</inkml:trace>
  <inkml:trace contextRef="#ctx0" brushRef="#br0" timeOffset="-60730.46">10515 13291 2509 0,'0'0'-86'15,"0"0"37"-15,0 0 26 16,0 0 34-16,0 0 21 0,0 0 40 0,0-19 13 16,0 19 25-16,0 0 28 0,0 0 17 0,0 0 15 15,0 0 11-15,0 0 10 0,0 0-1 16,0 0-1-16,0 0-7 0,0 0-7 0,0 0 13 15,0 0-10-15,0 0-7 16,37 23-2-16,-37-23-9 0,10 16-14 0,-1-8-17 16,0 3-10-16,-1-1-14 0,-8-10-12 15,14 23-10-15,-2-9-9 0,-2-1-8 0,0 0-2 16,-1 2-5-16,1 3 0 16,1-4 0-16,2 4 0 0,-3 1 0 0,-2-2-2 15,4 2-6-15,-4-3-8 0,0 3-3 0,0-2-3 16,-1 0-5-16,-1 0-3 0,1 0-5 15,-3 0 1-15,0 1-3 0,0 1-2 0,-4-1-2 16,3 2-1-16,-3 1 0 0,-3-2 1 16,1 2-2-16,-2 1 1 0,-2 2-3 0,2-2 0 15,-3-1-3-15,1 2 0 0,-1 0-7 16,-1-2-10-16,0-2-17 0,-4 0-32 16,4 2-41-16,0-2-44 0,0-4-60 0,-3 3-91 0,0-7-85 15,-1 1-179-15,-1 1-60 16,1-4 33-16,-2 1-542 0,0-3-744 0</inkml:trace>
  <inkml:trace contextRef="#ctx0" brushRef="#br1" timeOffset="-51170.73">24698 4271 2464 0,'0'0'-27'0,"-9"14"25"0,9-14 22 16,-7 13 22-16,7-13 29 15,0 0 21-15,0 0 25 0,-6 16 14 0,6-16-4 16,0 0-4-16,0 0-10 16,0 0-13-16,0 0 0 0,0 0-4 0,0 0-6 0,0 0-4 15,0 0-4-15,0 0-3 0,0 0-6 16,38-28-7-16,-27 19-5 0,-3-2-2 15,0-2-12-15,4 2-5 0,-2 0-5 0,-2-3-6 0,3 2 0 16,-1 0-9 0,1-2 3-16,-2 5 2 0,-3-4 0 0,-6 13 2 0,14-18-4 15,-6 11-2-15,-8 7-5 16,10-11-3-16,-10 11-1 0,0 0-3 0,0 0-1 16,14-6 0-16,-14 6-1 0,0 0-1 0,0 0 0 15,13 27 4-15,-13-27-7 0,5 23 1 16,-1-9-2-16,-2 2 4 0,3-1-2 0,-3 0-3 15,-1 1-1-15,4-4-11 16,-1 4-19-16,-4-16-36 0,4 23-50 0,-4-23-61 0,4 22-55 16,-2-15-52-16,-2-7-129 15,-2 15-145-15,2-15-303 0,-4 11-213 0</inkml:trace>
  <inkml:trace contextRef="#ctx0" brushRef="#br1" timeOffset="-50572.78">24780 4289 2512 0,'0'-22'-83'0,"0"22"31"0,0 0 17 0,0 0 23 0,0-21 26 15,0 21 32-15,0 0 13 16,0 0 19-16,0 0 1 0,2-16 1 0,-2 16-2 0,0 0 13 16,0 0 6-16,0 0 12 0,0 0-4 0,0 0-2 15,0 0-2-15,0 0 7 16,0 0-6-16,0 0 2 0,-13 56-10 15,11-36-7-15,-2 1-7 16,2 3-9-16,0 3-8 0,-2 1-5 0,2 5-7 0,-1-1 1 0,3 6-8 16,-2 3-6-16,2-2-5 15,-3 3-5-15,1 2 0 0,2 4-3 0,-2 5-3 16,0 2-1-16,1 2-2 16,-2 5 1-16,1-3-2 0,0 2-2 0,0 20-2 0,-2-12-2 15,-2 10 0-15,4-15 2 0,-2-7-5 16,-1 0 4-16,2 0-4 0,1 2 1 15,2-3-1-15,-2 1-3 0,2-2 1 0,0-2 0 16,2 4-2-16,0-3-1 0,1 1 3 16,0 0-2-16,-1-1 1 0,-1-3-2 0,2 1 0 15,-1-6 1-15,0-2-2 16,0-1 0-16,0 1 0 0,2 0 3 0,-2-3-4 16,2 4 2-16,-1-2-1 0,0-1 0 0,-1-1-1 15,0 3 2-15,3-3-2 0,-2-1-1 16,-1-1 1-16,0 3-1 0,2-5 1 15,-2 1 3-15,2-1-5 0,-4-5-1 16,2-1 4-16,-4 3-1 0,2-4-1 0,0 0 3 0,-2 1-1 16,2 2 0-16,-2-4 1 15,0 2 0-15,0 2 17 0,-2-1-3 16,2-1 4-16,-1-1-1 0,1 1 1 16,2-1 0-16,0-2-1 0,0 0-2 0,0-6-3 0,2 3-5 15,1-1 0-15,-3-2-12 0,2-3-12 0,0 1-27 16,0-8-31-16,-2-12-39 15,0 29-47-15,2-16-51 0,-2-2-50 0,0-11-98 16,-6 20-179-16,1-12-436 0,5-8-418 16</inkml:trace>
  <inkml:trace contextRef="#ctx0" brushRef="#br1" timeOffset="-49550.72">21550 6490 2924 0,'12'-12'-94'0,"-12"12"20"0,0 0 1 0,20-10 8 0,-20 10 3 16,18-5 11-16,-18 5 22 0,26-7 32 0,-11 5 33 15,3-1 24-15,0 1 17 16,0 0 22-16,4 0 13 0,-1-2 11 0,3 2 15 15,-2 1 9-15,2 1-3 16,5-3-5-16,3 2-14 0,0 1-14 0,2-2-9 0,-1 4-13 16,1-2-11-16,5 1-8 15,3-1-1-15,2 4-14 0,1-2-4 0,1 2-3 16,1-2-8-16,2 2 0 16,5-1-8-16,4 2 0 0,-3-1-7 0,2 0-2 0,-1-1 0 15,3 1-3-15,-3 1-4 0,3-1 2 0,1-1-6 16,3 0 1-16,1-2-2 15,-3 2-1-15,5 0 0 0,0-3 0 0,0 3-3 0,-1-3 9 16,1 1 5-16,-1 1 10 16,1-2 7-16,-1 0 1 0,-2 2 1 0,2-2-2 15,-2-2 2-15,-1 2-9 16,1 0-5-16,-3 0 5 0,-2-2-5 0,1 2-4 0,3-1-4 16,-3-2 0-16,2 3-1 0,-1-3-1 0,1 3-4 15,-2-3-1-15,-7 2-3 16,-2 1 3-16,1-2-5 0,-2 1 3 0,-1-2-5 0,-1 1 2 15,-1 0 9-15,3-2-1 16,-3 1 2-16,2 3-1 0,-2-2-7 0,0 0 3 0,-3 1 0 16,2 1-3-16,-1-3 1 15,-1 3-7-15,2-1 2 0,-2 1 5 0,2-3 3 16,-3 2-8-16,3 1 1 16,0-3 3-16,-4 1 11 0,1 2-3 0,1-1 1 15,2-1-5-15,-6 0 2 0,-1 0 3 0,-3 0-8 0,-2 0 4 16,0 0-7-16,-5 0 1 15,2 1 2-15,-6 1-17 0,-1-3-15 0,-4 2-27 0,0-1-34 16,-5-1-49 0,-14 3-68-16,24 0-76 0,-24 0-133 0,10-4-201 0,-10 4 1 15,0 0-329-15,0 0-356 16</inkml:trace>
  <inkml:trace contextRef="#ctx0" brushRef="#br1" timeOffset="-48800.84">22737 6420 2739 0,'9'-19'-82'0,"-9"19"51"0,8-9 35 15,-8 9 42-15,0 0 33 16,10-15 27-16,-10 15 19 0,7-10 19 0,-7 10 16 0,0 0 1 15,0 0 5-15,9-11-2 16,-9 11-2-16,0 0-2 0,0 0-25 0,0 0 0 0,0 0-8 16,0 0-8-16,0 0-12 15,0 0-5-15,0 0-9 0,-24 36 3 0,18-22-7 16,-1-2 0-16,1 4-11 16,0-3-8-16,-1 4-2 0,-1 0-7 0,-1 1-5 0,1 2-9 15,0-1-4-15,0 0-5 0,-2-2-5 0,4 1-5 16,0-4-16-16,0 2-12 15,-1 0-26-15,3-3-21 0,-2 0-24 16,3-3-33-16,-3-1-44 0,6-9-60 0,-6 17-53 16,6-17-72-16,-7 8-157 0,7-8-92 0,0 0-11 15,0 0-282-15,0 0-238 16</inkml:trace>
  <inkml:trace contextRef="#ctx0" brushRef="#br1" timeOffset="-48560.76">22596 6369 2905 0,'0'0'133'0,"6"-19"-2"0,-6 19-3 16,4-13 5-16,-4 13 7 0,0 0 12 0,4-18 3 16,-4 18-3-16,0 0-1 15,0 0-22-15,10-8-2 0,-10 8 11 0,0 0 21 16,22 16-5-16,-11-6-7 0,-1 1-6 16,4 4-11-16,2 2-11 0,-2 2-13 15,3 2-12-15,2 2-13 0,0 2-8 0,1 0-9 0,-2 0-7 0,2-1-13 16,-1 1-18-16,0 0-24 15,0 0-37-15,-3-1-33 0,4-1-45 0,-6-6-61 16,1 1-81-16,-2-6-76 16,-4 0-158-16,-1-2-102 0,-2 1-11 0,-4-4-389 0,-2-7-453 15</inkml:trace>
  <inkml:trace contextRef="#ctx0" brushRef="#br1" timeOffset="-47200.9">22762 5951 2965 0,'0'0'-94'0,"-6"-14"48"0,6 14 43 15,0 0 23-15,-6-18 23 0,6 18 24 0,0 0 15 0,-4-13 16 16,4 13 9-16,0 0 2 15,0 0-1-15,0 0-2 0,-5-17 0 0,5 17-3 16,0 0-2-16,0 0 4 16,0 0-11-16,0 0-10 0,0 0-9 0,0 0-8 0,0 0-9 15,0 0-3-15,0 0-5 16,0 0-6-16,0 0-5 0,0 0-4 0,45 21-5 16,-45-21-3-16,10 5-4 0,-10-5-3 0,0 0-1 15,13 8-8-15,-13-8-10 0,0 0-20 16,0 0-29-16,11 8-32 0,-11-8-35 0,0 0-30 15,0 0-42-15,12 9-34 0,-12-9-38 16,0 0-109-16,0 7-611 0,0-7-431 16</inkml:trace>
  <inkml:trace contextRef="#ctx0" brushRef="#br1" timeOffset="-46210.51">22877 6424 2908 0,'0'0'-124'0,"0"0"10"0,0-13-3 0,0 13-1 0,0 0 2 16,0 0 12-16,0 0 3 16,6-8 7-16,-6 8 22 0,0 0 16 0,0 0 18 15,0 0 20-15,0 0 22 0,0 0 30 0,0 0 11 0,0 0 26 16,0 0 13-16,0 0 20 15,0 0 26-15,0 0 17 0,0 0 19 0,0 0 16 16,0 0 12-16,0 0-9 16,0 0-3-16,0 0-4 0,-34 31-9 0,24-22-17 0,-3 2-13 15,1 2-13-15,-4-2-11 16,0 1-21-16,0 2-13 0,0 0-5 0,1-1-3 16,-2 1-13-16,4-3-10 0,1 0-21 15,-4-1-28-15,4 0-38 0,0-1-36 0,3 0-45 16,-2 0-48-16,11-9-37 0,-15 14-39 0,9-8-48 15,-2-1-122-15,8-5-540 0,-10 7-384 16</inkml:trace>
  <inkml:trace contextRef="#ctx0" brushRef="#br1" timeOffset="-45910.57">22620 6486 2911 0,'5'-22'-15'0,"-5"22"50"16,6-17 26-16,-6 17 26 0,4-13 21 0,-4 13 33 15,0 0 19-15,5-20 9 0,-5 20-3 16,0 0-9-16,2-13-17 0,-2 13-7 16,0 0-21-16,0 0 2 0,0 0 6 0,0 0-11 0,0 0 6 15,0 0-18-15,35 19-5 16,-23-7-11-16,-2 1-3 0,2 2-13 0,1 3-8 15,2-1-6-15,2 2-4 0,-2-1-8 16,2 7-15-16,2-2-28 0,-2 0-30 0,0 2-40 16,-3-6-58-16,0 3-81 15,0-4-62-15,-2 1-149 0,0-2-158 0,-4-2-19 16,0-3-339-16,-4 1-357 0</inkml:trace>
  <inkml:trace contextRef="#ctx0" brushRef="#br1" timeOffset="-45080.59">22570 7335 3014 0,'0'0'91'15,"0"0"23"-15,0 0 3 0,-26 0 18 0,26 0-1 0,0 0 2 16,0 0-9-16,0 0-12 16,0 0-10-16,0 0-12 0,0 0-5 0,0 0-16 15,0 0-4-15,60-3-14 0,-60 3-13 0,29 0-23 16,-16 0-42-16,2 0-48 0,-15 0-58 15,28 0-66-15,-16 0-47 0,-2-3-139 0,-10 3-177 16,22-6-329-16,-22 6-262 16</inkml:trace>
  <inkml:trace contextRef="#ctx0" brushRef="#br1" timeOffset="-44600.76">22822 7228 2842 0,'0'0'114'0,"12"-10"31"0,-12 10-11 0,0 0-8 15,0 0 2-15,13-9-3 16,-13 9 23-16,0 0 4 0,0 0 0 0,0 0-4 16,0 0-5-16,0 0-17 15,0 0-5-15,8 37-10 0,-8-37-35 0,3 21-8 0,1-10-8 16,-4-11-8-16,4 21-4 16,-4-21 3-16,7 16-10 0,-3-6-8 0,-4-10-9 0,8 16 7 15,-8-16-14-15,8 11-4 0,-8-11-5 0,12 9 1 16,-12-9-6-16,0 0 0 15,16 2-4-15,-16-2 1 0,0 0 0 0,0 0 8 16,0 0-5-16,23-16 1 16,-23 16-1-16,0 0 2 0,11-10 0 0,-11 10 3 0,0 0-5 15,0 0 1-15,0 0-2 16,0 0 7-16,0 0-8 0,0 0 3 0,0 0-1 16,0 0 0-16,27 10-2 0,-27-10 2 15,0 0-3-15,20 8 4 0,-20-8-3 0,16 6 9 16,-16-6-12-16,24 4-5 0,-24-4 2 0,25 0-2 15,-25 0 5-15,28-5 2 16,-16 0 4-16,1-2 19 0,0 0 17 0,-3-2 14 0,1-3 10 16,-5 0 8-16,-6 12 4 15,13-25 0-15,-10 12-4 0,-3 13-9 0,4-20-4 16,-4 20-8-16,2-22-7 16,-2 22-8-16,2-17-13 0,-2 17-27 0,0 0-32 0,4-19-38 15,-4 19-48-15,0-9-57 0,0 9-86 0,0 0-74 16,0 0-178-16,0 0-86 15,0 0 3-15,0 0-394 0,0 0-464 0</inkml:trace>
  <inkml:trace contextRef="#ctx0" brushRef="#br1" timeOffset="-44220.82">23303 7289 3126 0,'0'0'53'0,"0"0"24"0,8 8-8 0,-8-8-7 0,0 0-9 15,6 17 0-15,-6-17 3 16,4 13 2-16,-4-13 8 0,6 20 9 0,-6-20 10 16,3 18 6-16,-3-18 3 15,2 21-1-15,-2-21-2 0,2 21-8 0,-2-21-8 0,2 17-7 16,-2-17-13-16,2 15 2 16,-2-15 2-16,0 0-3 0,0 0-5 0,2 18-8 15,-2-18-1-15,0 0-10 0,0 0 1 0,0 0-6 16,0 0-1-16,0 0-1 0,19-42-4 15,-12 31 2-15,1-1 5 0,-2 1 13 0,3 0 0 16,-9 11 8-16,15-18 6 16,-7 13 6-16,-8 5-15 0,20-8 17 0,-20 8 12 15,18-2 10-15,-18 2 1 0,0 0 1 16,30 13-10-16,-21-6-10 0,-1 3-9 0,0 0-6 16,0 2-8-16,2-1-5 0,-10-11-28 15,12 22-45-15,-6-12-48 0,-1 0-69 0,-1 2-89 16,0-5-87-16,-4-7-208 0,2 17-80 0,-2-17 38 15,0 0-455-15,0 0-540 16</inkml:trace>
  <inkml:trace contextRef="#ctx0" brushRef="#br2" timeOffset="-31500.58">23863 11803 1486 0,'-19'8'91'16,"19"-8"35"-16,0 0-6 0,0 0 2 0,-12 7 12 15,12-7 16-15,0 0 27 0,0 0 28 16,0 0 23-16,0 0 6 0,0 0 9 0,0 0-17 16,-16 6-1-16,16-6-5 0,0 0-34 15,0 0-4-15,0 0-14 0,0 0-19 16,0 0-20-16,0 0-5 0,0 0-23 0,32-33-18 0,-32 33-6 15,13-20-11-15,-7 6-10 16,1 1-9-16,1-4-6 0,1-2-4 0,1-2-2 16,-2-3-10-16,4 2 15 0,-6-1-5 15,2 2 0-15,0 0-7 0,-1 4-3 0,-1 4 1 16,1-3-5-16,-3 3-3 16,2 0-1-16,-6 13-5 0,7-19-2 0,-7 19 1 0,0 0 0 15,0 0 0-15,0 0 3 0,0 0-7 0,0 0 8 16,0 0 5-16,16 36 4 15,-9-18 7-15,-2 1 6 0,1 1 0 0,2 3-1 0,-2 3-5 16,5 0-1-16,-2-2-5 16,1 7 0-16,3-3-6 0,-3 1-1 0,1-4-6 0,0-1-8 15,-3-1-20 1,0 0-30-16,0-4-38 0,2-2-53 0,-6-2-61 0,2 1-67 16,0-3-66-16,-4-3-125 0,0-1-141 0,-2-9-8 15,0 0-418-15,0 0-519 16</inkml:trace>
  <inkml:trace contextRef="#ctx0" brushRef="#br2" timeOffset="-30740.8">24032 11707 3105 0,'0'0'-98'0,"0"0"29"0,-6-18 22 0,6 18 32 0,0 0 23 15,0 0 32 1,-4-14 21-16,4 14 13 0,0 0 10 0,0 0 12 0,0 0 17 16,0 0 17-16,0 0 15 0,0 0 1 0,0 0 0 15,0 0 4-15,0 0-3 16,0 0-10-16,0 0-8 0,0 0-16 0,10 68-9 0,-8-49-6 15,3 3-21-15,-1 5-3 16,3-1-11-16,-3 2-16 0,0 3-5 0,0 6-2 16,3-1 9-16,-1 4 4 0,-2 0-16 15,0 2 8-15,0 0-32 0,3 7-3 0,-3 2-2 16,3 3 2-16,-3-1 1 16,3 5-2-16,-2-3 0 0,1 2-5 0,1 0 2 15,-2 2 0-15,1 15-2 0,0-8-2 0,-2-6 3 0,-2-1 2 16,3 2-2-16,-3 17 7 15,2-11-5-15,-2-8-2 0,0 0-3 0,-2 0 5 16,2 3-3-16,-2-2 0 16,0 0 7-16,-2 23-9 0,0-15 2 0,0-8 1 0,2 1 0 15,0-3 2-15,-2 2 1 16,0-2 2-16,0 0-1 0,-1-1 7 0,1-1-2 16,2-2 4-16,-2 0-2 0,0-8 1 0,2-3 0 0,-2 3 5 15,2-2-3-15,-2 2 0 16,2-1-1-16,-2-1 1 0,2 1-4 0,-2-2 1 15,0 1-3-15,0 0-1 0,2-2-7 16,-2 3 5-16,0-3-1 0,-3-1-3 16,0 2 1-16,3-1 0 0,-2 2-2 15,0 6-1-15,3-7 1 0,-4 9 0 0,3-3-2 16,-2 2 5-16,2-1-4 0,-3 2 0 16,3-1 1-16,0 0 0 0,-3 4 0 0,-1-3-1 15,2-1-1-15,0-1 0 0,0 0-1 0,-3-1 2 16,3-5 1-16,0-2-3 15,0 2-2-15,0-2 4 0,-1-1-3 0,3 3 3 0,-3-3-2 16,3-2 1-16,0 4 0 16,0-4 12-16,2 1 0 0,-2 1 0 0,0-5-8 15,2-4-13-15,-2 0-7 0,2 1-19 16,0-2-8-16,0-1-21 0,-2-3-21 0,2 1-24 16,-4-3-36-16,4 0-43 0,-2-1-54 0,2 0-37 15,-4-3-137-15,4-3-148 16,-2 0-16-16,0-1-395 0,2-17-420 0</inkml:trace>
  <inkml:trace contextRef="#ctx0" brushRef="#br2" timeOffset="-29640.71">20942 14922 2905 0,'32'-2'-83'16,"-5"0"46"-16,1 2 24 0,-2-2 21 0,1 2 18 0,0-1 4 16,2-2 28-1,3 3 4-15,5-1 6 0,3-2 9 0,4 2 4 0,1-1 4 0,3 0-4 16,9 0 1-16,3-1-9 16,-1-2-9-16,2 4-8 0,-1-3-6 0,1 2-5 15,3 1-2-15,-3-4-7 0,5 4-4 0,-1-5 1 16,22 3 4-16,-15-1 3 15,-8-1 4-15,2 2 0 0,-3-2 5 0,21 0 3 0,-11 0 2 16,-10-2 4-16,24 1 5 16,-17 2-6-16,14-4 0 0,-12 6-10 0,-8-3-6 15,-1 2-3-15,2 0-2 16,3 0-3-16,19-1-8 0,-14 1-5 0,-8 0 1 0,-1 2-3 16,1-1-2-16,1-1-2 0,1 2-2 0,1 1 4 15,-2 0-5-15,2 0-2 16,-1-2 4-16,24 4 4 0,-10-4 10 0,-13 2 0 15,27 2 6-15,-4-4-2 0,-1 2-1 16,-13-2-2-16,-10 2 0 0,4 0-5 0,20-2 1 16,-15 0-2-16,-11-2-4 15,5 3 0-15,15-5 1 0,-13 2 3 0,-7 0 13 16,-2-1-1-16,-3 1 7 0,4-2 2 16,1 2 1-16,1 0 1 0,-1 3 3 0,1-3-6 15,23 1-5-15,-16 0-3 0,-10 1-2 0,0 0-6 16,0 0 1-16,-3 1-6 15,3 1-4-15,-2 0 0 0,0-2-2 0,2 2 2 0,1 2-26 16,-1-2 1-16,2 0 3 16,2 0 1-16,-2 3 0 0,-2-3-4 0,2 0 3 15,4 2 5-15,-4-2-3 0,4 2 6 16,-2-2 2-16,3 3 9 0,17 0 8 0,1-2 1 16,-11 2 1-16,-12-2 0 0,4-1-6 0,-2 0 2 15,1 0-8-15,2 0 3 16,0 0-5-16,-1-1 0 0,1 1-4 0,-2-3 0 0,0 2-3 15,0-2-2-15,-3 2-3 16,0-1-5-16,-3 2-19 0,-1-4-14 0,-2 2-18 16,-7 1-18-16,-6 1-16 15,-2-5-20-15,-3 4-27 0,-9-1-41 0,-2-2-44 0,-1 1-36 16,-8 0-55-16,-4-1-156 16,-5-1-138-16,-5-1-374 0,-7 6-444 0</inkml:trace>
  <inkml:trace contextRef="#ctx0" brushRef="#br2" timeOffset="-28780.88">24319 12762 2993 0,'0'0'-62'0,"0"0"-3"0,0 0-13 0,0 0-22 0,0 0-19 15,20 14-22-15,-20-14-11 16,11-1-12-16,-11 1-55 0,0 0-383 0,0 0 189 16</inkml:trace>
  <inkml:trace contextRef="#ctx0" brushRef="#br2" timeOffset="-28630.73">24708 12771 1901 0,'0'0'95'15,"25"2"4"-15,-25-2 3 0,22 2-9 0,-22-2-9 0,24 0-24 16,-24 0-15-16,22-2-39 16,-22 2-59-16,25-2-57 0,-11 0-73 0,-14 2-185 0,22-3-198 15,-9 0 239-15</inkml:trace>
  <inkml:trace contextRef="#ctx0" brushRef="#br2" timeOffset="-28500.56">25322 12776 1851 0,'17'3'144'15,"-17"-3"-11"-15,24-3-47 16,-24 3-24-16,28-1-30 0,-28 1-10 0,33-2-5 16,-16 2-45-16,2-2-23 0,0-2-39 0,-1 4-47 0,5-4-58 15,-6 0-393-15,7 2 208 16</inkml:trace>
  <inkml:trace contextRef="#ctx0" brushRef="#br2" timeOffset="-28270.97">26814 12678 1657 0,'17'0'-45'0,"-17"0"7"0,38-2-4 16,-19 2-36-16,-1-3-46 0,0 2-73 0,2-2-174 16,-2 2 118-16</inkml:trace>
  <inkml:trace contextRef="#ctx0" brushRef="#br2" timeOffset="-28060.94">27916 12624 1259 0,'0'0'142'0,"21"2"7"0,-21-2-62 0,18 2-45 0,-18-2-49 16,22 2-31-16,-9-2-41 16,-1 0-67-16,2 1-311 0,-14-1 383 0</inkml:trace>
  <inkml:trace contextRef="#ctx0" brushRef="#br2" timeOffset="-26600.55">24198 14802 1273 0,'0'0'-10'0,"0"0"19"0,0 0 11 16,0 0 8-16,0 0 10 0,0 0-11 15,0 0 2-15,0 0 6 0,28-26-8 0,-28 26 3 16,0 0-8-16,0 0-2 16,0 0 2-16,0 0-13 0,0 0 2 0,0 0 9 0,0 0 0 15,0 0 12 1,0 0 9-16,0 0 7 0,0 0 3 0,0 0 6 0,0 0 19 16,0 0 1-16,0 0 6 0,0 0 6 0,0 0 8 15,0 0-7-15,0 0 0 16,0 0-9-16,0 0-9 0,0 0-20 0,0 0-10 0,0 0-29 15,0 0-29-15,0 0-34 16,0 0-19-16,0 0-26 0,-20-15-14 0,20 15-8 16,0 0-6-16,0 0 4 15,-10-7 13-15,10 7 29 0,0 0 26 0,0 0 28 16,0 0 30-16,0 0 29 0,0 0 16 16,-17-10 12-16,17 10 9 0,0 0 3 0,0 0-3 15,0 0-12-15,0 0-7 0,0 0-14 0,0 0-4 16,0 0 0-16,0 0-10 15,0 0 0-15,0 0-8 0,15-26 8 16,-15 26 10-16,0 0-4 0,0 0-2 0,0 0 1 16,0 0-7-16,8-13-2 0,-8 13 7 0,0 0-2 15,0 0-5-15,0 0 0 16,0 0-8-16,0 0-1 0,0 0-4 0,0 0 0 0,4-14-6 16,-4 14-2-16,0 0 4 15,0 0-1-15,0 0 7 0,0 0 13 0,0 0 4 16,0 0 7-16,0 0 8 0,0 0 2 0,0 0 1 0,0 0 2 15,0 0-3-15,0 0-1 16,0 0 1-16,0 0-4 0,0 0 6 0,8-11 7 16,-8 11 10-16,0 0-3 15,0 0 4-15,0 0 5 0,0 0-1 0,0 0 0 0,0 0-5 16,0 0-10-16,0 0-6 16,0 0-14-16,0 0-16 0,0 0-15 0,10-13-27 15,-10 13-40-15,0 0-40 0,0 0-50 0,0 0-32 16,4-6-58-16,-4 6-122 0,0 0-501 15,0 0-224-15</inkml:trace>
  <inkml:trace contextRef="#ctx0" brushRef="#br2" timeOffset="-23680.84">24208 14762 2435 0,'0'0'-120'0,"0"0"24"0,0 0 24 16,0 0 13-16,0 0 20 0,0 0 16 0,0 0 7 15,0 0 16-15,0 0 12 0,0 0-1 16,0 0 3-16,0 0 2 0,0 0 24 0,0 0-15 16,0 0-16-16,0 0 8 15,0 0 10-15,0 0 9 0,0 0 9 0,0 0-6 0,0 0 4 16,0 0 3-16,0 0-2 0,0 0-8 0,0 0 5 15,0 0-19-15,20-38-1 16,-20 38-3-16,0 0-6 0,0 0-3 0,0 0-12 16,0-19 21-16,0 19-33 15,0 0 15-15,0 0 0 0,0 0 4 0,2-19 5 0,-2 19 3 16,0 0-1-16,4-14 0 16,-4 14-2-16,0 0 2 0,2-18 2 0,-2 18 12 15,0 0 0-15,4-17 8 0,-4 17 10 0,4-14 0 16,-4 14 0-16,4-15-2 0,-4 15-5 15,7-18-3-15,-7 18-7 0,6-15 1 0,-6 15-9 16,7-19-2-16,-7 19-6 16,8-19 1-16,-8 19-4 0,6-19-3 0,-1 9-1 15,-5 10 4-15,8-21-5 0,-5 10 4 16,-3 11-9-16,5-19 3 0,-5 19 0 0,4-21-1 16,-4 21-1-16,5-17 2 0,-5 17 0 0,5-17-1 15,-5 17-12-15,4-20 1 16,-4 20-15-16,2-16 16 0,-2 16-14 0,4-18 5 15,-4 18-2-15,4-17 10 0,-4 17 7 16,5-15 2-16,-5 15 4 0,0 0 3 0,3-21 2 0,-3 21 5 16,4-13 6-1,-4 13-1-15,0 0-8 0,5-16 2 0,-5 16-3 16,0 0-3-16,9-19-1 0,-9 19-3 16,0 0 0-16,8-15 0 0,-8 15 0 0,9-9 3 0,-9 9-7 15,8-12 1-15,-8 12-4 0,0 0 4 0,10-17-8 16,-10 17 1-16,11-12 4 15,-11 12-2-15,9-13 7 0,-9 13-2 16,6-11-9-16,-6 11 5 0,8-14-4 0,-8 14-5 16,8-14-3-16,-8 14 10 0,12-14-8 0,-12 14 5 15,8-14-8-15,-8 14 2 16,8-15-8-16,-8 15-7 0,9-15-9 0,-9 15 1 16,6-15 13-16,-6 15-4 0,8-16 6 0,-8 16 7 0,7-13-5 15,-7 13 4-15,6-15 15 16,-6 15-7-16,9-14 3 0,-9 14-6 0,6-13 5 15,-6 13 2-15,8-15 1 16,-8 15 2-16,8-15-1 0,-8 15 15 0,8-15-3 0,-8 15-3 16,10-14 8-16,-10 14-5 15,9-15-8-15,-9 15 2 0,8-14-3 0,-8 14 5 16,8-15-7-16,-8 15 10 16,7-15 13-16,-7 15-18 0,8-15-3 0,-8 15 4 15,8-13 4-15,-8 13-13 0,7-15 2 0,-7 15 3 0,6-14 0 16,-6 14-6-16,6-12 9 15,-6 12 0-15,0 0-6 0,12-17 6 0,-12 17-10 16,6-13 8-16,-6 13 7 16,8-10 2-16,-8 10-10 0,0 0 0 15,10-16 0-15,-10 16 3 0,10-12-10 0,-10 12 8 16,10-12 1-16,-10 12-4 0,8-11 1 0,-8 11 10 0,9-11-14 16,-9 11 7-16,11-10 1 0,-11 10 0 0,7-11-8 15,-7 11 13-15,12-12 5 16,-12 12-19-16,0 0 3 0,14-15 8 0,-14 15-10 15,8-12 5-15,-8 12 0 16,9-12-3-16,-9 12 0 0,11-12 17 0,-11 12-15 0,8-14 0 16,-8 14 4-16,12-11 4 15,-12 11-2-15,9-13 1 0,-9 13 0 16,11-13 2-16,-11 13 7 0,13-12-3 0,-13 12-9 16,10-13 3-16,-10 13 0 0,12-14 4 0,-12 14-1 15,14-12-4-15,-14 12-5 0,10-14 4 0,-10 14 2 16,10-12-4-16,-10 12-7 15,12-13 8-15,-12 13 2 0,10-14-8 16,-10 14 10-16,8-13 5 0,-8 13-7 0,11-13 10 16,-11 13-17-16,11-14 17 0,-11 14-15 0,12-11 3 15,-12 11-1-15,11-13 2 16,-11 13-4-16,12-13 17 0,-12 13-17 0,13-15 6 16,-13 15-3-16,11-14 0 0,-5 6 7 0,-6 8-5 0,14-13-7 15,-14 13 7-15,11-13-7 16,-11 13 2-16,11-14-4 0,-11 14 1 0,14-13 10 15,-14 13-2-15,9-13-7 16,-9 13 2-16,13-14 0 0,-13 14 12 0,11-11-15 0,-11 11 0 16,10-13 5-16,-10 13 11 15,11-12-13-15,-11 12 9 0,11-11-1 0,-11 11-5 16,13-10-8-16,-13 10 8 0,10-12-3 16,-10 12 6-16,12-9 5 0,-12 9-7 15,10-11-5-15,-10 11-1 0,16-9 5 0,-16 9-3 0,10-12-6 16,-10 12-10-16,11-10 13 0,-11 10-3 15,13-10 15-15,-13 10-9 0,10-9 3 0,-10 9 12 16,12-9-5-16,-12 9 2 16,9-11 2-16,-9 11-1 0,8-8-2 15,-8 8-8-15,12-10-2 0,-12 10 2 16,11-9 5-16,-11 9-8 0,0 0 4 0,16-12 4 0,-16 12-7 16,11-8-2-16,-11 8-4 0,0 0 7 0,17-11-5 15,-17 11-2-15,10-8 5 16,-10 8-9-16,0 0-3 0,17-11-1 0,-17 11 11 15,13-6 7-15,-13 6 8 0,10-8-8 16,-10 8-2-16,13-7 0 0,-13 7 3 0,13-7-11 16,-13 7-2-16,10-10-3 15,-10 10-9-15,0 0-1 0,19-9 3 0,-19 9-3 16,13-8-1-16,-13 8 1 16,13-6 3-16,-13 6 4 0,12-8 4 0,-12 8 0 0,0 0 7 15,20-9-1-15,-20 9 6 0,13-6-5 0,-13 6-4 16,0 0 6-16,18-10-1 15,-18 10-2-15,11-5 8 0,-11 5-7 0,14-8-1 16,-14 8 15-16,0 0-9 0,17-9 6 16,-17 9 1-16,15-5 0 0,-15 5 9 0,0 0-7 15,15-9-1-15,-15 9-6 16,0 0-1-16,19-7 11 0,-19 7-8 0,12-6-3 0,-12 6 14 16,0 0-13-16,16-7 0 15,-16 7-2-15,12-6 1 0,-12 6 1 0,0 0 4 16,18-8-9-16,-18 8 6 0,0 0-3 0,17-7-3 15,-17 7 9-15,0 0-9 0,17-7 12 16,-17 7-3-16,0 0 11 0,17-5-8 0,-17 5 5 16,0 0 4-16,16-6-4 15,-16 6-6-15,0 0-1 0,19-3 4 0,-19 3-2 16,0 0-5-16,21-5-7 0,-21 5 5 16,16-5-2-16,-16 5 0 0,14-4 1 15,-14 4-8-15,0 0 10 0,24-8 7 0,-24 8-3 16,14-3-1-16,-14 3 15 0,0 0 15 15,20-8 0-15,-20 8 1 0,11-3 0 0,-11 3-6 0,0 0-6 16,22-5-4-16,-22 5-7 16,0 0-6-16,21-4-10 0,-21 4-10 0,15-3 1 15,-15 3-7-15,17-4 12 16,-17 4-1-16,0 0-11 0,21-3 14 0,-21 3-1 0,16-2-5 16,-16 2 11-16,0 0-7 0,23-4 9 0,-23 4-6 15,16-2 3-15,-16 2 2 16,0 0 5-16,22-2-2 0,-22 2-1 0,17-2 2 0,-17 2 4 15,0 0-5-15,23 0-1 16,-23 0-2-16,0 0-1 0,25-3 11 0,-25 3-21 16,19 0 9-16,-19 0 5 15,19-3-1-15,-19 3 5 0,19-1-9 0,-19 1 7 0,0 0-5 16,29-5 0-16,-29 5 1 16,15-2 0-16,-15 2-1 0,18-1 4 0,-18 1-2 15,16-4-1-15,-16 4 1 0,0 0 1 0,27-2-1 16,-27 2-2-16,14-2 0 0,-14 2-3 15,0 0 2-15,23-2 1 0,-23 2-4 16,0 0 2-16,23 0-5 0,-23 0 5 16,17 2 0-16,-17-2 3 0,0 0-2 0,24 2 0 15,-24-2-3-15,0 0 2 0,22 0 0 16,-22 0 0-16,21 0 2 0,-21 0-2 0,18 2-1 16,-18-2 2-16,20 0-1 0,-20 0 0 0,18 0-10 15,-18 0 9-15,23 0-2 16,-23 0-12-16,17 2 2 0,-17-2 1 0,21-4 6 0,-21 4-4 15,19-2 1-15,-19 2 8 16,19-2 1-16,-19 2-2 0,20-1 20 0,-20 1-2 0,0 0-7 16,27-3 3-16,-27 3-2 15,18-1-1-15,-18 1-2 0,0 0-4 0,29 0 4 16,-29 0-5-16,21 0-2 16,-21 0 1-16,19 0-2 0,-19 0 8 15,21 0-9-15,-21 0 1 0,22 0 2 0,-22 0-5 0,18-3 8 0,-18 3-4 16,20-2 3-16,-20 2 3 15,0 0-9-15,27-1 6 0,-27 1 0 0,16 0 0 16,-16 0 1-16,0 0-4 16,31-2 0-16,-31 2 5 0,16 2-5 0,-16-2 3 0,21 0-3 15,-21 0 14-15,17 0-17 16,-17 0 3-16,0 0 3 0,25-2-3 0,-25 2-4 16,18-4 7-16,-18 4 0 0,16-2 2 0,-16 2 1 15,0 0 4-15,25-2-1 0,-25 2 2 16,15-2-3-16,-15 2-3 0,0 0-2 0,25-2 2 15,-25 2-8-15,0 0 11 16,20-1-8-16,-20 1 2 0,0 0 1 0,0 0-1 16,27 1-2-16,-27-1-2 0,0 0 0 15,20 2 4-15,-20-2-5 0,0 0-2 0,20 0 4 16,-20 0 0-16,0 0-1 16,21 0 4-16,-21 0-4 0,0 0 1 0,20-2-2 0,-20 2 7 15,0 0 0-15,22-1-1 0,-22 1-6 0,0 0 8 16,25-4-2-16,-25 4-1 15,17-2-3-15,-17 2 8 0,17-1-10 16,-17 1 3-16,22-4 0 0,-22 4 0 0,18-6 6 16,-18 6-5-16,20-3 5 0,-20 3-2 0,19-1 2 15,-19 1 1-15,21-4 0 16,-21 4 2-16,21-4-5 0,-21 4 6 16,23-4-1-16,-23 4-4 0,27-2-2 0,-14 2 3 0,-13 0 4 0,33-2 8 15,-16 0 6-15,0 1 10 16,6-1 6-16,-2 2 8 0,2-3 4 0,0 3 3 15,7-1-1-15,0-2-1 16,-2 2-7-16,3 1-9 0,1 0-21 0,-3-4-44 0,3 5-85 16,-4-4-102-16,-5 1-258 15,-3-1-339-15,-2-4-128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01T11:49:48.2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13288 3372 2664 0,'-2'-25'31'15,"2"25"17"-15,0 0 2 16,0 0-5-16,0 0 3 0,0 0 12 0,0-17 20 0,0 17 19 15,0 0 8-15,0 0 8 16,0 0 5-16,0 0-4 0,0 0-4 0,0 0 4 16,7-15-19-16,-7 15-11 15,0 0-6-15,13-8-11 0,-13 8-13 0,18-4-4 0,-18 4-11 16,20-4-16-16,-20 4-6 16,27-1-7-16,-9 1-9 0,-18 0-1 0,34 4-2 0,-17-3-2 15,-3 3 2-15,0 0-3 16,-14-4-1-16,24 13-4 0,-15-7 3 0,-9-6 6 15,8 16 3-15,-8-16 6 0,0 14 10 0,0-14 12 16,0 0 15-16,-14 29 10 16,5-20 2-16,9-9-2 0,-14 17 4 0,9-9-4 15,5-8-2-15,-10 16-5 0,10-16-3 16,-7 14-3-16,7-14-5 0,0 0-4 0,4 28-7 16,-4-28-3-16,14 22-2 0,-1-8-2 15,-4-1 19-15,2 4-10 0,1-1-2 16,-1 0-7-16,1-2 1 0,-4 1-6 0,-5 0 1 0,3 3-5 15,-4-3 5-15,-2 0-1 16,0-15 1-16,-8 32-5 0,1-14 3 0,-5-1-1 16,-3-2 1-16,-1 2-6 0,0-2-1 15,-4 1-4-15,-1-2 0 0,2 2-23 0,0-2-43 16,2-2-57-16,-1 0-67 0,9-2-71 0,-5-1-76 16,5-2-128-16,9-7-142 15,-8 5 23-15,8-5-277 0,0 0-208 0</inkml:trace>
  <inkml:trace contextRef="#ctx0" brushRef="#br0" timeOffset="430.01">13766 3319 2569 0,'0'0'-25'16,"3"-12"37"-16,-3 12 29 0,0 0 32 0,0 0 15 16,4-19 29-16,-4 19 22 0,0 0 11 15,0 0 2-15,0 0 2 0,5-17-14 0,-5 17-7 16,0 0-12-16,0 0-5 0,0 0-2 0,0 0-3 0,0 0-10 16,0 0-9-1,0 0-13-15,0 0-2 0,0 0-10 0,0 0-10 16,0 0-4-16,43 21-7 0,-35-14-10 15,-8-7-7-15,17 12-6 0,-9-4-5 0,3 0-7 0,-11-8 0 16,18 12 0-16,-11-5-3 16,-7-7 2-16,18 11-6 0,-18-11 0 0,13 11 0 15,-13-11 1-15,5 14 0 16,-5-14 5-16,2 16 3 0,-2-16 5 0,-5 23-1 16,-3-10 25-16,1 1-16 0,-2 1 5 0,-2 3 12 0,0-1-5 15,-3 2-5-15,1 0-4 16,-1 0-5-16,-1 0-3 0,0 2-12 0,3-2-34 15,-2 0-37-15,0-2-58 16,4 0-58-16,0-2-69 0,1-1-80 0,1-3-136 0,5-1-141 16,-1-3-378-16,4-7-442 15</inkml:trace>
  <inkml:trace contextRef="#ctx0" brushRef="#br0" timeOffset="720.05">14283 3238 2983 0,'7'-9'-37'0,"-7"9"47"0,0 0 46 0,0 0 43 15,11-8 36-15,-11 8 25 16,0 0 8-16,0 0-1 0,0 0-10 0,0 0-10 0,11 31-12 15,-11-31-13-15,5 23-11 16,1-7-12-16,-4-2-14 0,-1 4-6 0,1 0 11 16,2 0-17-16,-1 2-27 15,2-1-43-15,-3 0-60 0,0 3-82 0,0-1-92 16,0-4-120-16,0 2-238 0,0 0-16 16,-2-2-283-16,1 0-262 0</inkml:trace>
  <inkml:trace contextRef="#ctx0" brushRef="#br0" timeOffset="2130.38">2788 4183 2673 0,'0'0'-30'15,"0"0"42"-15,6-14 13 0,-6 14 16 0,0 0 13 16,0 0 14-16,0 0 18 0,0 0 23 15,8-10 24-15,-8 10 14 0,0 0 7 16,0 0-7-16,0 0 2 0,0 0-4 16,0 0-12-16,0 0-10 0,32 10-15 0,-32-10-12 15,19 3-11-15,-19-3-11 16,25 2-19-16,-25-2-19 0,27 0-32 0,-11 0-38 0,-16 0-51 16,30-4-44-16,-30 4-55 0,25-4-51 0,-13 1-55 15,-3-1-92-15,-9 4-601 16,15-8-444-16</inkml:trace>
  <inkml:trace contextRef="#ctx0" brushRef="#br0" timeOffset="2300.17">2804 4050 3165 0,'-21'-4'66'16,"21"4"10"-16,-13-5 5 0,13 5-1 16,0 0-2-16,0 0-5 0,0 0-6 0,0 0-5 15,0 0-3-15,0 0-11 0,0 0-6 16,0 0-16-16,32-31-24 0,-22 27-34 15,-10 4-36-15,28-8-68 0,-15 5-57 0,0-3-68 16,-13 6-129-16,25-11-480 0,-15 3-227 16</inkml:trace>
  <inkml:trace contextRef="#ctx0" brushRef="#br0" timeOffset="2510.06">3107 3765 2714 0,'0'0'44'0,"10"-15"21"0,-10 15 26 0,12-14 32 0,-12 14 41 15,0 0 19-15,8-12 7 16,-8 12-16-16,0 0-20 0,0 0-18 0,0 0-13 16,0 0-5-16,0 0-9 15,0 0-38-15,0 0-3 0,10 35-6 16,-10-18-8-16,0-17-8 0,0 36-11 0,0-17-23 16,0 2-33-16,-2 0-48 0,2 4-46 0,-2 1-44 15,0 0-54-15,0 0-44 0,0-5-73 0,0-3-123 16,0 1-488-16,2 0-359 15</inkml:trace>
  <inkml:trace contextRef="#ctx0" brushRef="#br0" timeOffset="2740.29">3391 3951 2966 0,'0'0'19'15,"10"-13"13"-15,-10 13 5 16,0 0 6-16,9-11 7 0,-9 11 41 0,0 0 28 15,0 0 0-15,0 0-6 16,0 0-11-16,0 0-11 0,-22 49-6 0,14-32-12 0,-3 2-3 16,1 2-9-16,0 5-6 15,-2-3-7-15,0 6-4 0,0 2-17 0,-4-3-17 16,2 3-42-16,1-1-47 0,-2 0-50 16,2-2-57-16,1 2-56 0,-3-3-100 0,6-4-632 15,1-5-419-15</inkml:trace>
  <inkml:trace contextRef="#ctx0" brushRef="#br0" timeOffset="3046.19">3440 4338 2845 0,'10'-10'-93'0,"-2"3"33"16,-8 7 34-16,9-12 18 0,-9 12 29 0,0 0 23 0,0 0 33 15,0 0 22-15,0 0 23 16,0 0 4-16,0 0-1 0,0 0-1 0,-39-3-3 15,39 3-14-15,0 0-7 16,-24 15-9-16,15-8-9 0,9-7-9 0,-13 18-5 16,13-18-9-16,-2 20-13 15,2-20-4-15,6 27-9 0,3-11-2 0,0 2-8 16,1 1-2-16,2 1 1 0,0-4-6 16,0 4-1-16,-4-1-1 0,1 0-2 0,-3-2 2 15,-4 0 13-15,-2 0-7 0,0 1-1 0,0-18 1 16,-13 32-8-16,5-17-24 15,-4 0-55-15,-4 0-68 0,0 1-89 0,-3-3-109 0,-3-1-204 16,4-1-419-16,-4-3-386 16</inkml:trace>
  <inkml:trace contextRef="#ctx0" brushRef="#br0" timeOffset="4960.13">1184 7893 2781 0,'0'0'-67'0,"0"0"61"0,0-19 40 0,0 19 23 16,0 0 22-16,0 0 23 16,0 0 25-16,0 0 12 0,8-19 15 0,-8 19 1 15,0 0 7-15,0 0-11 16,0 0 4-16,0 0-20 0,0 0 8 0,0 0-4 0,0 0-20 16,0 0-10-16,0 0-16 0,0 0-7 0,0 0-16 15,33 32-1-15,-22-20-6 16,-3 0-9-16,2-1-9 0,1 2-5 0,-2-1-2 0,4 1-12 15,-3-2-16-15,-2 0-22 16,0 0-25-16,2-2-27 0,-5-2-27 0,0 1-37 16,-5-8-42-16,13 14-50 15,-9-10-52-15,-4-4-98 0,0 0-158 0,0 0-77 16,0 0-243-16,0 0-191 0</inkml:trace>
  <inkml:trace contextRef="#ctx0" brushRef="#br0" timeOffset="5230.01">1493 7808 2797 0,'0'0'111'0,"10"-15"-15"16,-10 15-8-16,0 0-16 0,9-14-6 0,-9 14-12 0,0 0 3 15,0 0 8 1,0 0 22-16,0 0 18 0,0 0 5 0,0 0-9 0,0 0-3 16,0 0 8-16,0 0 0 0,-27 57-9 0,17-35 4 15,-3 7-2-15,0 2-8 16,-2 2 1-16,3 2-11 0,-3 3-8 0,-1 3-4 15,1 0-12-15,-1 0-6 0,2-1-5 16,-2-1-8-16,1-4 2 0,3 0-6 0,-1-2-10 16,2-1-7-16,-1 2-14 15,2-4-22-15,1-5-23 0,1-4-29 0,2 0-42 16,-1-4-56-16,5-1-60 0,-2-3-72 16,2-6-160-16,2-7-131 0,0 0-352 0,0 0-369 15</inkml:trace>
  <inkml:trace contextRef="#ctx0" brushRef="#br0" timeOffset="5510.45">1763 7996 2809 0,'5'-14'-94'0,"-5"14"16"15,0 0 34-15,0 0 32 0,0 0 37 16,0 0 43-16,0 0 38 0,0 0 30 0,0 0 24 16,-49 26 1-16,31-11-15 15,4 4 4-15,-2 2-10 0,4-1-3 0,-5 7-17 16,7-4-13-16,-3 5-12 0,4-2-8 16,3-2-17-16,2 3-22 0,4-2-44 0,0-4-50 15,4 0-72-15,2-1-78 0,5 0-99 0,2-4-187 16,2 1-480-16,-1-7-402 0</inkml:trace>
  <inkml:trace contextRef="#ctx0" brushRef="#br0" timeOffset="5780.37">1955 8141 3165 0,'-5'-19'57'0,"5"19"-6"15,-5-13-3-15,5 13-13 16,-11-12-4-16,11 12-2 0,0 0-9 0,-22-6 12 0,22 6 1 15,0 0 2 1,0 0-7-16,-29 12 2 0,29-12-5 0,-9 15 0 0,9-15-5 16,-3 21 4-16,3-21-5 15,3 28-4-15,-3-28-1 0,11 28 0 0,-1-12-2 16,-2 2 1-16,1-1-3 0,2-2-4 0,-2 2 2 0,-2-2-3 16,-1 1 0-16,-2-2-2 15,0 1-3-15,-4-15 4 0,-3 23-5 0,3-23-15 16,-11 25-45-16,0-16-72 15,-2-4-69-15,-1 1-119 0,0-2-610 0,14-4-342 0</inkml:trace>
  <inkml:trace contextRef="#ctx0" brushRef="#br0" timeOffset="5990.09">2206 8051 2829 0,'16'4'47'0,"-2"2"21"15,-2 1-13-15,-12-7-3 16,14 19-6-16,-9-5-1 0,-1 2-1 0,-2 0-2 0,0 2 2 16,-4 1-2-16,-2 1 3 15,-3 1-4-15,-1 3 1 0,-3-4-2 0,0 2-5 16,-3 0-7-16,0-3-19 16,0 1-41-16,0-4-58 0,-1 2-66 0,0-3-92 0,4-3-175 15,1-3-382-15,10-9-117 0</inkml:trace>
  <inkml:trace contextRef="#ctx0" brushRef="#br0" timeOffset="6190.11">2721 8345 2470 0,'32'0'54'0,"-32"0"12"0,28-2-10 16,-13 2-1-16,3-2-7 0,-18 2-6 0,37-3-7 15,-22-2-16-15,2 3-35 16,-17 2-46-16,30-6-34 0,-20 3-34 0,0-1-18 16,-10 4-20-16,13-9-18 0,-13 9-25 15,-2-12-372-15</inkml:trace>
  <inkml:trace contextRef="#ctx0" brushRef="#br0" timeOffset="6300.4">2944 8297 1587 0,'-25'-26'-7'16,"17"18"64"-16,8 8 74 0,-20-12 49 0,20 12 33 16,-17-9 22-16,17 9 11 15,-13-7-4-15,13 7-23 0,0 0-25 0,0 0-27 0,0 0-18 16,0 0-33-16,0 0-29 15,30-20-46-15,-16 16-65 0,6 3-88 0,3-3-87 0,-2 1-137 16,2-4-622 0,5 3-392-16</inkml:trace>
  <inkml:trace contextRef="#ctx0" brushRef="#br0" timeOffset="7140.02">4140 7669 2856 0,'9'-18'-72'0,"-9"18"24"15,4-15 1-15,-4 15 28 0,6-14 16 0,-6 14 22 16,6-12 24-16,-6 12 5 0,0 0-3 15,0 0-5-15,0 0 9 0,0 0 19 16,0 0 10-16,0 0 2 0,0 0 2 16,0 0 6-16,0 0 3 0,0 0-2 15,-32 37-2-15,28-21-6 0,2-1-1 16,-2 2-11-16,2 2-9 0,2-2-4 0,0-17-3 16,4 36-2-16,-2-20-4 0,2 0 2 0,5-2-7 0,0 1-4 15,-1-3-5-15,4-1-2 16,-1-1-5-16,4-2-10 0,0-3-9 0,-15-5-4 0,23 6-8 15,-23-6-4 1,23-6-2-16,-23 6 4 0,20-9 1 0,-20 9 3 0,16-10 9 16,-16 10 8-16,13-12 4 15,-13 12 6-15,11-7-1 0,-11 7-2 0,0 0 3 16,0 0-1-16,15-5-3 0,-15 5-1 16,0 0 2-16,0 0-2 0,0 0-4 0,18 16-3 15,-18-16-3-15,16 11-5 0,-8-4-6 0,-8-7-2 16,19 8 1-16,-19-8 0 15,21 4 0-15,-21-4 4 0,21 0 7 0,-21 0 8 0,22-8 7 16,-22 8 10-16,18-18 4 16,-9 5 11-16,-3 0 8 0,-1-2 5 0,-1 1 14 15,0-3 26-15,-2-1-14 0,0-1-13 16,0 2-8-16,-2 17-9 0,0-28-33 0,-2 15-40 16,2 1-51-16,0 12-64 0,-4-21-81 0,2 12-76 15,2 9-151-15,-6-17-203 16,6 17 37-16,0 0-279 0,0 0-253 15</inkml:trace>
  <inkml:trace contextRef="#ctx0" brushRef="#br0" timeOffset="7520.09">4726 7800 2702 0,'0'0'-31'0,"0"0"18"0,9 15 12 15,-9-15 11-15,0 0 19 0,2 20 5 0,-2-20 14 16,0 15 3-16,0-15 5 16,-2 21-6-16,2-21 0 0,-2 21-8 0,2-21-1 0,-2 20-2 15,2-20-7 1,-2 20 2-16,2-20 1 0,-3 15 2 0,3-15 12 0,0 0 0 16,0 0-2-16,3 17-9 0,-3-17-7 0,0 0-6 15,0 0 2-15,0 0-8 16,0 0-2-16,0 0 3 0,32-39 4 0,-24 28 22 0,-8 11 8 15,12-17 10-15,-6 10 0 16,-6 7 0-16,16-12 0 0,-16 12 7 0,14-7 3 16,-14 7-5-16,0 0 2 15,19 0 1-15,-19 0-4 0,0 0 1 0,24 11-6 16,-24-11-13-16,16 13 2 0,-5-5-11 16,0 1 2-16,-1-2-4 0,1 1-19 0,-1 0-28 15,-10-8-50-15,18 10-62 0,-8-4-77 0,-2-3-84 16,-8-3-140-16,16 6-181 15,-16-6-324-15,0 0-332 0</inkml:trace>
  <inkml:trace contextRef="#ctx0" brushRef="#br0" timeOffset="7859.91">5110 7268 2764 0,'0'0'-56'16,"2"-21"16"-16,-2 21 1 15,4-13-3-15,-4 13 8 0,0 0 5 0,10-16 11 16,-10 16 11-16,11-5 4 16,-11 5 9-16,0 0 1 0,19-2 16 0,-19 2 19 0,0 0 21 15,0 0 8-15,21 20 18 0,-21-20 16 0,8 16 17 16,-6-5 1-16,-2-11 3 15,3 23 7-15,-3-9 3 0,0-14-3 0,-7 27 10 16,3-12-7-16,4-15-19 0,-6 28-11 16,2-15-8-16,4-13-13 0,-4 26-8 0,2-15-6 15,2-11-19-15,6 24-24 16,0-12-50-16,4 0-83 0,6 1-95 0,0-8-93 16,3 1-195-16,5 2-123 0,-4-2-263 0,2-2-243 0</inkml:trace>
  <inkml:trace contextRef="#ctx0" brushRef="#br0" timeOffset="9140.19">3763 8375 2524 0,'0'0'-75'0,"0"0"40"15,-22 0 17-15,22 0 19 0,0 0 22 0,0 0 21 16,0 0 7-16,0 0 15 16,0 0 11-16,0 0 20 0,0 0 11 0,0 0 5 0,0 0 3 15,0 0-3-15,0 0-2 16,0 0-8-16,0 0-2 0,0 0-1 0,0 0-2 16,0 0-4-16,0 0-4 0,0 0-6 15,0 0-6-15,69-7-10 0,-49 4-5 0,2 2-7 16,8 1-8-16,-1-3-3 0,5 2-5 0,8-1 0 15,3 1-13-15,-1-2 5 16,1 2-7-16,3-1-9 0,9-3 3 0,-7 4-10 0,7-1 2 16,2-3-5-16,-2 2-5 15,2-1 0-15,2 2-1 0,1-2-5 0,3 1 2 16,2 1 0-16,-2-2 2 0,1 2-1 0,-3 1-1 0,3-2-3 16,-1 2 3-16,1-2 0 15,-3 3 6-15,-2 0-3 0,1 0 5 0,-1 3 3 16,-4-3 1-16,1 4 0 15,-1-1 4-15,0 1 4 0,-1-1-1 0,-2 2-2 0,1 0-2 16,0 0-1-16,1 0-1 16,-4 1 0-16,3-2-2 0,-8 1 2 0,-1-2-2 15,-1 4-2-15,-1-3 1 16,-1-1-2-16,-5 1-6 0,-2-2-9 0,-4 0-7 0,-1-2-25 16,-5 0-24-16,-1 0-33 0,-4 0-43 15,0 0-53-15,-1 0-57 0,-20 0-98 16,24-4-220-16,-14 0-335 0,-10 4-291 0</inkml:trace>
  <inkml:trace contextRef="#ctx0" brushRef="#br0" timeOffset="10120.23">4345 9118 2692 0,'8'-15'-72'0,"-8"15"29"0,8-15 25 16,-8 15 31-16,6-14 24 0,-6 14 33 0,0 0 12 0,6-14-5 0,-6 14-10 15,0 0 1 1,0 0 7-16,0 0 7 0,0 0 15 0,-24-18 16 0,24 18 10 16,0 0 2-16,-27 4-5 15,27-4-12-15,0 0-10 0,-32 15-13 0,22-9-8 16,-1 4-6-16,11-10-7 0,-13 14-5 0,9-2-4 0,4-12-10 16,2 23-11-16,-2-23-9 15,15 27-11-15,-4-15-13 0,3 4-4 0,1 2-1 16,2-3 1-16,0 0-3 15,-3 1 4-15,2-1 2 0,-6-2 0 0,1-2 10 0,-3 2 6 16,-3 0 13-16,-5-13 6 16,4 22 2-16,-4-22-1 0,-9 19 0 0,9-19-4 15,-19 17-3-15,5-9-4 16,-2-5-11-16,4 3-30 0,12-6-47 0,-28 2-67 0,28-2-82 16,-23-2-91-16,23 2-176 0,-26-11-124 0,16 2-285 15,0 1-265-15</inkml:trace>
  <inkml:trace contextRef="#ctx0" brushRef="#br0" timeOffset="10419.95">4480 8758 2836 0,'7'-7'40'0,"-7"7"-1"15,11-18-22-15,-3 10-3 0,-8 8-2 0,19-15-8 16,-8 10 5-16,2-3-4 15,-13 8 1-15,25-11 4 0,-14 7 0 0,-11 4 4 0,23-5 5 16,-23 5 5-16,21-3 15 16,-21 3 16-16,19 3 8 0,-19-3 9 0,0 0 8 15,14 10 10-15,-14-10 11 16,5 14 13-16,-5-14 4 0,0 0 0 0,-7 27-1 0,7-27 3 16,-6 17-10-16,6-17-8 0,-8 19-17 15,8-19-5-15,-6 19-9 0,6-19-11 16,-4 17-16-16,4-17-31 0,0 0-48 0,8 25-83 15,0-17-114-15,-2-2-123 0,8-1-244 16,-4-1 2-16,-10-4-253 0,25 6-197 0</inkml:trace>
  <inkml:trace contextRef="#ctx0" brushRef="#br0" timeOffset="10652.98">4813 9179 2686 0,'9'11'65'0,"-9"-11"1"0,12 4-5 0,-12-4-10 16,18 3-7-16,-18-3-4 0,22 0-3 0,-22 0-4 15,24-4-11-15,-24 4-20 16,27-6-52-16,-12 2-63 0,-2-1-76 0,-1-2-137 15,0-1-429-15,-4 0-41 0</inkml:trace>
  <inkml:trace contextRef="#ctx0" brushRef="#br0" timeOffset="10830.46">4887 9067 2261 0,'-17'6'103'0,"17"-6"29"0,-12 9-7 0,12-9-1 15,-9 18 6-15,9-18 2 0,-4 21 14 0,1-7 2 0,3-14-3 16,0 25-13-1,3-7-21-15,-3-18-6 0,0 34-11 0,2-15-11 0,0-2-16 16,1 2-20-16,-3-4-38 16,2 0-49-16,-2-15-55 0,2 25-63 0,-2-25-55 15,4 21-83-15,-2-11-176 16,-2-10-390-16,2 11-218 0</inkml:trace>
  <inkml:trace contextRef="#ctx0" brushRef="#br0" timeOffset="11270.02">5161 9031 2575 0,'0'0'6'16,"0"0"37"-16,0-17 10 16,0 17 12-16,0 0 2 0,0 0-5 0,0 0-1 0,8-15-7 15,-8 15-10-15,0 0-6 16,14-9-3-16,-14 9-9 0,0 0 2 0,24-3-3 16,-24 3-3-16,21 0-2 0,-21 0-2 0,24 4-4 15,-24-4-2-15,18 6 2 0,-18-6-2 16,16 9 4-16,-10-1 15 0,-6-8 15 0,6 17 10 15,-6-17 13-15,-2 23 17 16,2-23 4-16,-8 30 9 0,0-13 9 0,2 0 6 16,-2 3 3-16,2 0-3 0,-2 1-1 15,-1 0-10-15,0 1-3 0,3-2-30 0,0-1-6 16,1-2-7-16,3 1-5 0,2-18-1 0,0 32-10 0,4-18-16 16,5-1-29-16,-1 0-35 15,3-3-46-15,4-1-57 0,3 1-71 0,0-4-68 16,1-5-135-16,0-1-178 15,0-1-353-15,-19 1-370 0</inkml:trace>
  <inkml:trace contextRef="#ctx0" brushRef="#br0" timeOffset="11910.16">5587 9065 2807 0,'0'0'-97'0,"0"0"11"16,0 0 10-16,0 0 7 0,14-11 15 0,-14 11 2 15,0 0 9-15,16-6 11 16,-16 6-1-16,0 0 1 0,24-3 4 0,-24 3 7 0,19 1 10 16,-19-1 11-16,0 0 21 15,30 6 28-15,-30-6 9 0,14 9 14 0,-8-1 4 16,-6-8-2-16,9 19 14 16,-9-19 9-16,-2 22 17 0,0-6 2 0,2-16 11 0,-11 29 8 15,5-12 4-15,0 1 1 0,-2-4-2 0,-2 4-7 16,4-1-9-16,2-1-14 15,0 3-9-15,0-1-8 0,4 3-9 0,2 1-8 0,2 0-11 16,0 3-2 0,4 0-10-16,2 1-6 0,0 4-4 15,0 0 0-15,1 1-3 0,0-2-3 0,-5-3 7 16,0-1 13-16,-2 2 14 0,-4-6 22 0,0 1 3 16,-4 1-9-16,-2-1-33 0,-5-4-2 0,-4 2-12 15,1-3-16-15,-2-1-34 0,0 1-30 16,-1-5-48-16,0 0-61 0,4-3-77 0,-1 1-49 15,-2-4-107-15,8-1-137 16,8-5-95-16,-12 6-287 0,12-6-292 0</inkml:trace>
  <inkml:trace contextRef="#ctx0" brushRef="#br0" timeOffset="12430">6066 9039 2602 0,'0'0'-61'0,"-2"-16"50"16,2 16 37-16,0 0 20 0,0 0 40 0,-8-15 29 16,8 15 28-16,0 0 4 0,0 0 1 0,0 0-3 0,-28 27-14 15,28-27-8-15,-11 26-10 16,5-10-9-16,2-2-2 0,2 4-10 0,-2-3-11 15,4 3-3-15,0-18-7 0,0 29-7 16,2-15-7-16,-2-14-4 0,8 25-8 0,-4-16-14 16,3 1-19-16,-7-10-20 15,15 12-22-15,-15-12-18 0,19 4-17 0,-19-4-12 16,0 0-11-16,34-14 1 16,-22 9 6-16,-2-3 9 0,-10 8 19 0,20-18 16 0,-12 12 19 15,-8 6 9-15,15-11 4 0,-15 11 5 0,11-7 13 16,-11 7 19-16,0 0 4 0,0 0-2 15,0 0-4-15,0 0-3 0,31 9-5 16,-31-9 2-16,11 8-1 0,-11-8 0 16,13 7 5-16,-13-7 4 0,12 6 6 0,-12-6 7 15,0 0 5-15,19 0 5 16,-19 0 10-16,0 0 1 0,22-9 0 0,-22 9 2 0,16-16-9 16,-6 6 0-16,-2-3-6 0,2 0-7 15,-2 0-3-15,1-1-5 0,0 3-2 16,-1-3-6-16,1 3-11 0,-9 11-14 0,10-19-41 15,-6 10-47-15,-4 9-74 16,8-13-88-16,-8 13-97 0,0-14-198 0,0 14-70 0,0 0-304 16,0 0-311-16</inkml:trace>
  <inkml:trace contextRef="#ctx0" brushRef="#br0" timeOffset="12775.37">6472 9109 2919 0,'0'0'12'0,"0"0"-4"0,9 17 9 0,-9-17-2 16,5 12 26-16,-5-12 15 16,0 0 16-16,6 19 8 0,-6-19-2 15,2 15-9-15,-2-15 0 0,4 13-5 0,-4-13-10 16,0 0-3-16,6 19-4 0,-6-19-8 0,0 0 0 16,4 14-5-16,-4-14-4 0,0 0-5 0,0 0-14 15,9 9-13-15,-9-9-7 16,0 0-6-16,0 0-12 0,0 0-7 0,0 0-3 0,30-21 2 15,-30 21 1 1,17-12 15-16,-9 5 18 0,-8 7 10 0,17-9 23 0,-17 9 26 16,18-6 22-16,-18 6 18 15,16-1 12-15,-16 1-3 0,0 0-5 0,21 8-13 16,-21-8-9-16,13 12-6 0,-13-12-7 16,10 15-10-16,-10-15-12 0,9 16-23 0,-5-7-36 15,-4-9-45-15,6 14-52 0,-6-14-69 0,6 15-52 16,-1-12-74-16,-5-3-159 0,0 0-516 15,0 0-440-15</inkml:trace>
  <inkml:trace contextRef="#ctx0" brushRef="#br0" timeOffset="13210.12">6968 8963 2872 0,'0'0'-94'16,"0"0"42"-16,0 0 21 15,0 0 3-15,0 0 18 0,0 0 8 0,0 0 24 16,0 0 30-16,0 0 12 0,0 0 2 16,0 0-3-16,-46 11 1 0,46-11-5 15,0 0-7-15,-6 19-6 0,6-19-2 16,0 15-5-16,0-15-8 0,0 0-4 0,6 27-8 0,-6-27-1 16,10 23-6-16,-4-12-1 0,0 4 4 0,1-3 0 15,2 2 2-15,-3 0 4 16,-2 0-1-16,0-1 14 0,-4-13 15 0,7 23 11 0,-7-23 7 15,0 20 2 1,0-20-3-16,-7 18-7 0,7-18-8 0,-10 14-4 0,10-14-19 16,-15 9-40-16,15-9-50 15,-15 7-71-15,15-7-63 0,-14 3-69 0,14-3-138 16,-18-3-479-16,18 3-249 0</inkml:trace>
  <inkml:trace contextRef="#ctx0" brushRef="#br0" timeOffset="13730.32">7292 9139 2788 0,'0'0'51'0,"0"0"-5"0,0 0-5 15,0 0 1-15,2 24 13 16,-2-24 2-16,17 1-4 0,-17-1-2 0,25 1-4 0,-5 2-5 16,-2-3-9-16,5 3-14 15,-1-3-18-15,1 1-30 0,0-1-41 0,-1 0-49 16,1 2-51-16,-5-5-77 0,-18 3-136 16,30-7-338-16,-19 3 12 0</inkml:trace>
  <inkml:trace contextRef="#ctx0" brushRef="#br0" timeOffset="13920.11">7445 9069 2259 0,'0'0'63'16,"-16"9"6"-16,16-9 1 0,0 0 19 0,-8 19 9 0,8-19 6 16,-4 20 7-16,4-20 2 0,-2 25-3 15,2-25-9-15,0 26-13 16,2-11-3-16,0 1-14 0,0-1-27 0,2 0-36 0,0-2-48 0,-4-13-71 15,6 25-57-15,-4-18-77 16,-2-7-171-16,10 14-360 0,-8-9-73 0</inkml:trace>
  <inkml:trace contextRef="#ctx0" brushRef="#br0" timeOffset="14390.32">7742 8833 2365 0,'0'0'64'0,"0"0"13"16,10-19-11-16,-10 19-6 16,0 0 0-16,0 0 26 0,0 0 14 0,0 0 5 15,0 0-1-15,0 0-7 0,0 0-8 16,0 0-3-16,-20 46-11 0,20-46-2 0,-4 30-2 0,2-13-14 16,2 2 1-16,2-2-8 0,0 3-3 0,2-2-4 15,2 0-8-15,1-3-1 16,2 2-6-16,-1-3-6 0,0-1-8 0,1-2-12 15,1-2-11-15,-10-9-12 16,22 12-7-16,-22-12 6 0,16 3-2 0,-16-3 1 0,0 0 7 16,22-2 16-16,-22 2 15 15,0 0 5-15,0 0 4 0,0 0-5 0,0 0 3 0,21-5 2 16,-21 5 2-16,0 0-4 0,0 0 4 16,0 0-3-16,0 0-1 0,6 19-3 15,-6-19-3-15,9 13 0 0,-9-13-3 0,10 14-6 16,-10-14 0-16,17 10-1 15,-17-10 1-15,18 5-1 0,-18-5 4 0,20 0 10 16,-20 0 16-16,0 0 16 0,32-11 9 16,-21 3 12-16,1-3 8 0,-3-1 1 0,0-3-2 15,-1 2 29-15,-2-3-13 16,0 0-5-16,0 0-14 0,-1 1-8 0,2 0-17 16,-7 15-27-16,4-27-31 0,-4 15-42 0,2 1-60 15,-2 11-70-15,4-20-76 0,-4 12-118 16,0 8-200-16,0 0-55 0,0-22-286 0,0 22-310 15</inkml:trace>
  <inkml:trace contextRef="#ctx0" brushRef="#br0" timeOffset="14739.91">8227 8974 2842 0,'0'0'-9'0,"9"9"14"16,-9-9-4-16,11 16 22 15,-7-7 14-15,-4-9 8 0,6 23 6 0,-2-9 4 0,2-1 0 16,-6-13 0-16,7 20-4 16,-5-8 2-16,-2-12-4 0,7 20-3 0,-7-20-5 15,6 18-6-15,-6-18 0 16,4 11-16-16,-4-11-9 0,0 0-13 0,15 6-11 0,-15-6 3 16,0 0 2-16,0 0 2 0,28-16 11 0,-28 16 21 15,18-14 21-15,-7 6 29 16,-11 8 23-16,17-16 17 0,-9 11 7 0,-8 5 7 0,15-9 13 15,-15 9-6-15,15-8-8 16,-15 8-17-16,0 0 4 0,21 2-16 0,-21-2-3 16,0 0-17-16,18 15-7 15,-18-15-5-15,10 15-31 0,-6-6-34 0,-2 2-36 0,0-3-50 16,2 2-50-16,-4-10-66 0,7 19-50 0,-3-13-75 16,-4-6-170-16,6 12-126 15,-6-12-292-15,0 0-305 0</inkml:trace>
  <inkml:trace contextRef="#ctx0" brushRef="#br0" timeOffset="15770.21">8498 8463 2699 0,'0'0'-76'0,"0"0"28"16,0 0 9-16,0 0 23 0,0 0 16 0,0 0 10 16,0 0 16-16,0 0 1 0,0 0 5 0,0 0-8 15,0 0 8-15,0 0 14 16,0 0 15-16,44-16 9 0,-44 16 16 0,0 0 14 0,18 16 13 15,-18-16 4-15,4 15 3 16,-4-15 3-16,-2 21-3 0,2-21 0 0,-8 25-8 16,4-11 0-16,4-14 2 15,-14 22-12-15,8-8-4 0,0-5 15 0,6-9-14 0,-8 17-7 16,8-17-7-16,-3 15-10 16,3-15-11-16,0 0-29 0,11 18-41 0,-11-18-41 15,16 8-76-15,-2-6-90 0,-4 1-91 0,5-3-190 0,-2 0-129 16,-13 0-297-16,0 0-320 15</inkml:trace>
  <inkml:trace contextRef="#ctx0" brushRef="#br0" timeOffset="16710.04">6504 8396 2715 0,'0'0'-82'0,"0"0"33"0,0 0 16 0,0 0 35 15,0 0 11-15,0 0 17 0,0 0 14 16,0 0-1-16,0 0 6 0,0 0 3 16,0 0 0-16,0 0-2 0,0 0 5 0,0 0-4 15,55-17 2-15,-37 16 7 16,-18 1 6-16,36-5 0 0,-18 4 0 0,6-1-1 0,-3 0-6 16,7-1-4-16,1 3-8 15,1-1-4-15,4 1-2 0,0-3-8 0,1 3 0 16,1-1-5-16,0 1-6 0,9 0 2 15,-3-2 3-15,0 1-1 0,3 1 1 0,-1-3 4 16,1 2-3-16,-3-1-6 16,1-3-1-16,-1 4-1 0,0-3-2 0,-1 1-4 15,-1 0 1-15,2 1-1 0,-1 0 0 0,-6 0 1 16,1 1-3-16,0-2 0 0,0 3 1 16,-2-2-5-16,2 1-1 0,4-3-1 0,-6 2-1 15,2 0 0-15,-2-2-2 0,-1 3 1 16,-1-3-3-16,0 2 0 0,-2-2 0 15,-1 1 1-15,-1-1 0 0,-1 0 0 16,1 0 2-16,-2-1-4 0,1 3 2 0,-4-3-2 16,0 2 0-16,-1 1 0 0,1-2 3 15,0 2-3-15,0 0 3 0,1 2-3 16,0-2-1-16,-2 2 1 0,2 0 0 16,-1-2 0-16,1 2 3 0,-2 0-3 0,0-1 0 0,-1 1 0 15,1-3 2-15,-2 3 0 16,-3-2 6-16,-17 2 5 0,34-1 7 0,-19-1 5 15,-15 2 0-15,25-4-4 0,-25 4-1 16,24-1-4-16,-24 1-2 0,21-3-8 0,-21 3-4 16,17-2-16-16,-17 2-26 0,15-3-40 15,-15 3-41-15,0 0-56 0,18-7-72 16,-18 7-127-16,9-4-600 0,-9 4-430 0</inkml:trace>
  <inkml:trace contextRef="#ctx0" brushRef="#br0" timeOffset="18380.11">9386 8095 2983 0,'0'0'26'0,"0"0"59"16,0 0 37-16,0 0 23 15,0 0 31-15,0 0 9 0,0 0 17 0,0 0 38 16,0 0-6-16,0 0-6 16,0 0-16-16,0 0-18 0,0 0-20 0,0 0-25 0,0 0-15 15,0 0-16-15,0 0-19 16,0 0-29-16,0 0-34 0,0 0-53 0,0 0-63 16,0 0-80-16,0 0-98 0,0 0-123 0,0 0-223 15,0 0 0-15,0 0-483 16,0 0-656-16</inkml:trace>
  <inkml:trace contextRef="#ctx0" brushRef="#br0" timeOffset="18671.91">10166 7581 3553 0,'0'0'48'0,"0"0"-5"15,4-21-6-15,-4 21-2 16,0 0-4-16,0 0 0 0,0 0 21 0,0 0 12 16,0 0 6-16,0 0 6 0,5 58-10 0,-5-36-1 0,0-2-6 15,0 10-4-15,0-4-9 16,2 4-2-16,-2-1-6 0,3 2-16 0,-1-1-38 0,-2-1-64 15,2 1-84-15,0-1-71 16,-4-1-143-16,2-1-223 0,0-2-299 0,-4 0-283 16</inkml:trace>
  <inkml:trace contextRef="#ctx0" brushRef="#br0" timeOffset="18890.16">9970 8313 2863 0,'0'0'66'16,"0"0"7"-16,0 0-7 16,0 0-2-16,0 0-3 0,0 0-4 0,0 0-2 0,0 0-4 15,0 0 3-15,0 0-10 16,0 0-5-16,0 0-2 0,61-16-8 0,-40 16-3 16,0 0-11-16,3 0-21 0,-1 2-41 0,4-2-60 15,1 2-54-15,-3-2-70 0,-1 0-146 16,-1 2-445-16,-2-2-149 0</inkml:trace>
  <inkml:trace contextRef="#ctx0" brushRef="#br0" timeOffset="19210.14">10194 8431 2385 0,'-14'5'6'0,"-4"1"58"0,1-2 8 0,0 0 0 16,2 0 3-16,15-4-9 15,-30 7 14-15,16-1 12 0,-1-2-7 0,15-4 0 16,-27 10-3-16,12-7-9 16,5 5-4-16,10-8-8 0,-16 12-2 0,16-12-9 0,-4 15-14 15,4-15-3 1,0 0-11-16,20 34-5 0,-10-23-1 0,2 4-3 0,3-1-4 16,3 1 1-16,-4 2-5 0,4 0 7 0,-4 1-2 15,1 0 2-15,-2 3 6 0,-3-3 4 16,1 3 17-16,-5-6 20 0,-2 3 14 15,-2-6 11-15,0 2 4 16,-2-14-1-16,-10 25-8 0,1-16-9 0,-3 1-9 0,-1-5 9 16,13-5-34-16,-31 6-57 15,13-8-71-15,18 2-105 0,-29-8-70 0,16 1-201 0,-2-2-150 16,3 1-238-16,0-2-204 16</inkml:trace>
  <inkml:trace contextRef="#ctx0" brushRef="#br0" timeOffset="22130.42">677 11762 2583 0,'0'0'74'0,"0"0"37"15,0 0-8-15,0 0-12 0,27 7-10 0,-27-7-12 16,0 0 6-16,25-4 14 0,-25 4 2 15,24 0-2-15,-24 0 0 0,27-2-7 0,-27 2-1 16,29 0-1-16,-9 0 4 16,-20 0-4-16,36 0 2 0,-17 0-7 0,0 0-7 15,-19 0-9-15,37 0-6 16,-19 0-9-16,0 0-12 0,-18 0-22 0,33 0-20 0,-18-1-38 16,-15 1-33-16,28 0-41 0,-28 0-46 0,27-3-40 15,-27 3-33-15,18-2-62 16,-18 2-657-16,16-4-396 0</inkml:trace>
  <inkml:trace contextRef="#ctx0" brushRef="#br0" timeOffset="22299.93">884 11679 2800 0,'0'0'-52'0,"-23"-4"57"16,23 4 20-16,-16-2 3 0,16 2-1 0,0 0 6 16,0 0 6-16,0 0 12 15,0 0 12-15,0 0 5 0,0 0-2 0,0 0-7 16,0 0-15-16,0 0-21 0,0 0-33 15,50-13-43-15,-34 11-55 0,-16 2-48 16,38 0-32-16,-15-2-95 0,-2 0-488 16,2 1-61-16</inkml:trace>
  <inkml:trace contextRef="#ctx0" brushRef="#br0" timeOffset="23010.1">1839 11100 2470 0,'0'0'111'0,"0"0"21"0,0 0-12 0,0 0-7 16,0 0-4-16,0 0 0 15,0 0-2-15,0 0 2 0,0 0-1 0,0 0-4 16,4 58-7-16,0-45-9 0,1 3-12 16,-1 4-10-16,2-4-13 0,1 6-24 15,-2-5-54-15,2 0-66 0,-1 4-85 0,2-6-97 16,0 2-204-16,-6-2-422 0,-2-15-283 15</inkml:trace>
  <inkml:trace contextRef="#ctx0" brushRef="#br0" timeOffset="23230.16">1638 11693 2756 0,'0'0'-20'0,"0"0"2"0,0 0-15 15,0 0-9-15,0 0 7 0,41 0 2 0,-41 0 23 16,28-4-2-16,-8 2 10 0,1 0 17 0,1-2-6 16,8 4 6-16,0-2 13 15,0 0-4-15,5 0 7 0,-4 0-5 0,3 2-18 16,-3 0-22-16,1 0-50 0,-2 2-47 16,-5-2-60-16,-4 0-140 0,-1 0-333 0,-2 2 130 15</inkml:trace>
  <inkml:trace contextRef="#ctx0" brushRef="#br0" timeOffset="23590.12">2127 11740 1887 0,'-18'8'55'0,"18"-8"28"0,-15 5 9 0,15-5 6 0,-16 4 15 16,16-4 20-16,-19 5 24 0,19-5 18 0,-21 5 5 15,8-1 2-15,13-4-13 16,-23 5-18-16,12 1-17 0,11-6-13 0,-21 8-20 15,21-8-4-15,-17 11-11 0,17-11-8 16,-12 13-15-16,12-13-12 0,-2 16-12 0,2-16-12 16,4 23-15-1,-4-23-14-15,15 24-16 0,-3-7-14 0,1 0-5 0,0-1 5 16,1 1 1-16,-1 1 7 0,2-2 1 0,-2 1 4 16,-1 1 2-16,-3-5 9 15,0 0 4-15,-3 1 8 0,-6-14 13 0,4 22 17 0,-4-22 12 16,0 0 9-16,-13 26 4 15,2-19 8-15,-2-1 3 0,-1-1 1 0,14-5-7 16,-30 2-5-16,11-2-13 0,19 0-19 16,-31-7-30-16,16 0-44 0,0-2-54 0,2 0-66 15,3-1-62-15,0 0-57 16,10 10-118-16,-14-20-206 0,12 8-249 0,2 12-213 16</inkml:trace>
  <inkml:trace contextRef="#ctx0" brushRef="#br0" timeOffset="28190.02">3700 11649 263 0,'0'0'66'16,"0"0"-1"-16,0 0-3 0,0 0 14 0,-26 0 15 15,26 0 16-15,0 0 1 0,0 0 6 0,0 0 14 0,0 0 20 16,0 0 13-16,0 0 8 15,0 0 6-15,0 0-3 0,0 0-9 0,0 0-3 16,0 0-14-16,0 0-6 16,0 0-11-16,0 0-7 0,0 0-3 0,0 0 0 0,0 0 6 15,0 0-11-15,0 0-1 16,0 0-9-16,0 0-9 0,0 0-10 0,0 0-8 16,0 0-5-16,0 0-12 0,55 9-4 0,-55-9-8 15,28 2-3-15,-11 0-8 0,2-1-2 16,2 1-4-16,1-2-3 0,0 3-1 0,2-3-3 15,1 1-4-15,5 2-1 16,0-3-2-16,-1 1-1 0,5 1-3 0,-2-2 0 16,2 2-4-16,-3 0 1 15,1-2-1-15,0 2 1 0,-1-2-3 0,1 0 2 16,0 0-6-16,0 1 4 0,-3-1-2 0,1 3 0 0,2-3-4 16,-5 0 5-16,3 2-4 0,0-2 0 15,-1 0 1-15,1 2 1 0,0-2-3 0,-1 0 1 16,3 0-1-16,-2 1 2 15,1-1 1-15,1 0-3 0,0 3 0 0,2-3 0 16,-3 0 0-16,1 0 2 0,0 0-3 16,-1 0 1-16,-1 0 1 0,2 0 3 15,-4 1-3-15,1-1 3 0,1 0-3 16,-5 0 3-16,1 0-2 0,4 2 2 0,-6-2-1 16,2 1 0-16,-3-1-2 0,3 3 2 0,0-2-2 15,0-1-1-15,0 3 2 16,1-3 3-16,-1 3-5 0,-1-2-2 0,-1-1 3 0,1 0-2 15,-2 2 4-15,3-2 4 16,-5 0 6-16,0 0-2 0,2 0 5 0,-1 0 2 0,-1 0-4 16,0 0 3-1,0 0 1-15,1 0-3 0,-2 0-3 0,2 0 1 0,1 1-1 16,-2-1-7-16,2 0 3 16,-1 0-1-16,3 0 0 0,-2 0-1 0,0 0 0 15,1-1 1-15,-1 1-2 0,0-2-3 0,0 2 3 16,-1-1-2-16,1 1-1 0,-2-3 8 15,2 3 7-15,-1 0 3 0,-2-3-2 0,4 3 1 16,-1 0-4-16,1 0 0 16,-2-1-4-16,4 1 2 0,0 1 0 15,-3-1-2-15,3 0 0 0,-1 0-2 16,0 0 13-16,-2 0 7 0,3 0 4 0,-3 0-11 0,3 0 6 16,-3 3 4-16,0-3 3 0,1 0 1 0,-3 0 0 15,0 0 0-15,-2 3-3 0,-1-3-8 16,2 1 1-16,-3 1-6 0,-17-2-3 0,32 0-5 15,-20 1-20-15,-12-1-26 16,24 0-32-16,-14 0-59 0,-10 0-77 16,17-1-80-16,-17 1-178 0,0 0-171 15,5-10 24-15,-5 10-291 0,0 0-277 0</inkml:trace>
  <inkml:trace contextRef="#ctx0" brushRef="#br0" timeOffset="43889.91">4201 12143 773 0,'0'0'177'0,"0"0"-15"0,0 0-20 0,0 0-2 15,0 0 4-15,0 0-17 0,0 0-1 16,0 0-9-16,0 0 0 0,0 0-5 0,0 0-2 16,0 0-6-16,0 0 6 15,0 0-3-15,0 0 2 0,0 0 1 0,0 0-11 16,0 0-2-16,0 0-11 16,0 0-7-16,0 0-7 0,0 0-10 0,0 0-3 15,0 0-4-15,0 0-3 0,0 0-4 0,0 0-8 16,0 0-1-16,0 0 6 0,0 0 2 15,0 0-3-15,-44 5-5 0,44-5-1 0,0 0-5 16,-28 9-1-16,20-3-5 16,8-6 0-16,-21 8-5 0,21-8 0 0,-17 7-2 0,17-7-2 15,-15 8 1-15,15-8 2 16,0 0-1-16,-17 9 0 0,17-9-2 0,0 0 0 16,0 0-3-16,0 16 0 0,0-16 3 0,0 0-1 15,0 0 4-15,19 19-4 0,-19-19 0 16,19 11-2-16,-8-3 1 0,-1 0-1 0,1-1 0 15,1 1 0-15,2 1-3 16,-2-1 4-16,3 1-2 0,-2 0-6 0,-1-2 1 16,1 0 1-16,-1 1 1 0,0-2-1 15,-12-6 0-15,20 11 1 0,-9-3-1 16,0-3 2-16,-11-5-3 0,16 12-1 0,-16-12 2 0,15 13-3 16,-8-6 1-16,-7-7 0 15,13 14 6-15,-13-14 7 0,8 13 12 0,-8-13 2 0,4 15-1 16,-4-15 8-1,2 16 7-15,-2-16 3 0,0 0-7 0,-8 23-18 0,8-23-1 16,-9 15-3-16,9-15-1 16,-13 14 4-16,5-5-2 0,8-9 2 0,-17 13-1 0,7-9-5 15,-4 4 1-15,14-8-3 16,-26 8 0-16,12-8 1 0,14 0-4 0,-31 0-13 16,31 0-15-16,-32-7-26 0,18 2-46 0,-4-1-52 15,6 0-85-15,-1 1-66 0,0-5-141 16,2 3-188-16,3-1-367 0,8 8-445 0</inkml:trace>
  <inkml:trace contextRef="#ctx0" brushRef="#br0" timeOffset="44769.94">4583 12405 2835 0,'0'0'-203'16,"0"0"-4"-16,23 2-15 15,-23-2-470-15,0 0 59 0</inkml:trace>
  <inkml:trace contextRef="#ctx0" brushRef="#br0" timeOffset="45196.56">4606 12407 1901 0,'0'0'-87'0,"0"0"28"15,0 0 14-15,16-4 15 16,-16 4 17-16,0 0 10 0,0 0 19 0,0 0 6 16,0 0 1-16,0 0 0 0,0 0-7 0,0 0-2 15,0 0 7-15,0 0-8 0,0 0-2 16,0 0 14-16,0 0-6 0,0 0 12 0,0 0 3 15,0 0 13-15,0 0-3 0,0 0 10 16,0 0 9-16,0 0 8 0,0 0-1 16,0 0 8-16,0 0 3 0,0 0 0 15,0 0 6-15,0 0-2 0,0 0-3 0,0 0-2 16,0 0-6-16,0 0-6 0,0 0-4 0,22 8-1 0,-22-8-8 16,0 0-7-1,0 0-3-15,0 0-1 0,0 0-4 0,0 0-4 16,0 0-2-16,0 0 8 0,0 0 2 15,0 0 10-15,0 0 2 0,0 0 3 0,0 0 3 16,0 0 1-16,0 0 1 16,18 2 4-16,-18-2 2 0,0 0-2 0,0 0 0 15,0 0-6-15,0 0-5 0,24 1-7 16,-24-1-4-16,0 0-6 0,23 0 1 0,-23 0-2 16,24 3 8-16,-24-3-2 0,26 1-7 0,-12-1 3 15,-14 0-8-15,32 2-6 16,-15-2 1-16,-17 0-2 0,27 4-7 0,-14-4-5 0,-13 0-23 15,23 4-27-15,-23-4-36 16,19 0-37-16,-19 0-56 0,0 0-59 0,21-2-105 16,-21 2-211-16,0 0-102 15,0 0-180-15,15-9-149 0</inkml:trace>
  <inkml:trace contextRef="#ctx0" brushRef="#br0" timeOffset="45534.55">4785 12317 2379 0,'0'0'-86'15,"0"0"13"-15,0 0 7 16,-16 6 33-16,16-6 26 0,0 0 37 0,0 0 40 15,0 0 34-15,0 0 18 0,0 0 19 16,-2 21 14-16,2-21 8 0,0 0 3 0,2 23 7 16,-2-23-5-16,2 19-11 15,-2-19-9-15,4 23-13 0,-2-10-11 0,-2-13-12 16,4 31-13-16,-2-19-14 0,0 4-6 0,-2-16-7 0,2 29-7 16,1-18-14-16,-3-11-25 15,2 22-38-15,-2-22-42 0,2 16-48 16,-2-16-49-16,2 16-48 0,0-10-56 15,-2-6-79-15,0 0-126 0,5 9-448 16,-5-9-298-16</inkml:trace>
  <inkml:trace contextRef="#ctx0" brushRef="#br0" timeOffset="46080.28">5036 12279 2611 0,'0'0'-118'15,"8"-11"31"-15,-8 11 16 0,0 0 18 0,0 0 22 16,0 0 25-16,0 0 14 0,0 0 27 15,0 0 13-15,4-14 12 0,-4 14-7 0,0 0 7 0,0 0-7 16,0 0 3-16,0 0-23 16,0 0-10-16,0 0-20 0,14-8-13 0,-14 8-14 0,18-1-16 15,-18 1-7-15,23 1-7 16,-23-1-1-16,30 4 24 0,-14-1-14 0,2 1 10 16,-4-1 7-16,4 1 13 0,-18-4 13 0,25 9 26 15,-15-3 14-15,-10-6 26 0,13 14 15 16,-13-14 9-16,2 17 14 0,-2-17 9 0,0 0 3 15,-11 29-5-15,5-18 1 16,-2 1-6-16,-1-1-10 0,9-11-4 0,-14 21-8 16,7-14-11-16,7-7-5 15,-13 17-4-15,9-7-7 0,4-10-7 0,-2 18-1 0,2-18 14 16,2 22-5-16,-2-22-6 0,10 26-4 0,0-8-8 16,-2 1 0-16,2-2-6 15,1 4-2-15,-3-2-5 0,1 2 2 0,0-2-4 16,-5-2-1-16,0 2 0 15,0-2 4-15,-4 0-2 0,0-17-1 0,-6 31-3 0,2-17-1 16,-5-2-5-16,0 2-12 16,1-2-31-16,-3-3-43 0,1 2-51 0,10-11-69 15,-20 16-82-15,12-11-174 16,-2 1-178-16,10-6-199 0,-15 8-155 0</inkml:trace>
  <inkml:trace contextRef="#ctx0" brushRef="#br0" timeOffset="46650.21">5490 12339 2533 0,'0'-18'23'0,"0"18"4"16,0 0-1-16,0 0 8 0,0 0 12 0,0 0 21 15,0 0 22-15,-6-17 15 16,6 17 6-16,0 0 10 0,0 0-5 0,0 0-5 16,0 0-10-16,-14 40-4 0,14-40-10 0,-2 23-8 0,2-23-12 15,-3 24-2-15,3-24-6 16,5 23-5-16,-5-23-4 0,2 23-9 0,2-14 3 15,-4-9-5-15,6 18-7 16,-6-18-2-16,8 14-5 0,-8-14 1 0,11 5-5 0,-11-5-5 16,0 0-1-16,21 0 3 15,-21 0-6-15,0 0 1 0,19-15-3 0,-19 15 3 16,11-14-1-16,-11 14 10 0,11-9-2 0,-11 9 5 0,0 0-4 16,12-12-2-1,-12 12-1-15,0 0-3 0,0 0-1 0,17-2 2 16,-17 2-4-16,0 0-2 0,0 0 2 15,30 14-2-15,-30-14-2 0,19 8 2 0,-19-8-6 0,15 5 4 16,-15-5-5 0,16 6 6-16,-16-6 9 0,18 1 15 0,-18-1 13 0,0 0 0 15,20-5 20-15,-20 5-24 16,18-10 3-16,-18 10 1 0,12-9-15 0,-12 9 1 16,11-13-5-16,-11 13-7 0,8-11-18 0,-8 11-32 0,6-12-41 15,-6 12-57-15,0 0-72 16,2-14-60-16,-2 14-120 0,0 0-192 15,-10-13-39-15,10 13-252 0,0 0-217 0</inkml:trace>
  <inkml:trace contextRef="#ctx0" brushRef="#br0" timeOffset="47050.29">5810 12460 2518 0,'0'0'-89'0,"9"8"16"16,-9-8 16-16,8 11 31 15,-8-11 26-15,6 14 5 0,-6-14 25 0,7 19 6 0,-7-19 19 16,2 21 15 0,0-10 11-16,-2-11 6 0,2 25 5 0,0-10 6 0,-2 0 1 15,0-15-4-15,2 25-8 16,0-12-9-16,-2-13-8 0,2 21-6 0,-2-21-6 16,2 20-9-16,-2-20 11 0,0 0 12 0,0 19 1 15,0-19-5-15,0 0-9 0,0 0-3 16,0 0-8-16,0 0-4 0,0 0-8 0,0 0-2 15,0 0-6-15,30-37 5 16,-24 23 12-16,1 4 15 0,-7 10 7 0,15-22 11 0,-9 13-1 16,-6 9-2-16,11-14-1 15,-11 14-1-15,15-9 6 0,-15 9 4 0,12-6-4 16,-12 6 10-16,0 0 12 16,0 0-14-16,0 0 10 0,25 15-10 0,-25-15-8 15,8 16-12-15,-8-16-11 0,8 19-13 0,-6-8-24 16,-2-11-30-16,8 21-41 0,-6-11-49 15,2 0-59-15,-2-1-84 0,-2-9-66 0,7 11-159 0,-7-11-167 16,2 10 18 0,-2-10-279-16,0 0-280 0</inkml:trace>
  <inkml:trace contextRef="#ctx0" brushRef="#br0" timeOffset="49250.29">6312 12433 2511 0,'0'0'-155'0,"0"0"27"0,0 0 12 15,0 0 14-15,0 0 21 16,0 0 10-16,0 0 15 0,0 0 18 0,0 0 4 16,0 0 14-16,0 0-3 15,0 0 11-15,0 0 17 0,0 0-1 0,0 0 7 0,0 0 12 16,0 0 15-16,0 0 11 0,0 0 20 0,0 0 23 16,0 0 7-16,0 0-10 15,0 0-6-15,0 0-9 0,0 0-3 16,0 0-12-16,0 0 0 0,0 0-3 15,0 0-10-15,0 0-3 0,0 0-2 0,0 0-3 0,0 0 2 16,0 0 10-16,0 0 1 16,0 0 9-16,0 0 7 0,0 0 6 0,0 0 4 15,0 0 3-15,0 0 0 16,0 0-11-16,0 0-4 0,0 0-6 0,0 0-7 0,0 0-7 16,0 0-7-16,0 0-4 0,0 0-4 0,0 0 1 15,0 0-4-15,0 0-4 16,0 0-3-16,46 0 1 0,-46 0-4 0,0 0 4 15,0 0 3-15,19 3 0 0,-19-3 2 16,0 0-3-16,22 1-3 0,-22-1-3 0,16 0 0 16,-16 0-2-16,0 0-3 15,28 2-1-15,-28-2 0 0,17 0-8 0,-17 0-7 0,17 2-9 16,-17-2-19-16,0 0-24 0,25-2-27 0,-25 2-36 16,0 0-38-16,20 0-49 15,-20 0-87-15,0 0-642 0,4-6-346 0</inkml:trace>
  <inkml:trace contextRef="#ctx0" brushRef="#br0" timeOffset="49579.95">6393 12384 2746 0,'8'-27'-55'0,"-8"27"47"0,0 0 33 0,0 0 18 0,0 0 16 16,0 0 9-16,8-11 12 15,-8 11-12-15,0 0-5 0,0 0 12 0,0 0 24 16,0 0 14-16,0 0 4 0,0 0 7 0,0 0 4 16,0 0 2-16,0 0-2 0,0 0-4 15,8 44-8-15,-8-44-13 0,2 21-9 0,-2-21-12 16,0 22-7-16,3-9-20 15,-3-13 4-15,2 26-10 0,0-11-10 0,0-1-25 0,-2-14-36 16,3 26-43 0,-1-14-45-16,-2-12-47 0,4 20-58 0,-2-10-53 0,-2-10-103 15,4 17-170-15,-2-9-386 16,-2-8-332-16</inkml:trace>
  <inkml:trace contextRef="#ctx0" brushRef="#br0" timeOffset="50600.56">6674 12330 2640 0,'0'-18'-117'0,"0"18"37"0,0 0 30 16,0 0 33-16,4-21 34 16,-4 21 34-16,0 0 32 0,0 0 23 0,2-16 4 15,-2 16-2-15,0 0-11 0,0 0-17 0,0 0-3 0,0 0 1 16,0 0 7-16,0 0 3 15,0 0-1-15,0 0-1 0,0 0-4 0,0 0-9 16,-13 51-7-16,9-37-9 0,2 3-2 16,2-17-8-16,-2 33-2 0,2-16-7 0,2-2-1 15,-2-15-4-15,2 31-5 16,0-19-3-16,-2-12 0 0,7 24-3 0,-7-24-5 16,8 15-13-16,-8-15-8 0,12 11-10 0,-12-11 0 15,14 3-3-15,-14-3-2 16,0 0 1-16,0 0 6 0,27-11-4 0,-27 11 6 0,13-9 0 15,-13 9 4-15,0 0 6 16,17-9-1-16,-17 9 0 0,0 0 0 0,0 0 1 16,12-6 0-16,-12 6 1 0,0 0 0 15,0 0-1-15,0 0 4 0,0 0-7 0,0 0 5 16,0 0-4-16,0 0 1 16,0 0 1-16,0 0 6 0,13 18-1 0,-13-18 6 15,0 0 0-15,0 0 5 0,0 0-1 0,0 0 4 16,25-4 1-16,-25 4 6 0,0 0 10 15,18-14 13-15,-18 14 6 0,12-14 13 0,-4 7 3 16,-8 7-5-16,17-16-3 16,-10 7-9-16,-7 9-3 0,11-15-9 0,-11 15-12 15,10-15-36-15,-10 15-48 16,6-13-70-16,-6 13-93 0,2-12-101 0,-2 12-230 0,0 0-93 16,-2-13-228-16,2 13-232 0</inkml:trace>
  <inkml:trace contextRef="#ctx0" brushRef="#br0" timeOffset="50990.03">6989 12469 2581 0,'0'0'3'0,"0"0"19"16,10 12-5-16,-10-12 21 0,0 0 15 0,8 16 4 16,-8-16-5-16,2 15-3 15,-2-15 3-15,2 21-8 0,-2-21 4 0,0 24 5 0,2-10 2 16,-2-14-8-16,0 30 6 15,2-14-1-15,-2-16 1 0,2 24-2 0,0-12-9 16,-2-12-2-16,2 20-3 16,-2-20-4-16,2 16 2 0,-2-16-5 0,0 0-3 15,6 12-5-15,-6-12-4 16,0 0-1-16,0 0-4 0,0 0-7 0,0 0 2 0,28-33 5 16,-20 22-8-16,-1-3 4 0,1 2-1 15,-2 2 16-15,-6 10 15 0,14-20 4 16,-8 13 3-16,-6 7-3 0,12-12 8 0,-12 12 17 0,13-7-2 15,-13 7 7-15,0 0 4 16,0 0-3-16,0 0-5 0,25 15-6 0,-25-15-9 16,7 17-3-16,-7-17-8 0,6 21-13 15,-2-10-19-15,-4-11-33 0,4 21-39 0,-4-21-49 16,5 19-59-16,-3-7-51 0,0-5-57 0,-2-7-145 16,4 10-178-16,-4-10-253 15,0 0-203-15</inkml:trace>
  <inkml:trace contextRef="#ctx0" brushRef="#br0" timeOffset="51579.99">7277 12533 2539 0,'0'0'-43'0,"0"0"14"15,0 0 11-15,0 0 27 16,0 0 17-16,0 0 16 0,25 24 12 0,-25-24 6 15,4 22-2-15,-2-11-1 0,-2-11 1 16,5 27-2-16,-2-14-1 0,1 0-3 0,-4-13 2 16,4 26 2-16,0-16 8 15,-4-10 3-15,4 21 0 0,-4-21 10 0,6 15 9 16,-6-15 1-16,4 14-14 0,-4-14 0 16,9 10-8-16,-9-10-9 0,0 0-5 0,0 0-5 15,19 0-5-15,-19 0-3 0,0 0-3 0,17-18-4 16,-17 18-5-16,10-23-2 0,-3 8-2 15,0-4-4-15,1-4-4 0,-2-1-2 0,0-3-1 16,0-1 0-16,2 1-1 16,-4-4-6-16,2 2 1 0,-2 0 0 0,0 0-3 0,0-2-1 15,1 0 4 1,-3 3-2-16,2-3-5 0,-2 0 4 0,0 2-2 0,3 0 3 16,-3 0-3-16,2 2 1 0,0 2-1 0,1-3 0 15,1 5-1-15,-2 5 0 16,2 0 2-16,0 1 0 0,2 2-1 0,-2 2 5 0,2-1 1 15,0 5 1-15,3-3 1 16,0 4 2-16,-11 8 0 0,25-12-1 0,-9 6-5 16,2 0 6-16,3 0-3 15,4 0-1-15,1 1-4 0,3 2 3 0,3-4 1 0,6 3 1 16,7 1 3-16,-1-1 13 0,1 0 2 0,1 0 1 16,1 0-3-16,-1 0-1 15,-1-1-2-15,1 1-1 0,-1 0-4 0,-3 0-1 16,-2 1-1-16,-3 1-1 0,-3-3-3 15,-5 2 0-15,1 1-2 0,0-2-16 0,-4 2-22 16,-4-1-22-16,-3-2-27 16,-1 4-26-16,2-1-49 0,-6 0-49 0,0 0-65 15,-14 2-132-15,21-3-576 16,-21 3-429-16</inkml:trace>
  <inkml:trace contextRef="#ctx0" brushRef="#br0" timeOffset="54029.95">6746 11689 2692 0,'0'0'-52'15,"0"0"35"-15,0 0 11 0,0 0 19 0,0 0 24 16,0 0 23-16,0 0 16 15,0 0 9-15,0 0 2 0,0 0-5 0,0 0-4 0,0 0-9 16,0 0-8-16,42-14-1 16,-42 14-9-16,0 0-4 0,25-2-2 0,-25 2-4 15,26 0 0-15,-26 0-4 16,27 0-1-16,-9 2 0 0,0 0-5 0,2 0-3 16,-2 0 2-16,6-1-1 0,-1 2-2 15,1-1-3-15,-2 0-2 0,4-1-2 0,-1 2-2 16,3-2-2-16,0-1-4 0,-1 2 1 0,-1-2-1 15,-2 0 1-15,0-2-3 16,2 2-3-16,-3 0 2 0,3-1-4 0,-4 1-1 0,0-3 5 16,1 2-6-16,0 1 1 15,0 0-2-15,1 0 1 0,-1 0 0 0,3 0-1 16,-4 0-2-16,2 1 5 0,-1-1-5 0,1 3 1 16,1-3 1-16,-2 1-1 0,3-1-1 15,-3 2 3-15,1-2-4 0,-2 1 4 0,2-1-3 16,-3 0 2-16,2 0 1 15,0 3-1-15,1-3-2 0,-1 0 4 0,-2 1-6 0,2-1 1 16,1 3 0 0,-3-3 2-16,2 3-2 0,-2-3 3 0,3 3-2 0,4-2 2 15,-6 2-1-15,2-2 0 16,-3-1 0-16,3 2 2 0,0 0-3 0,0-2 0 16,-1 2-1-16,1-2 2 0,-1 0-1 0,-2 0 5 15,2 0-5-15,-3 0 0 0,-20 0 0 16,38-2 5-16,-17 0-7 0,-5 2 2 0,4-2 0 15,-20 2-2-15,36-1 3 16,-18-2 2-16,2 3-5 0,-20 0 2 0,35-1-1 16,-15 1-1-16,-4 0 0 0,-16 0 4 15,39 0-2-15,-23-2 2 0,-16 2-4 0,30-1 5 16,-15 1-3-16,-15 0-1 16,30-3-1-16,-30 3 4 0,28 0-4 0,-28 0-2 0,22 0 3 15,-22 0 2-15,20 0-2 0,-20 0-7 0,18 0-29 16,-18 0-52-16,0 0-69 15,24 0-84-15,-24 0-184 0,11-3-506 0,-11 3-344 16</inkml:trace>
  <inkml:trace contextRef="#ctx0" brushRef="#br0" timeOffset="55769.93">10547 11725 1004 0,'0'0'131'0,"0"0"-41"0,0 0-9 16,-16-10-10-16,16 10 1 0,0 0 2 15,0 0 12-15,0 0-6 0,0 0 7 0,0 0-1 16,0 0-10-16,0 0-4 16,0 0 6-16,0 0 4 0,0 0 1 0,0 0 0 15,0 0 7-15,0 0 2 0,53-4-8 0,-53 4-6 0,20 0-7 16,-20 0-8-16,28 3-1 15,-9-3-7-15,0 0-7 0,2 0-3 0,3 1-7 16,-1-1 0-16,7 2-9 16,0 0-3-16,-1-2 6 0,3 2-10 15,0 0 3-15,4-4 1 0,-3 4 0 0,4-2 1 16,-2 0 3-16,-1 0-3 0,3 2 6 0,-2 0-5 16,-1-2-7-16,0 2-2 0,0-2 2 0,-1 1 0 15,1-1 6-15,0 2 3 0,0 1 17 16,-2-2 9-16,0-1 9 0,-1 3 9 0,4-2 8 15,-4 2 2-15,1-3 4 16,0 1-16-16,3 1-4 0,-3 0-6 0,4-2-6 16,0 2-5-16,1-1-7 0,0-1-5 15,-2 2-4-15,0 0-4 0,2 0-3 0,1-2-3 16,-5 2-3-16,4 1-3 0,-1-3-1 0,-2 1-1 16,-1 1-4-16,1 0-1 0,0-2-1 15,-1 2-1-15,-1-2-1 0,1 2 1 0,-1-1-2 16,1-1 0-16,-1 3 4 15,2-2-6-15,0-1-2 0,-1 2 0 0,1 0 2 0,2-2-3 16,0 2 0 0,-1 0-1-16,1 0 1 0,1-2-1 0,-1 1 0 0,0-1 0 15,1 0 1-15,-5 0 3 16,4 0-5-16,1 0 0 0,-2 0 0 0,1 0 0 0,-2 3 2 16,3-3-3-16,1 0-2 0,2 0 3 15,2 1 0-15,3-1 3 0,-5 3 10 16,3-2 1-16,2 1 3 0,-3 2 3 15,-2-2 1-15,2 0 0 0,-2 2 2 16,0-2-7-16,1 1 7 0,-1 1 2 0,0 0 5 0,1 0 4 16,-1-3 26-16,-6 4-20 15,0-2 8-15,-1-1-11 0,-1 2-2 0,-1-2 1 16,-4 0-5-16,0-1-11 0,-4-1-5 0,-2 3-10 16,-2-3-24-16,-1 0-26 0,-4 0-49 15,-4 0-64-15,-10 0-73 0,18-3-81 0,-18 3-185 16,0 0-133-16,0 0 36 15,0 0-274-15,-42-5-226 0</inkml:trace>
  <inkml:trace contextRef="#ctx0" brushRef="#br0" timeOffset="56810.41">10947 12239 2584 0,'0'0'-69'0,"0"0"9"0,12-12 8 0,-12 12 5 16,0 0 9-16,0 0 7 16,0 0 23-16,0 0 27 0,0 0 24 0,0 0 24 15,0 0 24-15,0 0 19 16,-32-9 8-16,32 9 11 0,0 0 4 0,0 0-3 0,-38 14-10 16,27-9-11-16,11-5-14 0,-15 9 2 15,15-9-15-15,-8 12-7 0,8-12-10 16,0 0-4-16,2 23-6 0,-2-23-5 0,16 15-7 0,-3-4-5 15,4-1-4-15,3 2-3 16,-2-1 1-16,3 3-9 0,-1-3 0 0,0 0-2 16,0 3-6-16,-4-3 2 15,2 2-3-15,-8-1 2 0,1-1 5 0,-3-2 8 0,-8-9 5 16,8 18 4-16,-8-18 0 16,-2 15-2-16,2-15 2 0,-14 14 5 0,14-14 3 0,-26 7 2 15,12-3 5-15,-3-1-11 0,17-3-2 16,-30 0-8-16,30 0-9 0,-28 0-20 15,28 0-28-15,-21-7-43 0,21 7-54 0,-14-6-71 16,7 3-64-16,7 3-133 16,0 0-201-16,-5-18-359 0,5 18-375 0</inkml:trace>
  <inkml:trace contextRef="#ctx0" brushRef="#br0" timeOffset="57120.08">11242 12369 2853 0,'0'0'-24'0,"0"0"46"16,0 0 8-16,0 0 3 15,21 2 11-15,-21-2 4 0,0 0 22 0,0 0 9 16,23-2 5-16,-23 2-10 0,19-2-3 16,-19 2-12-16,24-2-3 0,-24 2-8 0,23 0-6 15,-23 0-4-15,23-2-3 16,-23 2-16-16,26-1-18 0,-26 1-31 0,21-3-44 16,-21 3-36-16,18 0-40 0,-18 0-25 15,16-4-33-15,-16 4-115 0,8-5-484 16,-8 5-120-16</inkml:trace>
  <inkml:trace contextRef="#ctx0" brushRef="#br0" timeOffset="57360.21">11337 12257 2417 0,'0'0'11'0,"0"0"22"16,-12-8 3-16,12 8-3 15,0 0 27-15,0 0 21 0,0 0 17 0,0 0 15 0,0 0 4 16,0 0 6-16,0 0 5 15,0 0 4-15,6 40-7 0,-6-40-8 0,5 23-10 16,-2-8-10-16,-1 1-13 0,2-2-5 16,1 4-11-16,-3-2-6 0,2 2-14 15,1-1-17-15,-1-2-24 0,0 1-26 16,-1-1-34-16,-3-15-41 0,5 21-59 0,0-10-42 16,-1-3-55-16,-4-8-158 0,4 13-510 0,-4-13-321 15</inkml:trace>
  <inkml:trace contextRef="#ctx0" brushRef="#br0" timeOffset="57806.13">11563 12296 2664 0,'0'0'-41'16,"3"-15"55"-16,-3 15 4 0,0 0 13 15,0 0 18-15,0 0 19 0,0 0 23 0,4-19 7 16,-4 19-7-16,0 0-6 16,0 0-16-16,15-9-5 0,-15 9-10 0,15-4-11 15,-15 4-7-15,22-3-10 0,-22 3-7 16,26 0-7-16,-26 0-6 0,28 3 4 0,-28-3-5 16,24 1 0-16,-15 3-1 0,-9-4 7 15,16 6 0-15,-16-6 7 0,6 12 5 16,-6-12 3-16,0 0 4 0,0 19-2 0,0-19 3 0,0 0 0 15,-10 19-2-15,10-19-3 16,-8 16-6-16,8-16 3 0,-6 17-5 0,6-17 1 16,0 19-1-16,0-19-4 15,9 24 1-15,-2-11-7 0,-3 2 2 0,2 1 3 0,-1-1 5 16,0 2 7-16,-3 0 18 16,3 1 9-16,-5 0 4 0,0 0 3 0,0 1-3 15,-7 0-4-15,3-2-3 0,-4-2-7 0,0 4-5 16,-2-4-5-16,-2 3-22 0,2-5-37 15,-1 0-47-15,0-1-59 0,2 2-69 0,-3-3-63 16,2-2-143-16,2 0-167 16,-3-1-280-16,11-8-202 0</inkml:trace>
  <inkml:trace contextRef="#ctx0" brushRef="#br0" timeOffset="58430.05">11937 12310 2758 0,'-16'-17'62'16,"16"17"2"-16,0 0-4 0,0 0-8 0,0 0 11 0,0 0 6 15,-21 30 0-15,21-30-2 16,-5 21-7-16,3-8-5 0,2-13-3 0,0 24-9 16,0-24-5-16,5 22-3 0,2-11-2 15,-1 1-6-15,-6-12-8 0,14 19-19 0,-6-14-19 16,-8-5-8-16,18 8-16 16,-18-8 5-16,21 2 11 0,-21-2-9 0,0 0 6 15,28-7 6-15,-28 7 9 0,16-7 7 0,-16 7 0 16,19-5 8-16,-19 5 0 0,13-4 2 15,-13 4-3-15,0 0 6 0,0 0-2 0,25-1-2 16,-25 1 8-16,0 0 1 16,16 5 10-16,-16-5 14 0,0 0 8 0,0 0 7 15,20 4 15-15,-20-4 0 0,0 0 3 16,0 0 0-16,20-6 6 0,-20 6 8 0,9-13 12 16,-9 13 8-16,4-17 9 0,-4 17 3 0,3-25-23 15,-3 25-9-15,2-25-7 16,-2 14-7-16,0 11-7 0,5-22-11 0,-5 22-21 0,5-19-36 15,-5 19-61-15,0-20-95 16,2 12-105-16,-2 8-209 0,0 0-130 0,-2-15-356 16,2 15-405-16</inkml:trace>
  <inkml:trace contextRef="#ctx0" brushRef="#br0" timeOffset="58770.11">12291 12464 2915 0,'7'11'-30'0,"-7"-11"6"0,0 0 6 0,7 16 1 0,-7-16 18 16,4 10 14-16,-4-10 15 16,0 0 12-16,2 20 6 0,-2-20 13 15,4 14 2-15,-4-14-2 0,0 0-3 0,5 19-3 16,-5-19-8-16,0 0-5 0,2 17-1 0,-2-17 0 16,0 0 12-16,0 0 10 0,3 13-5 0,-3-13-5 15,0 0-4-15,0 0-6 16,0 0-2-16,0 0 4 0,0 0 11 0,0 0 3 0,24-36 9 15,-24 36 5-15,17-12 5 16,-9 7 5-16,-8 5 8 0,15-8 8 0,-15 8 36 16,21-4 2-16,-21 4-21 15,22 2-5-15,-22-2-8 0,20 6-14 0,-20-6-5 0,21 12-9 16,-14-7-12-16,4 3-13 0,-11-8-18 0,15 15-19 16,-15-15-39-16,14 14-35 0,-11-9-41 15,1 3-49-15,-4-8-57 0,8 7-49 0,-8-7-80 16,0 0-178-16,9 4-89 15,-9-4-355-15,0 0-394 0</inkml:trace>
  <inkml:trace contextRef="#ctx0" brushRef="#br0" timeOffset="59090.19">12835 12436 2935 0,'0'0'-21'15,"0"0"26"-15,17-8 2 0,-17 8 5 0,0 0 12 16,23-4 10-16,-23 4 11 16,20-2-13-16,-20 2-2 0,27-2-5 0,-27 2-25 0,26 0-48 15,-11-2-36-15,-15 2-53 16,27-1-51-16,-14-3-109 0,1 2-443 0,-14 2-16 0</inkml:trace>
  <inkml:trace contextRef="#ctx0" brushRef="#br0" timeOffset="59810.41">13155 12531 2131 0,'0'0'-65'0,"0"0"38"0,0 0 21 0,0 0 25 0,0 0 38 15,0 0 18-15,0 0 29 16,9-50 24-16,-9 50 31 0,0 0 18 0,0 0 5 16,8-13 3-16,-8 13-5 0,0 0-17 15,0 0-18-15,0 0-20 0,0 0-5 0,0 0-2 16,0 0-9-16,0 0-12 16,0 0-8-16,0 0-13 0,0 0-8 0,0 0-5 0,0 0-6 15,-3 50-8-15,3-50-3 0,0 26-6 0,0-13-5 16,3 3-4-1,-3-16-1-15,4 25-5 0,-2-14-3 0,-2-11 2 0,2 19-4 16,-2-19-4-16,7 15-5 16,-7-15-8-16,12 7-13 0,-12-7-11 0,0 0-10 0,0 0-5 15,0 0-2-15,31-20 3 16,-31 20 3-16,13-16 7 0,-9 7 3 0,-4 9 6 0,12-14 4 16,-12 14 8-16,9-12 0 0,-9 12-2 15,0 0 3-15,15-10 0 0,-15 10 0 16,0 0 1-16,0 0-2 0,0 0 1 15,30 13 6-15,-30-13-3 0,14 12 0 16,-8-5-3-16,-6-7 3 0,15 12 1 0,-15-12-2 16,14 9 9-16,-14-9 19 0,11 6 8 15,-11-6 13-15,0 0-2 0,21 0 0 16,-21 0 2-16,0 0 8 0,20-11 12 0,-20 11-9 16,15-16 0-16,-6 9-16 0,-9 7 4 0,14-21 6 15,-5 11-13-15,-9 10-14 0,9-15 4 0,0 6-3 16,-9 9-16-16,9-14-14 15,-5 8-25-15,-4 6-30 0,9-9-46 0,-9 9-67 16,8-10-78-16,-8 10-95 16,6-9-199-16,-6 9-88 0,0 0-335 0,0 0-407 15</inkml:trace>
  <inkml:trace contextRef="#ctx0" brushRef="#br0" timeOffset="60179.83">13609 12614 2935 0,'9'10'-24'0,"-9"-10"34"16,0 0-3-16,6 15 10 0,-6-15 16 0,0 0 16 0,6 18 11 16,-6-18 1-16,7 12-7 15,-7-12-8-15,6 20 1 0,-2-11-9 0,-4-9-3 16,9 21-4-16,-4-11-4 0,-5-10-2 0,5 19-1 16,-5-19-2-16,6 18-4 0,-6-18-4 15,7 13 4-15,-7-13 1 0,0 0-6 0,8 12 0 16,-8-12-5-16,0 0 2 15,0 0-5-15,0 0 2 0,0 0-2 0,0 0 5 16,30-24 10-16,-30 24 13 0,11-12 15 16,-11 12 13-16,7-9 17 0,-7 9 1 0,0 0 7 15,15-10 7-15,-15 10 3 16,0 0-4-16,21 0-9 0,-21 0-8 0,0 0-9 16,23 14-7-16,-23-14-9 0,12 12-3 0,-7-5-2 15,-5-7-9-15,12 19-1 0,-6-7-4 16,-6-12-3-16,9 21-6 0,-5-12-10 0,-4-9-20 15,8 20-30-15,-8-20-40 0,7 16-52 16,-7-16-75-16,6 10-66 0,-6-10-140 0,4 5-180 16,-4-5-366-16,0 0-388 15</inkml:trace>
  <inkml:trace contextRef="#ctx0" brushRef="#br0" timeOffset="61039.76">13888 12658 2784 0,'0'0'-133'0,"0"0"30"16,0 0 30-16,0 0 39 0,0 0 36 0,0 0 43 0,0 0 18 15,0 0 12-15,0 0 3 16,0 0-1-16,11 50-2 0,-9-39-5 0,-2-11-10 0,2 25-1 16,1-12-7-16,1 1-2 15,-4-14 3-15,3 23-1 0,-3-23 3 0,6 20-1 16,-6-20 0-16,4 19 5 0,-4-19 9 0,5 16 7 15,-5-16 7-15,4 11-3 0,-4-11-8 16,0 0-7-16,14 9-7 0,-14-9-7 16,0 0-4-16,0 0-3 0,0 0-7 15,0 0-4-15,25-20-3 0,-25 20-3 0,9-25-3 16,-5 6-2-16,0-4-2 0,-3-5-4 16,3-1-3-16,2-5-3 0,-2 0-2 0,0-5 0 15,1 5-1-15,-3-2-4 0,2 0 3 0,0 2-3 16,1-1-2-16,-2 6 0 15,-1 1 4-15,0-1 2 0,3 1-4 0,-1 0-1 16,-2 2-1-16,5 0 0 16,2 1 4-16,-5 0-1 0,3 1-1 0,0 0-4 0,-1 2-1 15,1 3 2-15,2 0-2 16,-2 1 3-16,2 3-1 0,-2 2-1 0,0 0 1 16,3 1 0-16,-3 1 1 0,-7 11 0 0,20-19-1 0,-11 11 2 15,5 1-1-15,-1-1 2 16,2 3-4-16,-15 5 0 0,33-8-2 0,-11 4 7 15,3 2-6-15,2 0 3 16,8 0-1-16,1 2 0 0,8 2 1 0,2-2-1 0,2 2 1 16,1 0-1-16,-4 2 0 15,7-3-1-15,-6 1-5 0,3 0 0 16,-3 1 2-16,1-2-5 0,-4-1 0 0,3 2 3 0,-4-2-1 0,-6 2-1 16,0-2 1-16,-5 0 3 15,0 0-2-15,-2 0-7 0,-4 0-14 0,0 0-19 16,-3-2-19-16,1 2-22 15,-5 0-32-15,3 0-32 0,-4 2-46 0,0-2-52 16,-17 0-148-16,24 0-488 0,-13 0-261 16</inkml:trace>
  <inkml:trace contextRef="#ctx0" brushRef="#br0" timeOffset="64739.88">7893 12475 719 0,'-30'-2'330'0,"30"2"-149"15,0 0-62-15,-16-1-11 16,16 1-25-16,0 0 9 0,0 0-4 0,-24-4 15 0,24 4 12 16,0 0 5-16,0 0-2 15,-17-4-1-15,17 4-5 0,0 0-8 0,0 0-4 16,0 0 1-16,0 0-8 16,0 0-7-16,-17-6-10 0,17 6-6 0,0 0-8 15,0 0-9-15,0 0-3 0,0 0-5 0,0 0-7 0,0 0-3 16,58-1-6-16,-58 1-6 15,27 3-1-15,-12 2-3 0,0 2 0 0,-3-1-2 16,1 1 0-16,-2 2 1 0,-1 4-8 16,-4-1 2-16,-4 4 9 0,3 1 13 0,-5 0 7 15,0-17 5-15,-7 32 5 16,3-15-3-16,-2 1 2 0,2-4-6 0,-2 0 0 16,2 1-7-16,4-15-1 0,-10 28-5 0,8-17-2 0,0 4-2 15,2-15 0-15,2 24-5 16,2-8 1-16,1-1-3 0,2 0-2 0,-1 0 2 15,0 3-5-15,0-1 4 16,-2-1-6-16,3 2-1 0,-5 2 2 0,-2-4-1 16,-2 4-1-16,0-1 1 15,-5-2-4-15,-1 2-3 0,-2-3-20 0,-1 1-25 0,-2-1-30 16,3-5-35-16,-1 0-36 16,-2 2-48-16,3-4-35 0,-1-5-82 0,11-4-661 15,-18 8-407-15</inkml:trace>
  <inkml:trace contextRef="#ctx0" brushRef="#br0" timeOffset="65120.22">8148 12285 2812 0,'-10'-16'-117'0,"10"16"30"16,-4-12 3-16,4 12 16 0,0 0 26 0,-6-16 12 0,6 16 11 16,0 0 7-16,0 0 6 15,0 0-2-15,10-21 0 0,-10 21 21 0,14-6 10 16,-14 6 4-16,0 0 22 0,22-3 4 0,-22 3 10 16,0 0 26-16,24 3 12 15,-24-3 16-15,0 0 6 0,11 13-5 0,-11-13-3 0,4 16-1 16,-4-16 0-16,0 0 0 15,-7 26 2-15,7-26-8 0,-6 22-1 0,0-12-5 16,6-10-13-16,-9 22-2 16,9-22-15-16,-6 20-7 0,6-20-7 0,-5 19-6 0,5-19-7 15,0 16-8 1,0-16-22-16,11 16-31 0,-11-16-45 0,15 13-60 0,-2-7-61 16,1-1-65-16,2-1-92 0,0 0-177 0,1 0-402 15,0-3-321-15</inkml:trace>
  <inkml:trace contextRef="#ctx0" brushRef="#br0" timeOffset="65300.27">8469 12501 2774 0,'0'0'26'0,"0"0"30"0,14 7-8 0,-14-7-3 15,0 0-2-15,0 0-2 0,24-1-9 0,-24 1-1 0,21-3-8 16,-21 3-13-16,22-3-27 15,-22 3-45-15,26 0-37 0,-10 0-43 0,-2-1-77 0,-1 1-145 16,2-2-334 0,-2 1 48-16</inkml:trace>
  <inkml:trace contextRef="#ctx0" brushRef="#br0" timeOffset="65489.89">8770 12359 2265 0,'0'0'108'15,"0"0"9"-15,0 0 5 16,0 0 19-16,0 0 12 0,0 0 9 16,0 0-6-16,8 40-5 0,-8-40-13 0,0 29-16 15,2-12-17-15,0 2-2 0,0 0-20 0,2 2-17 16,0 2-38-16,-1-2-56 0,1-2-75 0,2 4-83 16,-1-4-97-16,-1 0-205 0,-2-2-403 15,0 0-272-15</inkml:trace>
  <inkml:trace contextRef="#ctx0" brushRef="#br0" timeOffset="66580.19">14382 12479 2718 0,'-17'-15'-13'15,"17"15"25"-15,0 0 23 0,0 0 16 0,0 0 15 0,0 0 16 16,0 0 1-16,0 0-5 16,0 0-3-16,0 0-12 0,0 0-4 0,0 0-8 15,0 0-5-15,25-11-8 16,-25 11-2-16,17-4-4 0,-17 4-2 0,19-3-1 0,-19 3-4 16,19-1 1-16,-19 1-3 0,0 0 0 0,27 4-5 15,-27-4-1-15,19 4 9 16,-19-4 17-16,12 7 10 0,-12-7 19 0,2 18 11 15,-2-18 0-15,0 0 9 16,-6 29-5-16,2-15 0 0,0 1-5 0,-4 1-3 0,4 1-8 16,-1 0-6-16,1 2-3 15,3 0 0-15,1 0-4 0,0 3-9 0,0 4 0 16,3 1-5-16,-1-1-3 0,3 1 2 0,-3 2 1 16,-2-3 12-16,2 3 26 0,-4-1-11 15,0 0-1-15,-3-2-13 0,1-1-3 0,-1-1-6 16,-4 1-5-16,0-3-11 0,1 0 3 15,-3-4-10-15,-1 2-15 0,3-1-26 0,-5-2-26 16,7-3-38-16,-3-2-43 16,-1 2-50-16,1-2-70 0,3-1-66 0,-1-2-126 0,0-3-164 15,2 1 17 1,6-7-343-16,0 0-331 0</inkml:trace>
  <inkml:trace contextRef="#ctx0" brushRef="#br0" timeOffset="67050.09">14746 12381 2775 0,'-2'-22'-61'0,"2"22"14"0,0 0 10 0,0 0 10 0,8-15-1 15,-8 15 0-15,0 0 2 16,16-5 1-16,-16 5 10 0,0 0 6 0,26-4-11 15,-26 4 2-15,20-2-7 16,-20 2 9-16,0 0-1 0,27 3 8 0,-27-3 21 0,13 8 29 16,-13-8 29-16,0 0 31 15,0 18 25-15,0-18 20 0,0 0 12 0,-21 28 3 16,10-17 1-16,3 2 1 0,-2-3-9 0,0 2-9 16,2-3-12-16,8-9-13 15,-13 23-2-15,9-13-12 0,4-10-5 0,2 22-20 0,-2-22-15 16,11 23-23-16,1-13-37 15,1 0-43-15,0-5-51 0,3 1-72 0,2 2-64 0,-1-7-93 16,1 1-169 0,0-2-492-16,-1 0-434 0</inkml:trace>
  <inkml:trace contextRef="#ctx0" brushRef="#br0" timeOffset="68039.87">15029 12752 2919 0,'0'0'-66'15,"0"0"36"-15,-21 2 52 16,21-2 38-16,0 0 38 0,0 0 31 16,0 0 22-16,0 0 22 0,0 0 7 15,0 0 7-15,0 0-5 0,0 0 14 0,0 0-17 0,0 0-15 16,0 0-20-16,0 0-33 0,0 0-16 0,61 3-13 0,-41-5-3 16,-20 2-16-16,36-3-17 15,-17 1-28-15,0 0-41 0,0 0-45 0,-1-4-69 16,-2 5-84-16,1-5-60 15,-4 0-133-15,2 0-174 0,-3 3-23 0,1-4-256 0,-2 0-227 16</inkml:trace>
  <inkml:trace contextRef="#ctx0" brushRef="#br0" timeOffset="68230.02">15517 12554 2702 0,'10'-14'88'0,"-10"14"34"16,0 0 23-16,6-9 28 0,-6 9 24 0,0 0 17 15,0 0-11-15,0 0-2 16,0 0-50-16,0 0-3 0,-6 57-11 0,6-38-8 0,0 2-24 16,2-3-5-16,-2 4-22 15,0-1-17-15,0 1-33 0,0 0-34 0,0-3-62 16,0 0-80-16,0 0-81 0,-2-4-97 16,-2 1-191-16,-2-4-71 0,2-4-348 0,-5 1-350 15</inkml:trace>
  <inkml:trace contextRef="#ctx0" brushRef="#br0" timeOffset="69220.06">13881 11839 2674 0,'0'0'-121'0,"0"0"41"15,0 0 42-15,0 0 25 0,0 0 14 0,0 0 20 16,0 0 25-16,0 0 11 16,0 0 17-16,0 0 12 0,0 0-2 0,0 0-3 15,0 0-8-15,30-12-6 16,-30 12-6-16,0 0-9 0,19-3-1 0,-19 3-8 0,0 0-4 16,23-4-6-16,-23 4-6 0,21-3 6 0,-21 3-9 15,17-4-1-15,-17 4-3 16,25-4-4-16,-14 2 4 0,-11 2-10 0,25-4 2 0,-25 4-4 15,27-4 5-15,-9 2-6 16,-3 0 1-16,4 1-4 0,-19 1 6 16,39-3-4-16,-18 2-5 0,-3-2 3 0,7 0-1 15,-5 1-1-15,3-2 1 0,-3 2-3 0,4 1 5 16,-3-3-4-16,0 0-2 0,2 0 4 0,-2 0-2 16,-2 0 2-16,0 0-2 15,3 3-2-15,-4-3-2 0,2 2 4 0,-1-2-1 16,0 3 2-16,2-2 0 0,1 2-3 15,-2-2 1-15,3 3 4 0,0 0-5 0,2-2 1 16,-1 4-2-16,2-4 4 16,4 4-5-16,-5-2 3 0,2 0-1 0,-3 0 3 0,1 0 1 15,-2 0-8-15,-1-2 5 16,-3 2-2-16,2 0 2 0,-2-1 7 0,-19 1-6 16,34-2 2-16,-20 2 1 0,-14 0-3 0,28-2 2 15,-13 0-3-15,-15 2 2 16,28-2 2-16,-28 2 3 0,32 0-10 0,-18 0 3 0,5 0 0 15,-19 0 0-15,36 2-1 16,-18-2 1-16,-2 0 1 0,3 0-2 0,-19 0-6 16,32 0-23-16,-20 0-40 15,-12 0-34-15,26 2-33 0,-26-2-27 0,19 2-22 0,-19-2-56 16,0 0-114-16,11 0-361 0,-11 0 25 16</inkml:trace>
  <inkml:trace contextRef="#ctx0" brushRef="#br0" timeOffset="133050.28">2798 11603 392 0,'0'0'199'16,"0"0"-36"-16,0 0-53 0,0 0-17 0,0 0-19 15,0 0-9-15,0 0-5 0,0 0 2 16,-23 2 5-16,23-2 28 0,0 0-11 16,0 0 15-16,0 0 5 0,0 0 8 15,0 0 1-15,0 0 1 0,0 0 5 0,0 0-1 16,0 0 0-16,0 0-1 0,0 0 1 0,0 0-7 16,0 0-1-16,0 0-13 0,0 0-15 15,0 0-7-15,0 0 7 0,0 0 0 16,0 0-1-16,0 0-5 0,0 0-2 15,0 0-10-15,0 0-7 0,0 0-3 0,0 0 0 16,0 0-1-16,0 0-7 0,0 0-5 16,0 0-2-16,51 3-3 0,-51-3-2 0,18-1-1 15,-18 1-7-15,0 0-4 0,34-2-4 16,-34 2-7-16,23-2 0 0,-23 2-6 16,26 0-6-16,-26 0-4 0,24-2-10 0,-24 2-4 15,23 0-14-15,-23 0-13 0,21-2-17 16,-21 2-15-16,0 0-10 0,23-2-20 15,-23 2-19-15,0 0-32 0,0 0-21 0,14 0-32 16,-14 0-85-16,0 0-517 0,0 0-133 16</inkml:trace>
  <inkml:trace contextRef="#ctx0" brushRef="#br0" timeOffset="133352.98">2951 11501 2321 0,'0'0'-109'0,"0"0"17"0,2-14 8 16,-2 14 14-16,0 0 12 0,0 0 14 0,0 0 25 15,-5-22 14-15,5 22 18 0,0 0 14 16,0 0 18-16,0 0 17 0,0 0-3 16,0 0 10-16,0 0 7 0,0 0 9 0,0 0 4 15,0 0 13-15,0 0-7 0,0 0-3 16,0 0-14-16,0 0 3 0,-13 46-13 15,13-46-3-15,-2 28-5 0,-2-14-2 0,2 0-12 16,0 3-1-16,2-17-7 0,-6 33-4 16,4-18-4-16,2 2-7 0,0-17-12 0,-4 30-23 15,2-19-30-15,2-11-51 0,0 27-42 16,-3-15-52-16,3-12-99 0,0 19-499 0,-3-10-88 16</inkml:trace>
  <inkml:trace contextRef="#ctx0" brushRef="#br0" timeOffset="134605.98">5490 11172 2208 0,'0'0'-102'0,"0"0"16"0,9-14 17 16,-9 14 3-16,0 0 9 0,0 0 2 15,7-14 0-15,-7 14 9 0,0 0 14 16,0 0 7-16,0 0 7 0,8-15 13 0,-8 15 7 15,0 0 6-15,0 0 10 0,6-14 7 16,-6 14 9-16,0 0 0 0,0 0 8 0,6-14 12 16,-6 14 3-16,0 0 2 0,0 0 14 15,9-12-19-15,-9 12 6 0,0 0-7 16,0 0 5-16,0 0 3 0,0 0-6 0,-11-25 2 16,11 25-1-16,-10-11 1 0,10 11 2 15,-15-10-3-15,15 10 3 0,-21-12 3 16,8 7 2-16,13 5 2 0,-25-10 3 0,10 7 1 15,15 3 2-15,-30-5 11 0,18 4-3 16,12 1 1-16,-30 0 0 0,30 0-10 16,-28 3 1-16,13 3-4 0,3 0-9 0,0 1-2 15,-4 3-5-15,6 0-3 0,-1-1 2 16,11-9-6-16,-13 25 0 0,7-14-6 0,6-11-4 16,-4 23-2-16,4-23-4 0,4 26-1 15,-4-26-4-15,8 22-1 0,-1-12-4 16,4 1-2-16,-3-2 0 0,2-1-9 0,-10-8-5 15,24 11-8-15,-12-7-2 0,-12-4-6 16,26 2-4-16,-26-2-3 0,27-6-5 0,-11 2 4 16,-2-3 1-16,1-2 1 0,-2-1 1 15,-1-2-1-15,1-2 7 0,2-1-1 0,-4 1 1 16,-1-2 4-16,-2 4 5 0,1 1 9 16,-2-1 7-16,-7 12 7 0,12-18 0 15,-12 18 0-15,8-14 4 0,-8 14 5 0,0 0 18 16,9-7 3-16,-9 7 2 0,0 0 2 15,0 0-3-15,0 0-2 0,6 32-6 16,-6-32-1-16,4 23-5 0,-2-9-3 0,3 1-3 16,-5-15-7-16,6 28-12 0,-1-11-28 15,-1-3-47-15,-2-1-63 0,-2-13-78 16,6 25-70-16,-4-15-161 0,0-1-153 16,-2-9-316-16,0 0-289 0</inkml:trace>
  <inkml:trace contextRef="#ctx0" brushRef="#br0" timeOffset="134790.26">5694 11227 2949 0,'0'0'137'0,"12"6"20"0,-12-6-17 16,9 13-14-16,-9-13-13 0,4 23-11 0,-2-7-17 16,0 0-7-16,1 2-6 0,-1-1-11 15,2 0-4-15,-2-1-12 0,2 2-23 0,0-2-46 16,-1 1-58-16,3 0-64 0,0-4-74 15,-4-1-113-15,2-1-199 0,3-2-327 16,-7-9-211-16</inkml:trace>
  <inkml:trace contextRef="#ctx0" brushRef="#br0" timeOffset="136123.67">9354 11613 2466 0,'0'0'-55'0,"0"0"55"16,0 0 30-16,0 0 16 0,0 0 24 0,0 0 10 15,0 0 25-15,0 0 19 0,0 0 16 16,0 0 12-16,59 5-1 0,-59-5-6 16,23 4-8-16,-8 0-16 0,-1 0-15 0,-14-4-10 15,34 5-11-15,-16-1-11 0,-4 0-21 16,3-1-29-16,-1 0-41 0,-16-3-54 0,24 5-75 16,-24-5-57-16,20 2-94 0,-20-2-160 15,12 0-442-15,-12 0-283 0</inkml:trace>
  <inkml:trace contextRef="#ctx0" brushRef="#br0" timeOffset="136327.9">9527 11550 2769 0,'-4'-15'40'0,"4"15"53"0,0 0-6 16,-4-18-4-16,4 18-11 0,0 0 3 0,0 0 13 16,0 0 33-16,0 0 23 0,0 0 9 15,0 0-21-15,0 0 2 0,0 0-21 16,-9 45-15-16,7-31-9 0,-2 5-13 0,2-1-8 15,-3 1-7-15,3 0-25 0,0-1-28 16,0 2-43-16,2-2-52 0,0-18-56 16,0 33-66-16,4-20-48 0,-4-13-146 0,7 22-158 15,-1-15-309-15,-6-7-227 0</inkml:trace>
  <inkml:trace contextRef="#ctx0" brushRef="#br0" timeOffset="136846.75">11026 11187 2532 0,'4'-9'-92'0,"-4"9"17"15,2-17 18-15,-2 17 17 0,0 0 22 16,-2-25 15-16,2 25 26 0,-10-15 32 16,10 15 31-16,-18-17 15 0,8 10 17 0,0 0 14 15,10 7 8-15,-30-7-1 0,15 5-4 16,15 2-8-16,-34 2-10 0,17 2-11 16,-2 1-12-16,2 0-6 0,-2 3-11 0,4 0-8 15,3 2-7-15,-1-1-6 0,4 3-5 16,1-3-8-16,8-9-3 0,-4 19-12 0,4-19-12 15,0 0-16-15,14 25-23 0,-2-19-14 16,-12-6-15-16,22 10-8 0,-7-9-8 0,-15-1 6 16,30-1 4-16,-13-2 8 0,0-2 12 15,-3-1 13-15,2-2 10 0,-2-1 17 0,-1-1 27 16,2-1 22-16,-4 1 21 0,1 2 15 16,-2-2 12-16,-10 10 3 0,18-12-4 15,-18 12-5-15,14-10-1 0,-14 10-3 0,0 0 0 16,15-1 18-16,-15 1-5 0,0 0-18 15,0 0-8-15,9 22-11 0,-9-22-6 16,4 15-2-16,-4-15-21 0,6 20-21 0,-1-10-43 16,-5-10-44-16,6 18-61 0,-6-18-70 15,8 18-70-15,-4-13-142 0,3 0-189 0,-7-5-1 16,11 7-261-16,-11-7-223 0</inkml:trace>
  <inkml:trace contextRef="#ctx0" brushRef="#br0" timeOffset="136907.34">11229 11187 2589 0</inkml:trace>
  <inkml:trace contextRef="#ctx0" brushRef="#br0" timeOffset="137139.52">11248 11178 2772 0,'10'-6'170'0,"-10"6"-15"0,9-11-21 16,-3 8-14-16,-6 3-13 0,11-8-7 15,-11 8-1-15,12-7-2 0,-12 7-5 16,7-7-10-16,-7 7-9 0,0 0-10 0,12-4-6 16,-12 4-4-16,0 0-7 0,0 0-3 15,0 0-2-15,0 0 0 0,0 0-2 0,19 15 8 16,-19-15 9-16,0 0 7 0,0 0 5 15,-7 28-1-15,7-28-5 0,0 0 1 0,-12 24-1 16,12-24-2-16,-6 19-12 0,6-19 4 16,-6 15-6-16,6-15-5 0,-4 16-25 15,4-16 4-15,0 0-4 0,-2 16 3 0,2-16-5 16,0 0-12-16,14 16-23 0,-4-10-32 16,0-3-43-16,2-1-57 0,3 3-71 15,2-2-46-15,-2-3-90 0,-1 4-193 0,2-7-55 16,-2 3-267-16,-14 0-240 0</inkml:trace>
  <inkml:trace contextRef="#ctx0" brushRef="#br0" timeOffset="139010.08">922 15108 2479 0,'0'0'-94'0,"0"0"39"0,0 0 41 15,6-14 22-15,-6 14 16 0,0 0 16 16,0 0 10-16,0 0 14 0,0 0 12 16,0 0 10-16,7-12 3 0,-7 12 9 15,0 0 3-15,0 0 6 0,0 0-4 0,0 0 0 16,0 0-5-16,0 0-1 0,0 0-7 15,0 0-3-15,0 0-3 0,-20-19 0 0,20 19-7 16,0 0-5-16,-22-5-8 0,22 5-5 16,-21-4-5-16,21 4-6 0,-27 0 0 0,27 0-4 15,-32 5 2-15,15-1-5 0,-1-1 5 16,2 4-9-16,-2 0-2 0,3 3-1 16,1-1 1-16,1 0-3 0,1 4-2 15,3 0-3-15,1-2-3 0,3 3-4 0,5-14 0 16,-4 24-1-16,4-24-3 0,6 25-1 15,1-14-6-15,3-1-6 0,0-2-4 0,3 3-5 16,0-3-4-16,2-5-4 0,-2 3-1 16,-13-6 0-16,27 4 0 0,-27-4-2 15,27-6 5-15,-13 2 1 0,-1-5-1 0,0-1 5 16,1-1 5-16,-4-3 5 0,0 3 9 16,1-3 9-16,0 1 7 0,-2 2 5 15,-2 1 11-15,-7 10 7 0,16-16-3 16,-16 16-6-16,13-12 4 0,-13 12-9 0,7-10 6 15,-7 10 15-15,0 0 22 0,0 0 8 16,0 0-8-16,0 0-9 0,0 0-4 0,7 44-10 16,-7-44-5-16,-2 27-4 0,2-12-6 15,0 3-9-15,-3 0-6 0,3-18-18 16,3 36-19-16,-3-18-42 0,2-1-46 0,-4-4-60 16,2-13-64-16,4 30-63 0,-4-18-90 15,4 2-155-15,-2-5-77 0,-2-9-406 0,0 0-502 16</inkml:trace>
  <inkml:trace contextRef="#ctx0" brushRef="#br0" timeOffset="139246.91">1105 15411 3126 0,'0'0'4'0,"12"-10"27"0,-12 10 3 15,0 0-10-15,11-8 13 0,-11 8 14 16,0 0 12-16,0 0 18 0,0 0 25 0,0 0 5 15,0 0 7-15,0 0-5 0,0 0-9 16,0 0-5-16,0 0-15 0,9 29-8 16,-9-29-7-16,0 15-8 0,0-15-5 0,0 21-11 15,0-21-9-15,0 17-25 0,0-17-37 16,0 0-55-16,-2 21-55 0,2-21-61 16,0 0-40-16,2 16-54 0,-2-16-112 0,7 8-551 15,-7-8-383-15</inkml:trace>
  <inkml:trace contextRef="#ctx0" brushRef="#br0" timeOffset="139535.97">1517 15318 2919 0,'0'0'6'0,"0"0"25"0,0 0 8 0,0 0 7 16,11-9 11-16,-11 9 20 0,0 0 16 15,0 0 9-15,0 0 6 0,0 0-3 0,22-2-8 16,-22 2-8-16,0 0-6 0,32 4-14 16,-32-4-4-16,28 5-11 0,-11-5-14 15,0 2-23-15,2 1-32 0,-19-3-42 0,29 1-45 16,-14-1-53-16,-15 0-39 0,28-6-47 15,-28 6-65-15,17-7-611 0,-12 2-315 16</inkml:trace>
  <inkml:trace contextRef="#ctx0" brushRef="#br0" timeOffset="139690.09">1728 15222 2715 0,'0'0'-60'16,"-12"-11"35"-16,12 11 18 0,-9-13 23 0,9 13 31 16,0 0 36-16,-10-15 24 0,10 15 13 15,0 0 8-15,0 0-10 0,-5-13-13 16,5 13-12-16,0 0-11 0,0 0-10 0,0 0-12 15,29-8-28-15,-29 8-38 0,18-2-51 16,-18 2-53-16,0 0-46 0,31 3-48 16,-31-3-86-16,22-1-583 0,-14 1-239 0</inkml:trace>
  <inkml:trace contextRef="#ctx0" brushRef="#br0" timeOffset="143194.09">4022 14469 2532 0,'4'-15'-98'0,"-4"15"25"0,0 0 20 15,6-14 33-15,-6 14 30 0,0 0 34 0,0 0 31 16,6-15 22-16,-6 15 19 0,0 0 9 16,0 0 2-16,0 0 0 0,6-13 1 15,-6 13 17-15,0 0 12 0,0 0 0 16,0 0 1-16,0 0-14 0,0 0-1 0,4 42-10 16,-4-42-8-16,3 32-14 0,-3-16-19 15,0 4-9-15,5 1-11 0,-3 2-5 16,0 0-4-16,2 1-11 0,0 0-3 0,0 0-13 15,0-1-23-15,3 0-36 0,-5-6-51 16,4 0-67-16,1-1-71 0,-1-1-70 0,-4-1-108 16,5-1-152-16,-5-1-438 0,-2-2-435 15</inkml:trace>
  <inkml:trace contextRef="#ctx0" brushRef="#br0" timeOffset="144101.27">3342 15001 2800 0,'0'0'-185'0,"-27"0"22"15,27 0 16-15,-28 0 11 0,28 0 19 0,-25 1 15 16,11 1 23-16,14-2 15 0,-22 1 18 16,22-1 17-16,-20 3 17 0,20-3 10 15,0 0 17-15,-25 5 15 0,25-5 30 0,0 0 10 16,-13 6 16-16,13-6 14 0,0 0 4 16,0 0 8-16,0 0 2 0,-4 13 3 15,4-13-11-15,0 0-2 0,0 0-7 0,0 0-6 16,0 0-3-16,32 15-4 0,-32-15-4 15,21 7-8-15,-8-5 5 0,3 1-2 0,2-1-3 16,1 3-4-16,-1-2-2 0,6-1 0 16,4 0-4-16,1 4-4 0,-1-3-1 15,4 1-8-15,-1 0-4 0,3 0-3 16,2-3-6-16,4 5-4 0,3-2 0 0,-1-1-3 16,0 4-3-16,3-6-2 0,-3 4 5 15,5-4 8-15,-1 3 4 0,1 2 1 16,-3-3-4-16,3 2-7 0,-1-2 0 0,-1 1-7 15,-1-1 3-15,-1 1-3 0,-1-2-5 16,-2 2-1-16,3-2-3 0,-9 2 2 16,1-3-3-16,-1-1-4 0,0 4 2 0,0-4-3 15,-3 2-2-15,3 0 3 0,-2 0-2 0,0 1-3 16,-1-1 2-16,1-1 0 0,0 1-5 16,3 0 4-16,-4 0-1 0,1-1 0 15,0 2-1-15,2-1 0 0,-3 0 0 16,3-1-1-16,0-1-1 0,0 2-2 0,-1-2 3 15,1 2 0-15,0-2-2 0,3 0-1 16,-4 2 3-16,1-1-2 0,-2 2 2 16,2-3-3-16,-1 3 0 0,-1-2 0 0,-2 2 20 15,2-3-2-15,-1 0 1 0,1 3-3 16,-2-2-5-16,-1 2-2 0,1-3 0 16,0 0 2-16,-1 3-1 0,1-1-3 0,0 0 0 15,-1 2-2-15,3-3 0 0,-2 2 2 16,-1-3-4-16,1 4 1 0,2-1 1 0,-2 0-1 15,-1-2-3-15,3 1 2 0,0 0 1 16,-1 2-4-16,1-4 1 0,0 1 4 16,0 1-3-16,-1-2 4 0,1 2-5 0,0 0 1 15,-1 0-1-15,1-2-1 0,0 0 6 16,0 0 8-16,-1 2-1 0,1 0 11 16,0-2 4-16,-3 2 0 0,3-2 4 0,-2 1 2 15,-5-1-3-15,1 0 4 0,-2 0 6 16,-2 3-13-16,0-3 6 0,1 0-23 0,-2 0-3 15,-21 0 0-15,33-3 0 0,-17 3-1 16,-16 0-1-16,25 0-4 0,-25 0-11 16,24 0-13-16,-24 0-23 0,18-1-33 0,-18 1-53 15,0 0-65-15,20-2-81 0,-20 2-167 16,8-4-156-16,-8 4-12 0,0 0-265 0,0 0-243 16</inkml:trace>
  <inkml:trace contextRef="#ctx0" brushRef="#br0" timeOffset="147178.68">3097 16130 2657 0,'0'-21'-31'0,"0"21"8"16,0 0 6-16,0 0 15 0,10-25 8 16,-10 25 24-16,10-11 7 0,-10 11 11 0,14-11 5 15,-14 11-2-15,16-8 1 0,-16 8-5 16,19-6-9-16,-19 6 6 0,19-1-1 0,-19 1 0 15,0 0 9-15,25 5 7 0,-25-5 7 16,12 11-1-16,-12-11 4 0,6 16 6 16,-6-16 8-16,-4 19 13 0,4-19 6 0,-14 23 4 15,8-10 6-15,-2 0-3 0,-3-1 3 16,3-1-2-16,-1 0-10 0,-1 1-18 16,10-12-9-16,-13 22-10 0,7-11-6 15,6-11-2-15,-6 17-7 0,6-17-8 0,2 19-10 16,-2-19-28-16,12 15-32 0,-1-9-53 15,-11-6-68-15,25 11-59 0,-10-7-71 0,2 0-112 16,0-1-159-16,-1 3-395 0,0-2-370 16</inkml:trace>
  <inkml:trace contextRef="#ctx0" brushRef="#br0" timeOffset="147796.63">3376 16397 2956 0,'0'0'22'0,"4"11"10"0,-4-11-1 15,4 14-1-15,-4-14 0 0,4 15 6 16,-4-15 20-16,9 17 0 0,-9-17 5 16,7 19-7-16,-3-9-7 0,-4-10 4 0,8 19 3 15,-4-10-8-15,-4-9 5 0,8 19-5 16,-8-19-1-16,10 15-2 0,-10-15-7 0,6 13-1 16,-6-13 2-16,6 11 2 0,-6-11 0 15,0 0-4-15,0 0-5 0,10 11-8 16,-10-11 1-16,0 0-6 0,0 0-3 0,0 0-5 15,0 0 1-15,17-27-10 0,-17 27-7 16,9-27-5-16,-5 9-8 0,3-6-5 16,-3 0-1-16,0-5-1 0,2 3 0 15,2-9 6-15,0 3 1 0,0-4-1 0,-2 4 4 16,2-3-3-16,3 1 10 0,-2-1-4 16,-3 1 6-16,2 0 4 0,-1-1 0 0,-1 2 0 15,0 0 5-15,0 4-2 0,-1 2 5 16,-1 1 0-16,1 1 6 0,-1 2 6 15,-2 4 9-15,2 0 7 0,-2 5 4 16,0-2-1-16,-2 16 0 0,4-27-2 0,-2 15-5 16,-2 12 0-16,4-19-1 0,-4 19-6 15,5-13 3-15,-5 13-3 0,0 0 2 0,13-15-5 16,-13 15 1-16,14-6-5 0,-14 6 2 16,24-2-5-16,-5 0 0 0,-1 2 0 0,6 0-1 15,10 0-4-15,-3 2 2 0,5-2-1 16,3 2 0-16,7-2-2 0,3 4-3 15,9-2 4-15,-1 0-3 0,1 0 1 16,4 2 3-16,-3-3-5 0,2 3 0 0,-1-2 2 16,-3 2-2-16,0-1-1 0,-8 2 2 15,0-4-2-15,-2 3-2 0,-1 0 2 16,-1-2 1-16,-3 1-1 0,-2 2 2 0,-5-4-1 16,-2 4-1-16,-4-3-1 0,-2 1 0 15,-3-1-3-15,-1-1-12 0,-3 5-14 16,-4-5-19-16,-16-1-22 0,28 1-31 0,-18 4-44 15,-10-5-46-15,20 5-84 0,-20-5-156 16,0 0-502-16,12 8-345 0</inkml:trace>
  <inkml:trace contextRef="#ctx0" brushRef="#br0" timeOffset="149770.69">3943 16281 2726 0,'-17'-4'-62'0,"17"4"41"0,0 0 5 0,0 0 13 16,-17-6 12-16,17 6 25 0,0 0 32 16,0 0 23-16,0 0 21 0,0 0 15 15,0 0 8-15,0 0 6 0,-17-4-9 0,17 4-14 16,0 0-12-16,0 0-16 0,0 0-7 15,0 0-9-15,0 0-7 0,55-1-15 16,-55 1-8-16,28 1-11 0,-9 2-10 16,-4-2 0-16,2 3-6 0,-17-4 1 0,25 6-2 15,-14-4-4-15,-11-2 1 0,18 9-19 16,-11-2 2-16,-7-7 14 0,6 16 2 16,-6-16 13-16,0 0 13 0,-8 29 12 15,-1-18 5-15,1 0-1 0,0 3-7 0,2-3-1 16,-4 3-5-16,4 0 4 0,6-14-13 15,-6 32-1-15,8-17-2 0,0 3-5 0,4 0 0 16,-2 1 0-16,6 1-6 0,-2 0-1 16,0 3 5-16,-4-2-8 0,0-2-3 0,1 0 0 15,-5 0 2-15,-2 0 0 0,-3 0 0 16,-3 0-6-16,-4-2 1 0,-2 0-12 16,-2-1-16-16,-1-2-27 0,0-4-46 0,2-2-52 15,3 2-76-15,-2-6-110 0,4 0-193 16,10-4-72-16,0 0-280 0,0 0-247 15</inkml:trace>
  <inkml:trace contextRef="#ctx0" brushRef="#br0" timeOffset="150095.84">4305 16183 2593 0,'0'-20'-49'16,"0"20"41"-16,0 0 14 0,2-24 18 0,-2 24 6 16,4-13 0-16,-4 13 1 0,0 0-8 15,11-15 8-15,-11 15 6 0,15-4 12 16,-15 4 9-16,0 0 13 0,26 4 9 0,-26-4 17 16,16 7 8-16,-16-7 9 0,13 14 12 15,-13-14 5-15,6 18 1 0,-6-18 3 16,0 22 4-16,0-22-7 0,-4 21-10 0,4-21-1 15,-7 23-15-15,5-12-10 0,2-11-9 16,-4 20-12-16,4-20-11 0,-2 16-9 16,2-16-14-16,0 0-36 0,4 26-47 0,-4-26-69 15,15 9-80-15,-6-4-70 0,-9-5-151 16,19 5-185-16,-9-4-383 0,-10-1-437 16</inkml:trace>
  <inkml:trace contextRef="#ctx0" brushRef="#br0" timeOffset="150283.73">4595 16336 3064 0,'13'5'18'0,"-13"-5"15"15,0 0 3-15,19 6 15 0,-19-6 23 16,17 0 30-16,-17 0 16 0,20 3-2 16,-20-3-7-16,28 1-10 0,-28-1-15 0,30 0-10 15,-13-1-17-15,3 1-31 0,-20 0-45 16,35-5-64-16,-18 4-71 0,0-2-85 15,-17 3-121-15,28-5-612 0,-18 1-416 0</inkml:trace>
  <inkml:trace contextRef="#ctx0" brushRef="#br0" timeOffset="150507.6">4921 16229 2952 0,'0'0'28'0,"13"-9"29"0,-13 9-5 16,0 0 27-16,0 0 55 15,0 0 32-15,0 0 20 0,0 0-9 0,0 0-7 16,13 31-14-16,-13-31-17 0,0 20-16 0,2-5-12 16,-2-15-14-16,0 35-14 0,2-16-5 15,-2 0-12-15,2-1-6 0,-2 4-22 0,2-2-31 16,-2-2-33-16,0 1-36 0,0-2-52 16,0 0-69-16,0-2-53 0,0-3-89 15,0-12-150-15,0 23-118 0,-2-12-302 0,2-11-277 16</inkml:trace>
  <inkml:trace contextRef="#ctx0" brushRef="#br0" timeOffset="153547.89">5565 15783 2553 0,'0'0'-144'0,"0"0"13"16,8-13 11-16,-8 13 4 0,0 0 16 15,0 0 19-15,0 0 19 0,0 0 21 16,0 0 19-16,0 0 27 0,0 0 14 15,0 0 39-15,0 0 12 0,0 0 25 0,0 0 6 16,0 0 24-16,0 0 4 0,0 0 6 16,0 0 3-16,-28 48 3 0,22-32 2 15,0 1-3-15,-1 3-2 0,-1 5-10 0,2-3-9 16,0 5-5-16,-1 1-13 0,0 1-7 16,3-1-11-16,0 4-10 0,0 4-4 0,2-4-13 15,0 1 0-15,2 1-5 0,2-2-7 16,0 6-13-16,0-6-29 0,4 1-47 0,0 0-61 15,6-1-72-15,-4-6-70 0,-2-2-138 16,0-4-583-16,3-1-415 0</inkml:trace>
  <inkml:trace contextRef="#ctx0" brushRef="#br0" timeOffset="161084.05">5933 15793 2801 0,'0'0'-122'0,"0"0"23"0,0 0 12 15,0 0 8-15,-9 16 9 0,9-16 2 16,0 0 15-16,-10 10 22 0,10-10 15 0,0 0 10 16,0 0 12-16,-12 12 12 0,12-12 14 15,0 0-5-15,0 0 11 0,-12 7 9 16,12-7 6-16,0 0 11 0,0 0 7 0,0 0 2 16,0 0 2-16,0 0-6 0,0 0-5 15,0 0-5-15,-10 10-7 0,10-10-4 0,0 0-2 16,0 0-4-16,0 0-9 0,0 0-1 15,0 0-4-15,0 0-9 0,0 0 6 16,0 0-5-16,0 0 0 0,0 0-3 16,46 3 10-16,-46-3 0 0,22 3 10 0,-9-1-9 15,-13-2-1-15,26 5 1 0,-12 0-4 16,-2-2-8-16,-12-3 9 0,22 12-8 0,-14-7 3 16,-8-5 14-16,11 16 13 0,-11-16 3 15,0 16 10-15,0-16 2 0,-9 22 7 16,9-22 9-16,-15 22 1 0,7-11-3 0,-3 2-5 15,3-2-5-15,0-2-4 0,-2 3-4 16,10-12-5-16,-14 19-6 0,8-9-2 16,6-10-4-16,-7 20-2 0,7-20-1 15,0 19-10-15,0-19-2 0,7 25-2 0,-3-14-2 16,2 3-1-16,0-3-3 0,0 3 0 16,0 1-4-16,-6-15-1 0,8 26-1 0,-6-13 4 15,-2 1 7-15,0-14-1 0,-6 29 2 16,2-14-6-16,-4-2 2 0,-2 3-2 0,2-3-1 15,-5 1-3-15,0-3-5 0,1 0-16 16,-1-1-30-16,1-1-44 0,-2 1-48 16,4-1-69-16,10-9-58 0,-17 13-76 0,17-13-138 15,-15 6-115-15,15-6-293 0,-6 4-247 16</inkml:trace>
  <inkml:trace contextRef="#ctx0" brushRef="#br0" timeOffset="161337.92">6252 16170 2825 0,'0'0'73'0,"-2"-26"-2"0,2 26-12 15,0 0 3-15,0 0-2 0,0 0-2 0,0 0 7 16,15-10 6-16,-15 10-8 0,19-2-3 15,-19 2-5-15,26 0-9 0,-26 0-4 0,32-2-11 16,-16 4-17-16,3-2-32 0,-19 0-41 16,36-2-37-16,-21 2-35 0,-15 0-42 15,28 0-39-15,-28 0-59 0,16-4-558 16,-16 4-159-16</inkml:trace>
  <inkml:trace contextRef="#ctx0" brushRef="#br0" timeOffset="161537.35">6308 16048 2455 0,'0'0'-15'0,"0"0"24"0,0 0 8 16,-16-5 29-16,16 5 35 0,0 0 40 16,0 0 18-16,0 0 20 0,0 0 0 15,0 0-1-15,2 38-5 0,-2-38-13 0,2 22-14 16,-2-22-10-16,4 26-16 0,-2-11-12 16,-2-15-8-16,4 28-11 0,-4-13-8 0,2 0-14 15,-2-15-29-15,2 25-35 0,0-11-48 16,-2-14-47-16,4 21-70 0,-4-21-65 0,2 19-108 15,0-11-185-15,-2-8-319 0,11 13-213 16</inkml:trace>
  <inkml:trace contextRef="#ctx0" brushRef="#br0" timeOffset="162768.77">6761 16284 2544 0,'0'0'-24'0,"0"0"30"0,0 0 15 16,0 0 10-16,0 0 15 0,0 0 16 15,0 0 17-15,0 0 19 0,0 0 15 0,0 0 3 16,0 0 3-16,0 0-2 0,0 0 1 15,0 0-9-15,0 0-2 0,0 0-10 16,0 0-4-16,0 0-7 0,0 0-25 0,0 0 2 16,0 0-3-16,6 19-5 0,-6-19-3 15,0 19-2-15,0-19-2 0,-2 23-3 16,2-23-6-16,-2 25 0 0,2-25 0 0,-2 29-4 16,-1-16-1-16,3-13-3 0,-2 27-1 15,2-13-3-15,0-14-1 0,0 24-8 16,0-24 5-16,0 21-2 0,0-21-5 0,-2 17 5 15,2-17 1-15,0 0 10 0,0 23 2 16,0-23 2-16,0 0-7 0,4 11 3 0,-4-11-6 16,0 0-3-16,0 0 0 0,0 0-5 15,0 0-5-15,0 0 1 0,0 0 2 0,24-32-4 16,-20 17-1-16,-4 15 4 0,9-32-6 16,-5 13-4-16,0-5-1 0,0-4 0 15,0-1-3-15,0-5 1 0,0-3-2 16,1 1 1-16,0-1-5 0,-3-3 1 0,0 1-1 15,0-1 3-15,2 3-5 0,-2-3 3 16,0 3 0-16,2 1 0 0,3 0 0 16,-1 4 1-16,0 2-2 0,1 2-2 0,4 3 2 15,-3 0 9-15,2 3-7 0,0 3 2 16,2 0 2-16,-4 3-5 0,4 1-3 0,4 2 4 16,-4 2 2-16,3 1-4 0,0 2 1 15,4 1 2-15,0 1 2 0,2 2 1 16,6 2 9-16,3 0 5 0,4 2 3 0,2 0 8 15,9 4 9-15,1-1 6 0,11 1 14 16,-2 2 4-16,3 1 1 0,-1-2-10 16,-3 2-5-16,-1 0-5 0,-8-2-5 15,-1 0-5-15,-4 1-9 0,-1-2-5 0,-7 1-13 16,-2-1-23-16,-3 0-21 0,-2 0-30 16,-6 0-39-16,-1-2-48 0,-18-2-47 0,24 4-61 15,-15-4-94-15,-9 0-180 0,0 0-72 16,0 0 20-16,0 0-242 0,0 0-164 15</inkml:trace>
  <inkml:trace contextRef="#ctx0" brushRef="#br0" timeOffset="163361.97">7114 16208 2478 0,'0'0'-43'16,"0"0"11"-16,0 0 2 0,0 0-2 16,0 0 6-16,0 0 13 0,0 0 10 0,51-22 3 15,-51 22 0-15,28-3 16 0,-14 3 8 16,-14 0 11-16,38 3 13 0,-19-2 8 0,-2 1-5 16,0-1 1-16,1 4-3 0,-18-5 10 15,22 7 10-15,-22-7 9 0,15 10 18 16,-15-10-1-16,3 11 2 0,-3-11 1 0,0 0 1 15,0 0 0-15,-18 31 3 0,10-23-1 16,8-8 1-16,-19 15-7 0,10-6-7 16,9-9-5-16,-12 16-4 0,5-9 6 15,7-7-3-15,-6 20-3 0,6-20-6 0,0 18-10 16,0-18-8-16,4 21-6 0,-4-21-3 16,9 21-5-16,-5-9-6 0,2 2-5 0,-6-14-2 15,6 22 0-15,-4-11-4 0,-2-11-1 16,3 22 3-16,-3-22 4 0,-5 20 0 0,5-20 9 15,-12 23-3-15,4-14-1 0,-3 3-6 16,0-2 0-16,-2-1-1 0,1 1-7 16,2-1 3-16,-2-1-11 0,2 2-18 15,10-10-33-15,-17 13-46 0,17-13-56 0,-17 9-66 16,13-2-69-16,4-7-151 0,-11 1-161 16,11-1 4-16,0 0-276 0,0 0-211 0</inkml:trace>
  <inkml:trace contextRef="#ctx0" brushRef="#br0" timeOffset="163725.34">7495 16066 2626 0,'0'0'-14'0,"11"-10"11"16,-11 10 0-16,0 0-1 0,14-9 8 16,-14 9 13-16,16-4 15 0,-16 4 11 15,0 0 2-15,24 1 2 0,-24-1 9 0,0 0 16 16,28 10 10-16,-21-5 12 0,-7-5 7 16,10 14-2-16,-10-14 6 0,6 17 8 15,-6-17 8-15,-4 19 8 0,4-19-2 16,-10 21-3-16,1-10-5 0,9-11-11 15,-15 22-16-15,7-13-7 0,1 0-11 0,7-9-9 16,-10 17-6-16,10-17-7 0,-8 17-4 0,8-17-6 16,2 16-25-16,-2-16-33 0,10 16-57 15,1-9-69-15,2 2-72 0,1-2-85 16,3-2-182-16,1 1-114 0,-2-1-304 0,1-1-278 16</inkml:trace>
  <inkml:trace contextRef="#ctx0" brushRef="#br0" timeOffset="163900.39">7798 16322 2799 0,'0'0'77'0,"0"0"33"0,0 0-4 0,0 0-8 15,0 0-6-15,0 0 2 0,0 0 9 16,0 0-6-16,31-1-11 0,-31 1-7 0,26 1-14 16,-26-1-3-16,30-1-16 0,-15 1-27 15,-15 0-40-15,29-2-63 0,-12 2-62 16,-17 0-61-16,28-6-96 0,-12 4-652 15,-16 2-384-15</inkml:trace>
  <inkml:trace contextRef="#ctx0" brushRef="#br0" timeOffset="164094.8">8083 16248 2911 0,'0'0'68'0,"0"0"32"0,15-4-13 15,-15 4 8-15,0 0 20 0,0 0 13 0,0 0 9 16,20 22-9-16,-20-22-12 0,4 18-13 15,-4-18-11-15,2 19-10 0,-2-19-7 16,2 26-8-16,-2-11-11 0,0-15-4 0,0 28-25 16,0-11-41-16,0-1-39 0,0-16-50 15,-2 29-62-15,2-16-54 0,0-13-79 0,0 19-154 16,0-10-492-16,0-9-369 0</inkml:trace>
  <inkml:trace contextRef="#ctx0" brushRef="#br0" timeOffset="164529.81">8494 16079 2845 0,'0'0'-55'0,"0"0"49"16,0 0 7-16,0 0 28 0,0 0 26 16,15 28 14-16,-15-28 7 0,7 25 0 0,-5-10 9 15,0 3-7-15,0 3 2 16,0-2-1-16,0 3-2 0,0 4-2 0,0-2-7 16,-4 2-10-16,0 0-3 0,0 0-9 0,-2-1-14 15,-3-3-34-15,1 2-55 0,0-3-59 16,-1-1-65-16,1-3-88 0,-3 1-178 15,3-3-398-15,-2 0-183 0</inkml:trace>
  <inkml:trace contextRef="#ctx0" brushRef="#br0" timeOffset="166264.19">8501 15945 2362 0,'0'0'-114'15,"0"0"30"-15,0 0 23 0,0-20 18 16,0 20 14-16,0 0 26 0,0 0 14 0,0 0 27 15,4-19 21-15,-4 19 25 0,0 0 21 16,0 0 17-16,0 0 11 0,0 0 1 16,4-15-3-16,-4 15 0 0,0 0-4 0,0 0-11 15,0 0-2-15,0 0-7 0,0 0-9 16,0 0-6-16,0 0-9 0,7-12-6 0,-7 12-12 16,0 0 0-16,0 0 4 0,0 0-4 15,0 0 2-15,0 0-6 0,0 0 1 16,0 0-7-16,0 0-2 0,0 0-1 0,0 49 1 15,0-49-4-15,0 23-4 0,0-23 0 16,0 25 1-16,2-10-8 0,-2-15 0 16,0 29-7-16,2-12-1 0,-2-2 2 15,0 3-3-15,0-18 4 0,2 32 7 0,-2-17-2 16,0 2 16-16,0-17-1 0,2 27 0 16,-2-12-5-16,0-15 6 0,0 26-18 0,2-12-11 15,-2-14 5-15,0 27-2 0,0-14-3 16,0-13 6-16,-2 27-4 0,2-27-6 0,0 25-3 15,-2-14 2-15,2-11 7 0,0 25-7 16,0-25 10-16,-4 22-7 0,2-11 0 16,2-11-1-16,-3 24-3 0,3-24-1 0,-6 25-1 15,4-14-4-15,2-11-1 0,-7 23 2 16,5-12 6-16,2-11 0 0,-10 27 2 16,5-14 7-16,-1 1 1 0,0-1-1 0,0 0 1 15,0 1 1-15,-2-2 2 0,2 2-1 16,-2 0 0-16,2-3 0 0,-1 2 3 0,1 1 3 15,-3-1-3-15,1-2-2 0,2 3-1 16,-3-1 2-16,-1 1 1 0,1-1-2 16,-2-2-3-16,1 2-3 0,0 0-2 0,-2 1-2 15,0-2-3-15,-3 3-6 0,3-3-1 16,-4 1-18-16,4-2-29 0,-2 2-39 0,-2-3-39 16,2-2-51-16,-5 1-77 0,3-3-80 15,-2 2-125-15,-4-4-150 0,2 1-24 16,-4-1-506-16,1-3-745 0</inkml:trace>
  <inkml:trace contextRef="#ctx0" brushRef="#br0" timeOffset="167409.22">6642 15272 3339 0,'0'0'-195'0,"13"-5"27"0,-13 5 19 0,0 0 14 15,17-4 24-15,-17 4 18 0,0 0 22 16,0 0 18-16,25 0 16 0,-25 0 8 16,0 0 16-16,23 0 12 0,-23 0 13 0,22 2 7 15,-22-2 8-15,19 2-2 0,-19-2-1 16,23 2 2-16,-23-2 4 0,21 2-7 0,-21-2 6 15,24 0-10-15,-24 0 8 0,25 1-12 16,-25-1 3-16,27 0 0 0,-14 0 1 16,-13 0 3-16,26 3 12 0,-26-3 5 0,29 4 2 15,-16-3 5-15,-13-1 3 0,29 3-3 16,-16-2-6-16,-13-1-3 0,29 3 0 0,-13-3 0 16,0 3-1-16,-16-3-3 0,35 4 2 15,-19-3 2-15,4 2 6 0,-4-2-2 16,3 2 5-16,-19-3 4 0,36 2-2 15,-18-2 4-15,-2 0 6 0,3 1 1 0,-19-1 0 16,34 2-5-16,-20-2-9 0,6 0-3 16,-4 2-4-16,4 0-4 0,-20-2-5 0,33 2-4 15,-15 0 2-15,-2-1-5 0,-16-1-6 16,34 2 1-16,-17 1-1 0,-2-2-2 16,-15-1 1-16,31 2-3 0,-13 0-1 0,-18-2 0 15,34 2 0-15,-17-1 0 0,-1-1 1 16,4 0 7-16,-2 0 3 0,-18 0 3 15,39 0 2-15,-22 0 8 0,2 0 3 0,-1 0-1 16,2 0 6-16,-20 0-2 0,34 0-1 16,-19 0-2-16,-15 0 0 0,32 0-3 15,-18 0-6-15,-14 0-1 0,30 0-2 0,-30 0-4 16,27-1-3-16,-27 1-5 0,22 0 3 16,-22 0-4-16,20-2-1 0,-20 2-2 0,0 0-18 15,24 0-25-15,-24 0-35 0,0 0-51 16,0 0-64-16,17 2-70 0,-17-2-89 15,0 0-154-15,0 0-473 0,0 0-412 0</inkml:trace>
  <inkml:trace contextRef="#ctx0" brushRef="#br1" timeOffset="179135.19">1326 15541 1176 0,'0'0'14'0,"0"0"26"0,0 0 14 15,0 0 11-15,0 0 6 0,0 0 3 16,0 0 16-16,2-21 13 0,-2 21 2 0,0 0 11 16,0 0 2-16,0 0 14 0,0 0 5 15,0 0 0-15,0 0 3 0,0 0 6 16,0 0-6-16,0 0-8 0,0 0-7 0,0 0-6 16,0 0-13-16,0 0-11 0,0 0-9 15,11-11-10-15,-11 11-5 0,0 0-10 0,0 0-9 16,0 0-5-16,16-4-2 0,-16 4-9 15,0 0-1-15,21-3-4 0,-21 3-3 16,0 0-6-16,19 1 5 0,-19-1-9 0,0 0 0 16,25 4-3-16,-25-4-1 0,14 4-3 15,-14-4 0-15,11 7-1 0,-11-7-1 16,11 9-2-16,-11-9 3 0,0 0 1 0,6 22-2 16,-6-22 6-16,0 17-4 0,0-17 3 15,-4 20 6-15,4-20 4 0,-9 23 1 16,3-9 2-16,6-14 1 0,-9 25-3 0,4-14 2 15,5-11-3-15,-7 21 0 0,3-9-3 16,4-12-4-16,-6 17 0 0,6-17-1 16,-7 13 3-16,7-13 2 0,0 0 7 0,-5 18 1 15,5-18-4-15,0 0-3 0,0 0-5 16,18 14-2-16,-18-14-18 0,25 5-31 0,-10-4-42 16,2-1-65-16,3 0-66 0,2-1-71 15,1-4-159-15,-1 4-161 0,1-3-293 16,-2 0-272-16</inkml:trace>
  <inkml:trace contextRef="#ctx0" brushRef="#br1" timeOffset="180737.61">3306 14705 2523 0,'-11'-15'-123'16,"11"15"33"-16,0 0 27 0,0 0 17 15,0 0 29-15,0 0 27 0,0 0 25 0,0 0 21 16,0 0 18-16,0 0 13 0,0 0 5 16,0 0 6-16,0 0 2 0,0 0 3 15,0 0 2-15,0 0 3 0,0 0 4 0,0 0-1 16,0 0-7-16,0 0-3 0,0 0-9 15,0 0-5-15,0 0-11 0,0 0-7 16,0 0-8-16,0 0-5 0,0 0-7 0,0 0-4 16,0 0-3-16,42-6-2 0,-42 6-2 15,0 0 2-15,30 3-4 0,-30-3-2 16,19 3-2-16,-19-3-3 0,22 1-2 0,-22-1 5 16,16 3 2-16,-16-3 7 0,0 0 4 15,24 1 1-15,-24-1-1 0,0 0 2 16,19 3-1-16,-19-3 3 0,0 0-6 15,0 0-5-15,0 0-2 0,21 0-2 0,-21 0-7 16,0 0-3-16,0 0-4 0,0 0-2 16,0 0 0-16,0 0 2 0,0 0-6 0,0 0 2 15,0 0-4-15,0 0-2 0,0 0 1 16,0 0 1-16,0 0-4 0,0 0 0 0,0 0 0 16,0 0-4-16,-52 17 2 0,36-15-1 15,16-2 0-15,-32 3 1 0,15-1-1 16,1 2-1-16,16-4-5 0,-34 5 10 0,21-5-5 15,13 0 0-15,-23 4 6 0,23-4-12 16,-21 2 5-16,21-2-1 0,-16 2 0 16,16-2 2-16,0 0-2 0,-18 4-2 0,18-4-12 15,0 0-29-15,0 0-41 0,0 0-70 16,0 0-84-16,0 0-111 0,-10 6-233 16,10-6-40-16,0 0-315 0,0 0-349 0</inkml:trace>
  <inkml:trace contextRef="#ctx0" brushRef="#br1" timeOffset="185150.27">6235 16453 2673 0,'0'0'-158'0,"0"0"20"16,0 0 25-16,0 0 22 0,0 0 24 16,0 0 26-16,0 0 26 0,0 0 14 15,0 0 20-15,0 0-2 0,0 0 18 0,0 0 9 16,0 0 3-16,0 0 18 0,0 0 6 16,0 0 14-16,0 0 7 0,0 0 13 0,0 0 5 15,0 0 10-15,0 0 7 0,0 0 9 16,0 0 0-16,0 0 6 0,0 0 3 15,0 0 1-15,0 0-4 0,0 0-2 0,0 0 0 16,0 0-10-16,0 0-8 0,0 0-13 16,0 0-9-16,0 0-10 0,0 0-8 15,0 0-11-15,0 0-8 0,0 0-8 0,0 0-8 16,0 0-1-16,41 7-2 0,-41-7 9 16,0 0-9-16,24 3-4 0,-24-3-5 15,0 0-5-15,22 3 1 0,-22-3-4 0,0 0-2 16,22 4-2-16,-22-4-3 0,12 1 4 15,-12-1-9-15,0 0-1 0,19 4-2 16,-19-4-3-16,0 0 8 0,20 4-11 0,-20-4 3 16,16 4 6-16,-16-4-4 0,17 1 5 15,-17-1-7-15,17 5 0 0,-17-5 5 0,17 3-10 16,-17-3 2-16,19 4-1 0,-19-4-1 16,17 4-3-16,-17-4-20 0,14 3-35 0,-14-3-52 15,0 0-78-15,18 2-110 0,-18-2-236 16,0 0-100-16,0 0 40 0,0 0-370 15,0 0-395-15</inkml:trace>
  <inkml:trace contextRef="#ctx0" brushRef="#br2" timeOffset="195234.28">24820 4734 1557 0,'0'0'183'0,"-21"4"-52"15,21-4-35-15,0 0 10 0,0 0 4 16,0 0-8-16,0 0-10 0,0 0 3 16,0 0 8-16,0 0 11 0,0 0 3 15,0 0-9-15,0 0-6 0,0 0-4 0,0 0-6 16,0 0-4-16,27-32-3 0,-27 32-4 15,18-18 1-15,-10 11 3 0,0-5-9 0,0 0-2 16,4 1-7-16,-4-2-4 16,0 1-5-16,3 0-5 0,-3 0-7 0,0-2 0 15,-8 14-6-15,16-19-2 0,-12 10-3 16,-4 9-3-16,10-15-5 0,-10 15-6 0,9-12-1 16,-9 12-2-16,0 0-4 0,0 0 1 15,0 0-2-15,0 0 0 0,0 0 2 0,0 0-2 16,0 0-4-16,0 0 1 0,8 44-1 15,-8-33-2-15,4 7 3 0,-3-1-2 0,1 0 0 16,0 0-2-16,2 0 1 0,0 2-3 16,0-1-1-16,4 1-7 0,-5-2-22 0,1-2-29 15,0 2-41-15,3 0-58 0,-3-2-49 16,1-1-58-16,-5-14-119 0,2 23-153 16,0-13-322-16,-2-10-205 0</inkml:trace>
  <inkml:trace contextRef="#ctx0" brushRef="#br2" timeOffset="195985.33">24983 4761 2403 0,'0'0'-129'0,"0"0"39"0,0 0 13 15,-2-30 22-15,2 30 20 0,0 0 9 16,0 0 7-16,0-17 16 0,0 17 6 15,0 0 28-15,0 0 31 0,0 0 9 0,0 0 7 16,0 0 13-16,0 0 7 0,0 0 1 16,0 0-4-16,0 0-3 0,0 0 2 15,0 0-5-15,0 0 1 0,0 0-4 0,0 0-5 16,0 0-5-16,0 0-5 0,0 66-3 16,2-47-2-16,-2 0-8 0,0 2-2 15,2 6-1-15,-2 2 1 0,0-1-7 0,0 4-3 16,0 1-4-16,0 4-3 0,0 5-2 15,0 0 0-15,-2 2 3 0,2 2-5 0,0 1-3 16,0 7-3-16,0-1-3 0,2 1-2 16,2-4 2-16,-2 3-8 0,4 0-4 15,-3-2 3-15,1 1-1 0,0 0 10 0,-2-9 6 16,2 9 10-16,1-1 1 0,0-2 3 16,-3-7-2-16,2 9 0 0,1-1-4 0,-1-6-6 15,-1 6-2-15,1-7-1 0,0 2-5 16,1 2-3-16,0-3-3 0,-3 0-1 15,2 0-3-15,0 2 1 0,-1-3-3 0,-1 1-1 16,0-1 1-16,-1 2 0 0,-2-2 4 16,1 1-3-16,0 1 5 0,-4-2 0 15,1 1 4-15,1 0-4 0,0-2 0 0,0-1-1 16,-2 0 2-16,1 2-6 0,1-1 1 16,-1-2 1-16,1 3 18 0,2 0-6 15,-2-3-2-15,2-1-5 0,0 1 0 0,-2-2 3 16,2 1 5-16,-2-1 3 0,0 1 1 15,0-1-1-15,2-2-3 0,-3-1 6 0,3-2-10 16,-5 3-2-16,3 1-5 0,-2-1 3 16,-1 0-3-16,3 0 0 0,-5 1-5 15,5-1 8-15,-2 1-10 0,0 0 0 0,-1 1-2 16,-1-1 0-16,2 0-5 0,-2 0 7 16,0-1-2-16,-1 0-2 0,3-1 2 0,-5 1-2 15,3-2 0-15,0-1-1 0,0 1-10 16,1-3 5-16,-4 4-2 0,6 0 9 15,1-7-21-15,-3 3 6 0,5-2 2 0,-2 3 0 16,2-2 1-16,0-2 1 0,0 1-4 16,2 0-2-16,0 0-9 0,3-4-16 0,-2 1-27 15,2-5-38-15,-1-2-59 0,-1 2-78 16,1-6-61-16,-4-2-152 0,-2-1-136 16,2-12-11-16,-12 13-329 0,12-13-324 0</inkml:trace>
  <inkml:trace contextRef="#ctx0" brushRef="#br2" timeOffset="197254.72">19530 7293 2635 0,'34'-4'-121'0,"-3"-2"36"16,-1 3 26-16,-2 1 33 0,-1-2 29 15,3 3 23-15,4-4 24 0,0 4 26 0,5-3 14 16,4 2 4-16,-1-2 1 0,3 1-4 16,-1 3-2-16,1-4-6 0,-1 1-6 15,0 2 0-15,1-4-1 0,-3 3-4 0,5 1 0 16,-5-1-8-16,3 2-3 0,-1-2-3 15,6 0-7-15,-4 1 4 0,5 1-2 0,-1-3-3 16,-1 3 0-16,10-3-5 0,-7 2 2 16,7 1-7-16,-9-1-5 0,1 1-2 0,-1 0-5 15,4-2-2-15,5 2 7 0,-2 0-6 16,3 0 8-16,1-3 3 0,2 2 0 16,-1 1-2-16,1-2-1 0,1 0-5 15,-1 0 0-15,-2 0-6 0,3-1 0 0,-3 3-2 16,-1-4-1-16,1 1-2 0,0 3-2 15,-1-6 1-15,1 3 0 0,-4 1-3 0,1-2 3 16,1 1 2-16,0-1 1 0,-2 1 2 16,2-4-1-16,-2 4 3 0,1-4 0 15,-1 4-1-15,0-1-5 0,-1-1 1 0,0 1 0 16,1 0-1-16,0-2-8 0,1 0 0 16,-1 3 0-16,-2-4-2 0,0 4 2 15,0-1-2-15,-8-1-2 0,1 1-1 0,-1-2-1 16,-1 2 0-16,1 1-1 0,-3-4 2 15,1 3-2-15,1 1 2 0,1 1-3 0,1-1-3 16,-1-1 3-16,-1 1-3 0,2 2 8 16,0-3-5-16,1 0-5 0,-2 3 4 0,1-2-4 15,1-1-1-15,-1 1 4 0,3 3-2 16,9-4 3-16,-3 2 1 0,-7 0-5 16,1 1 4-16,0 1 0 0,0-3 0 0,-2 0-4 15,2 3 9-15,-3 0-8 0,0-3 1 16,-3 1 1-16,2 0 0 0,-3-1 3 15,3-1-5-15,-3-1 1 0,-2 2 0 0,-1-1 3 16,1-3-3-16,-2 1 3 0,3-2 1 16,-5 3-2-16,2-3 4 0,-1 0 5 15,-4 2 2-15,3 1-1 0,2-3 0 16,-1 3 1-16,-2-1-2 0,-3 3 0 0,2-2 4 16,0 0 6-16,4 1 2 0,-1 3 3 15,1-4 8-15,2 2-3 0,1-2 3 0,-1 5-5 16,4-1-4-16,-2-1 0 0,0 2-4 15,2 0-3-15,2 2-5 0,-3-1 0 0,2-1 0 16,-3 3-3-16,1-3 4 0,0 2 20 16,-6-2-8-16,-1 1-1 0,5-1-5 0,-8 2-2 15,-1-2-5-15,0 2 1 0,1-2-16 16,-3 0-28-16,-7 0-33 0,-2 0-47 16,-1 0-65-16,-2 3-81 0,-6-6-112 0,-14 3-229 15,11-4-6-15,-11 4-407 0,0 0-496 16</inkml:trace>
  <inkml:trace contextRef="#ctx0" brushRef="#br2" timeOffset="198204.85">23457 7010 3061 0,'0'0'-90'15,"0"0"37"-15,10-14 13 0,-10 14 14 0,0 0 26 16,0 0 20-16,0 0 16 0,0 0 17 15,0 0 10-15,4-15 7 0,-4 15 11 16,0 0 8-16,0 0 6 0,0 0 2 16,0 0 6-16,0 0 9 0,0 0 11 0,0 0 4 15,0 0 0-15,0 0-2 0,0 0-9 16,-25 37-6-16,13-21-13 0,1 1-6 0,-4 2-2 16,3 0-1-16,-4 2 26 0,2 4-16 15,1-3-14-15,-2 0-4 0,0 2-9 16,3-2-11-16,0 0-3 0,-2-1 0 0,4-2-8 15,-1 0-35-15,3-2-16 0,1-3-26 16,1 1-29-16,-1-4-38 0,1 0-54 0,4-4-81 16,2-7-57-16,-6 9-143 0,6-9-151 15,0 0-29-15,0 0-295 0,0 0-291 0</inkml:trace>
  <inkml:trace contextRef="#ctx0" brushRef="#br2" timeOffset="198475.72">23281 7036 2643 0,'0'0'-53'0,"0"0"56"15,2-18 12-15,-2 18 10 0,0 0 28 0,0 0 32 16,0 0 45-16,0 0 40 0,0 0 11 16,0 0 10-16,0 0-7 0,0 0-6 15,0 0-12-15,0 0-2 0,26 41-6 16,-20-28 20-16,2 2-16 0,1 1-14 0,2 0-15 15,-3 6-13-15,3-3-14 0,-1 2-12 16,2 0-13-16,0 0-30 0,0-1-15 0,0 2-24 16,2-1-43-16,-2-1-54 0,-1-3-77 15,-1 1-91-15,-1-5-97 0,-5-2-208 0,1-2-50 16,-3 2 15-16,-2-11-257 0,0 0-196 16</inkml:trace>
  <inkml:trace contextRef="#ctx0" brushRef="#br2" timeOffset="199687.57">19558 7300 2393 0,'0'0'-160'0,"0"0"3"0,0 0 11 16,0 0 12-16,0 0 22 0,0 0 33 16,0 0 36-16,0 0 23 0,0 0 13 0,0 0 19 15,0 0 3-15,0 0 3 0,0 0-3 16,0 0-3-16,0 0 1 0,0 0-8 0,0 0-1 15,0 0-3-15,0 0 3 0,0 0-6 16,0 0 2-16,0 0-3 0,0 0 14 0,0 0 8 16,0 0 19-16,0 0 23 0,0 0 19 15,-7-17 3-15,7 17 26 0,0 0 3 16,0 0 5-16,0 0-3 0,0 0-5 0,-23 0-10 16,23 0 0-16,0 0-4 0,-22 0-1 15,22 0-1-15,0 0 2 0,-29 0 5 16,29 0-9-16,-21 0-7 0,21 0-4 0,-25 3-5 15,25-3-7-15,-26 0-3 0,26 0-8 16,-30 1 1-16,16 1-8 0,14-2 3 0,-37 2-3 16,21-2 1-16,16 0-3 0,-36 2 0 15,17-2-7-15,0 2-2 0,0 0-4 0,19-2-5 16,-38 0-2-16,16 0 0 0,1 2 2 16,0-1 3-16,2-1 6 0,19 0 5 15,-42 0 2-15,21 0 1 0,1 0 2 0,20 0 2 16,-38-1-5-16,19 1-1 0,0 0-2 15,19 0-7-15,-35 0-4 0,15-2-4 16,20 2 0-16,-34 0-5 0,15-2-4 0,19 2 0 16,-32 0-5-16,16-2 2 0,16 2 5 15,-32-2-10-15,15 2-3 0,17 0 2 16,-30-2-4-16,16 0 0 0,14 2 1 16,-28-1-2-16,28 1 2 0,-25-3-1 0,25 3-5 15,-24-2 3-15,24 2 0 0,-20-1-4 16,20 1-14-16,0 0-14 0,-26-2-23 0,26 2-27 15,0 0-36-15,-21-2-40 0,21 2-40 16,0 0-38-16,-11 0-38 0,11 0-73 0,0 0-119 16,0 0-468-16,0 0-342 0</inkml:trace>
  <inkml:trace contextRef="#ctx0" brushRef="#br2" timeOffset="200208.19">19454 7141 2759 0,'0'0'-51'0,"0"0"50"0,0 0 8 0,0 0 2 16,0 0 13-16,0 0 10 0,0 0 24 15,0 0 25-15,0 0 17 0,0 0 14 16,0 0 13-16,0 0 8 0,0 0 2 0,-34 33-2 16,25-23-7-16,-1 2 0 0,0 1-12 15,-4 2-3-15,4 0-14 0,-3 3-10 16,1-2-10-16,1 0-9 0,2 0-5 0,-1-1-11 15,4 0-4-15,-2-2-3 0,-2 2-17 16,4-4-18-16,6-11-38 0,-10 19-43 0,10-19-56 16,-9 16-65-16,5-8-68 0,4-8-123 15,-6 6-166-15,6-6-385 0,0 0-346 16</inkml:trace>
  <inkml:trace contextRef="#ctx0" brushRef="#br2" timeOffset="200427.08">19247 7167 3090 0,'6'-16'105'0,"-6"16"1"16,0 0-15-16,8-13-8 0,-8 13 6 0,0 0 26 15,0 0 20-15,0 0 3 0,0 0 6 16,0 0-17-16,0 0-14 0,21 33-5 0,-15-21 2 16,2 4-8-16,2 0-17 0,2 3-5 15,-1 1-6-15,2 0-21 0,-1 1-24 16,1-1-36-16,0 2-42 0,0-2-47 0,-1 1-56 15,-2 3-65-15,0-4-59 0,-6-3-123 16,2 7-177-16,-4-8-387 0,0 4-401 0</inkml:trace>
  <inkml:trace contextRef="#ctx0" brushRef="#br2" timeOffset="201037.06">19420 7800 2906 0,'0'0'-14'0,"0"0"57"0,-11-13 4 0,11 13-12 16,-10-8 5-16,10 8 8 0,-15-6 22 16,15 6 13-16,0 0 16 0,-25 0 2 15,25 0-2-15,-23 2-6 0,23-2-2 0,-24 6 1 16,14 0 4-16,10-6-2 0,-26 13-2 16,18-5-5-16,8-8-12 0,-17 15-12 15,13-7-1-15,4-8-11 0,-3 16-2 0,3-16-8 16,0 0-4-16,13 26-14 0,-4-17-8 15,-1 1-7-15,4 1 2 0,2-2-3 0,-2 3 2 16,-2-1-4-16,4 1 1 0,-2 1 0 16,-3 1 0-16,1-2 2 0,-4 1 7 0,1-1 7 15,-3 1 7-15,-4-13 1 0,5 22 4 16,-5-22-9-16,-5 19 0 0,5-19-1 16,-11 15 0-16,11-15-8 0,-14 11-9 0,14-11-18 15,-17 6-25-15,17-6-45 0,0 0-51 16,-26-6-68-16,26 6-53 0,-16-9-88 15,16 9-168-15,-14-9-90 0,8 4-251 0,6 5-194 16</inkml:trace>
  <inkml:trace contextRef="#ctx0" brushRef="#br2" timeOffset="201378.84">19526 8061 2637 0,'0'0'92'16,"0"0"17"-16,34-6-15 0,-34 6-16 0,0 0-15 15,17-4-7-15,-17 4-3 0,0 0-11 16,23 0-1-16,-23 0-5 0,17 3-4 16,-17-3-2-16,17 3 5 0,-17-3 1 0,17 8 5 15,-17-8 4-15,15 9 6 0,-15-9 19 16,8 13 21-16,-8-13 29 0,2 18 10 0,-2-18 11 15,-10 20 12-15,10-20 6 0,-15 28 8 16,7-17-36-16,-4 0 2 0,2 1-13 16,0 0-14-16,10-12-13 0,-16 18-7 15,12-10-15-15,4-8-11 0,0 0-29 0,0 0-33 16,20 26-46-16,-8-20-54 0,5-2-86 0,4-2-80 16,0-1-155-16,5-1-163 0,0 0-22 15,1-1-355-15,5-3-404 0</inkml:trace>
  <inkml:trace contextRef="#ctx0" brushRef="#br2" timeOffset="202213.78">23097 7843 2853 0,'0'0'-108'0,"0"0"24"0,12-5 35 16,-12 5 36-16,0 0 20 0,0 0 30 16,0 0 12-16,0 0 15 0,0 0 16 0,0 0 13 15,0 0 15-15,0 0 12 0,0 0 9 16,0 0-9-16,0 0 0 0,0 0-1 16,0 0-5-16,0 0-1 0,0 0-14 0,0 0-12 15,0 0-6-15,-65 12-10 0,57-7-10 16,8-5-3-16,-20 10-7 0,10-4-5 0,10-6-11 15,-12 13-3-15,12-13-15 0,-8 15-9 16,8-15-14-16,0 0-14 0,10 25-8 16,-10-25-1-16,12 15-4 0,-4-5 6 15,3-3 2-15,0 1-1 0,-11-8 6 0,23 15 8 16,-13-5 4-16,-1-3 6 0,2 3 2 16,-11-10 9-16,12 16 9 0,-6-9 10 15,-6-7 10-15,2 17 9 0,-2-17-1 0,0 0 0 16,-8 22-6-16,8-22 1 0,-14 12-9 15,14-12-4-15,-22 11-2 0,12-7-2 0,10-4-4 16,-24 6-13-16,24-6-22 0,-23 0-35 16,23 0-47-16,-22-2-64 0,22 2-52 0,-16-8-75 15,16 8-137-15,-15-8-143 0,15 8-319 16,0 0-263-16</inkml:trace>
  <inkml:trace contextRef="#ctx0" brushRef="#br2" timeOffset="202460.68">23262 8048 2778 0,'17'7'65'0,"-17"-7"31"16,0 0 0-16,10 12 11 0,-10-12 7 15,6 11 22-15,-6-11 12 0,6 19-3 0,-6-19-5 16,6 20-11-16,-4-8-18 0,-2-12-11 15,6 29-10-15,-2-13-9 0,0-3-10 0,0 3-7 16,1-2-21-16,1-2-28 0,-6-12-47 16,5 25-59-16,-5-25-75 0,4 18-66 0,-4-18-100 15,2 18-169-15,-4-11-454 0,2-7-387 16</inkml:trace>
  <inkml:trace contextRef="#ctx0" brushRef="#br2" timeOffset="206484.69">28445 6067 2778 0,'11'-14'-141'0,"-11"14"31"16,0 0 23-16,0 0 20 0,0 0 7 0,0 0 17 15,0 0 16-15,0 0 6 0,0 0 7 0,0 0 7 16,0 0 23-16,0 0 1 0,0 0 25 16,0 0 9-16,0 0 16 0,0 0 6 0,-30-10 4 15,30 10 3-15,0 0 3 0,0 0-2 16,0 0 3-16,-34 10-5 0,34-10-4 16,0 0-4-16,-17 7-8 0,17-7-1 15,0 0-4-15,-15 8-10 0,15-8-1 0,0 0-3 16,-10 7-3-16,10-7-5 0,0 0-3 15,0 0-4-15,-5 16-3 0,5-16-4 0,0 0 0 16,0 0-4-16,0 0-6 0,22 24 5 16,-14-18-6-16,-8-6 0 0,17 14-2 15,-7-7-2-15,2 1 1 0,-2 1 2 0,-10-9-3 16,19 15 4-16,-11-7-5 0,-8-8 0 16,15 15 0-16,-10-9 4 0,-5-6 7 0,12 17 9 15,-12-17 6-15,6 15 0 0,-6-15 9 16,2 15 4-16,-2-15 10 0,0 0 8 15,-8 21-8-15,8-21-2 0,-15 14-4 0,15-14 1 16,-17 11-4-16,6-7-4 0,11-4-6 16,-22 10-2-16,22-10-6 0,-23 5-11 15,23-5-26-15,-18 4-40 0,18-4-59 16,0 0-72-16,-22-4-75 0,22 4-123 0,-10-7-152 16,10 7-377-16,0 0-297 0</inkml:trace>
  <inkml:trace contextRef="#ctx0" brushRef="#br2" timeOffset="206835.65">28614 6300 2630 0,'0'0'-71'0,"0"0"45"0,0 0 8 0,0 0 12 16,0 0 20-16,6 11 16 0,-6-11 23 15,0 0 15-15,0 0 9 0,7 18 5 0,-7-18 11 16,5 11 11-16,-5-11 3 0,2 16 10 16,-2-16 4-16,6 14-1 0,-6-14-2 15,4 21-10-15,-4-21-11 0,4 15-8 0,-4-15-13 16,5 19-6-16,-5-19-6 0,8 16-7 15,-8-16-1-15,4 15-11 0,-4-15-7 0,6 14-8 16,-6-14-18-16,0 0-29 0,5 16-33 16,-5-16-53-16,0 0-62 0,6 9-48 15,-6-9-81-15,0 0-178 0,0 0-449 0,0 0-321 16</inkml:trace>
  <inkml:trace contextRef="#ctx0" brushRef="#br2" timeOffset="207268.76">28933 6346 2749 0,'0'0'-78'0,"0"0"37"0,0 0 28 15,4-21 25-15,-4 21 36 0,0 0 15 0,0 0 9 16,0 0-9-16,12-7 3 0,-12 7-10 16,0 0-1-16,21-4-7 0,-21 4-1 0,17-3 1 15,-17 3-5-15,21 0-5 0,-21 0-1 16,22-1-6-16,-22 1-3 0,18 0-17 16,-18 0-27-16,21 0-33 0,-21 0-35 0,0 0-24 15,26 1-30-15,-18-1-30 0,-8 0-46 16,0 0-114-16,0 0-385 0,0 0 26 15</inkml:trace>
  <inkml:trace contextRef="#ctx0" brushRef="#br2" timeOffset="207511.8">28949 6231 2123 0,'-16'-11'-11'15,"16"11"13"-15,0 0 12 0,0 0 22 0,0 0 34 16,0 0 34-16,-12-7 17 0,12 7 13 15,0 0 9-15,0 0-1 0,0 0-8 0,0 0-10 16,0 0-7-16,0 0-10 0,0 0-7 16,0 0-7-16,0 0-11 0,0 0-10 0,0 0-8 15,0 0-6-15,0 0-7 0,42-7-5 16,-42 7-7-16,24 3-17 0,-24-3-29 16,25 4-35-16,-7-3-43 0,-18-1-62 15,29 4-38-15,-16-2-39 0,-13-2-98 0,25 0-582 16,-15 0-289-16</inkml:trace>
  <inkml:trace contextRef="#ctx0" brushRef="#br2" timeOffset="211005.49">23476 7320 2562 0,'0'0'-194'15,"-21"40"-53"-15,19-23-420 0,2 6 91 16</inkml:trace>
  <inkml:trace contextRef="#ctx0" brushRef="#br2" timeOffset="213893.75">22695 8080 1812 0,'0'0'-110'16,"0"0"23"-16,0 0 20 0,0 0 5 0,0 0 18 16,0 0 11-16,0 0 13 0,0 0 13 0,0 0 3 15,0 0 10-15,0 0 7 0,0 0 8 16,0 0 6-16,0 0 7 0,0 0 13 0,0 0 4 16,0 0 16-16,0 0 1 0,0 0 4 15,0 0 8-15,0 0 9 0,0 0 7 16,0 0 3-16,0 0 12 0,0 0 4 0,0 0 7 15,0 0 3-15,0 0 2 0,0 0 3 16,0 0 1-16,0 0-3 0,0 0 6 16,0 0-3-16,0 0 0 0,0 0-7 0,0 0-9 15,0 0-12-15,48-6-14 0,-48 6-7 16,19-1-13-16,-19 1-19 0,22 0-22 0,-22 0-27 16,18-2-34-16,-18 2-34 0,0 0-40 15,28 0-46-15,-19 0-59 0,-9 0-99 0,12 2-187 16,-12-2-362-16,0 0-215 0</inkml:trace>
  <inkml:trace contextRef="#ctx0" brushRef="#br2" timeOffset="-214297.36">18855 8068 2550 0,'0'0'-59'0,"0"0"20"0,0 0 9 0,0 0-7 16,0 0 11-16,0 0 20 0,13-24 12 16,-13 24 2-16,0 0 25 0,0 0 13 0,18-3 16 15,-18 3 13-15,0 0 9 0,22-3 2 16,-22 3 6-16,19 0-6 0,-19 0-5 15,0 0-10-15,27-2-6 0,-27 2-12 0,17 0-19 16,-17 0-21-16,0 0-35 0,24 0-49 16,-24 0-50-16,14 2-58 0,-14-2-144 15,6 4-461-15,-6-4-86 0</inkml:trace>
  <inkml:trace contextRef="#ctx0" brushRef="#br2" timeOffset="-211940.3">29527 5978 2191 0,'0'0'-114'0,"0"0"17"16,0 0 13-16,0 0 3 0,0 0 11 0,0 0 20 16,0 0 10-16,0 0 14 0,0 0 19 15,0 0 14-15,0 0 8 0,0 0 16 16,0 0 7-16,0 0 27 0,0 0 0 0,0 0 17 16,0 0 7-16,0 0 18 0,0 0 12 15,0 0 0-15,0 0-5 0,0 0-6 0,0 0-3 16,0 0-14-16,0 0-9 0,0 0-7 15,0 0-17-15,0 0-9 0,0 0-4 0,0 0-9 16,0 0-8-16,0 0 2 0,0 0 2 16,0 0-10-16,0 0-3 0,38 17 0 15,-38-17-1-15,19 7-2 0,-9 2-4 16,1-2 0-16,-11-7-3 0,15 14 3 0,-9-5-3 16,-6-9 5-16,4 19 0 0,-4-19 4 15,-4 25 7-15,-2-11 7 0,-3-2 6 0,1 2 7 16,-1-1 3-16,-3 0-3 0,1 1-5 15,1-1-8-15,1-2 2 0,0 3-2 16,3-3-5-16,6-11-3 0,-10 25-4 0,10-11 0 16,0-14-4-16,2 30-1 0,2-14 0 15,0 3-1-15,2 1-1 0,3 1-3 16,-2 0 0-16,-3 2 1 0,0-1-1 0,-2 0 2 16,-2-1 8-16,-2 1 6 0,-4 3-2 15,-3-2 2-15,-4 2-2 0,-3-1-1 0,-4 2-5 16,1-4-5-16,-4 2-4 0,0-4-16 15,1 1-31-15,-1-3-42 0,2-1-58 16,2-2-51-16,3-2-62 0,-4-3-127 0,3 3-557 16,4-6-348-16</inkml:trace>
  <inkml:trace contextRef="#ctx0" brushRef="#br2" timeOffset="-211244.69">29793 6041 2758 0,'0'0'-56'0,"0"0"47"0,0 0 14 0,0 0 17 16,0 0 14-16,0 0 12 0,0 0 9 15,0 0 16-15,0 0 7 0,0 0-8 16,0 0 3-16,0 0-5 0,-34 33-2 0,34-33-3 16,-2 18-1-16,2-18-3 0,0 0-7 15,8 29-5-15,-8-29-5 0,14 16-9 16,-6-9-13-16,-8-7-8 0,19 12-6 0,-6-9-5 15,-13-3 0-15,23 4 3 0,-23-4-1 16,24-2 15-16,-24 2 5 0,25-2 8 0,-25 2 6 16,21-3 4-16,-21 3 0 0,17-2-1 15,-17 2-5-15,0 0-8 0,22 0-1 16,-22 0-3-16,0 0-1 0,0 0-4 0,14 7-2 16,-14-7 0-16,0 0 0 0,0 0-2 15,10 12 3-15,-10-12 0 0,0 0 3 16,11 7 5-16,-11-7 2 0,0 0 0 15,0 0 3-15,15 6 3 0,-15-6 7 0,0 0 8 16,0 0 2-16,0 0 8 0,29-8-9 16,-29 8 2-16,14-9-2 0,-14 9-5 15,12-12-2-15,-12 12-7 0,12-15-3 0,-5 8-18 16,-7 7-32-16,11-17-49 0,-11 17-75 16,10-16-88-16,-6 9-111 0,1-1-234 0,-5 8-56 15,4-13-273-15,-4 13-286 0</inkml:trace>
  <inkml:trace contextRef="#ctx0" brushRef="#br2" timeOffset="-210837.92">30246 6115 2686 0,'0'0'-60'0,"0"0"28"0,0 0 29 16,8 16 29-16,-8-16 28 0,0 0 28 15,0 20 8-15,0-20 13 0,0 0 5 16,0 29 0-16,0-29 3 0,0 21 3 0,0-21-2 16,2 21-2-16,-2-21-6 0,4 19-10 15,-4-19-4-15,2 15-5 0,-2-15-8 16,0 0-5-16,6 19-5 0,-6-19-8 0,0 0-6 16,10 10-8-16,-10-10-4 0,0 0-5 15,0 0-7-15,0 0 0 0,0 0-4 0,36-25-6 16,-25 18 3-16,-11 7 0 0,18-18 6 15,-11 14 5-15,-7 4 12 0,15-15 11 0,-15 15 4 16,14-11-17-16,-14 11-1 0,16-10 3 16,-16 10 4-16,12-3 0 0,-12 3 6 15,0 0-1-15,0 0 15 0,0 0-2 0,0 0-12 16,28 7-5-16,-28-7-2 0,9 10-11 16,-9-10-3-16,10 15-20 0,-10-15-35 0,8 15-41 15,-4-9-57-15,0 3-73 0,-4-9-73 16,10 14-85-16,-6-8-167 0,-4-6-119 15,2 13 40-15,-2-13-248 0,0 0-187 0</inkml:trace>
  <inkml:trace contextRef="#ctx0" brushRef="#br2" timeOffset="-210499.01">30718 6035 2562 0,'5'-14'28'0,"-5"14"33"15,0 0 30-15,0 0 23 0,0 0 22 0,6-12 11 16,-6 12 1-16,0 0-16 0,0 0-14 0,0 0-9 16,19-7-15-16,-19 7-14 0,17-1-6 15,-17 1-7-15,0 0-13 0,32 0-23 16,-32 0-35-16,21-2-44 0,-21 2-46 0,23 0-56 16,-23 0-47-16,19-2-61 0,-19 2-141 15,20 0-483-15,-12-2-254 0</inkml:trace>
  <inkml:trace contextRef="#ctx0" brushRef="#br2" timeOffset="-208765.15">31195 5883 2449 0,'0'0'-168'0,"0"0"31"0,0 0 29 15,0 0 22-15,0 0 23 0,-22-1 12 16,22 1 17-16,0 0 14 0,0 0 6 0,0 0 10 16,0 0-10-16,0 0 2 0,0 0 1 15,0 0 1-15,0 0 3 0,0 0-9 0,0 0 4 16,0 0-5-16,0 0-6 0,0 0-4 16,0 0 2-16,0 0 2 0,0 0 1 15,0 0 5-15,0 0-1 0,0 0 1 0,0 0 8 16,0 0 6-16,0 0-1 0,0 0 4 15,0 0 7-15,0 0 7 0,0 0 4 0,0 0 1 16,0 0 9-16,0 0 6 0,0 0 13 16,0 0 8-16,0 0 4 0,0 0 3 15,0 0 16-15,0 0-1 0,0 0 1 16,0 0 14-16,0 0 33 0,0 0-5 0,0 0 11 16,0 0 12-16,0 0-1 0,0 0-7 15,0 0-10-15,0 0-12 0,0 0-13 16,0 0-8-16,0 0-9 0,0 0-15 0,0 0-2 15,0 0-8-15,0 0-6 0,0 0-6 16,0 0-3-16,0 0-5 0,0 0 2 0,-2 41-7 16,-2-26-3-16,2 2-2 0,0 2-2 15,2-1-6-15,-2-1 1 0,4-1-3 16,-2-16-8-16,4 29-13 0,0-15-10 0,-4-14-12 16,6 21-8-16,2-14-1 0,-8-7 1 15,14 10 3-15,-14-10 4 0,17 2 0 16,-17-2 4-16,0 0 3 0,25-9 3 0,-25 9 11 15,19-12 5-15,-19 12 9 0,16-10 7 16,-16 10 4-16,12-7-2 0,-12 7-3 16,0 0-2-16,12-7-5 0,-12 7 5 0,0 0-6 15,0 0 5-15,0 0-7 0,0 0 5 16,0 0-3-16,18 24 0 0,-18-24 1 0,8 13 4 16,-8-13 1-16,11 11-1 0,-11-11 5 15,12 10 10-15,-12-10 4 0,13 8 10 16,-13-8 6-16,17 2 12 0,-17-2 9 15,0 0 5-15,28-4-3 0,-28 4-7 0,18-8-1 16,-7 0-6-16,-11 8-9 0,21-16-3 16,-12 8-20-16,3-4-14 0,-4 4-31 15,2-5-37-15,-2 2-48 0,-8 11-52 0,14-18-71 16,-9 9-71-16,-5 9-163 0,6-14-157 16,-6 14-226-16,0 0-185 0</inkml:trace>
  <inkml:trace contextRef="#ctx0" brushRef="#br2" timeOffset="-208409.65">31589 6085 2478 0,'6'17'-90'16,"-6"-17"17"-16,0 0 26 0,0 0 24 0,0 0 28 15,-4 23 12-15,4-23 17 0,0 0 19 16,-2 19 4-16,2-19-9 0,0 0 2 15,0 19-3-15,0-19-7 0,0 0-6 16,0 0-9-16,2 19 8 0,-2-19 2 0,0 0 1 16,0 0-8-16,6 11 2 0,-6-11 1 15,0 0-7-15,0 0 3 0,0 0-2 0,0 0-4 16,0 0 0-16,38-19 10 0,-38 19 16 16,19-11 3-16,-19 11 13 0,17-9 7 15,-6 5 10-15,-11 4 0 0,14-6 9 0,-14 6 2 16,0 0-4-16,22-2-6 0,-22 2-6 15,0 0-10-15,0 0-6 0,18 9-5 16,-18-9-4-16,0 0-8 0,11 16-12 16,-11-16-30-16,4 15-40 0,-4-15-59 0,7 15-61 15,-7-15-54-15,4 17-101 0,-4-17-668 16,4 17-438-16</inkml:trace>
  <inkml:trace contextRef="#ctx0" brushRef="#br2" timeOffset="-207792.66">31834 6438 2916 0,'2'18'-106'0,"-2"-18"20"0,2 18 14 16,-2-18 28-16,2 16 23 0,-2-16 37 0,7 18 30 15,-7-18 7-15,4 15 7 0,-4-15 1 16,4 14 12-16,-4-14 11 0,0 0 12 16,7 15-1-16,-7-15-5 0,0 0-2 15,8 9-3-15,-8-9-10 0,0 0-3 0,0 0-9 16,0 0-9-16,26-4-5 0,-26 4-6 16,0 0-5-16,16-15-4 0,-16 15-4 0,15-23-8 15,-6 10-3-15,-1-7-12 0,3-3-7 16,-3-6-6-16,-2-4-4 0,3-1-7 15,-5-2 3-15,1-2 0 0,-3 1 3 0,2 1-2 16,-4 4 4-16,2 0-1 0,-2-1 0 16,0 1 3-16,-2-3 0 0,2 0 1 15,-4 0 0-15,4-4 0 0,-2 3 0 0,0-1 13 16,2 2 2-16,0 1-6 0,0 3 8 16,0-1 1-16,0 3 12 0,0 1 11 15,0 0 7-15,0 8-1 0,0-3-1 0,2 4 1 16,-2 0 8-16,0 2 2 0,0 17 3 15,2-32 4-15,-2 19-4 0,0 13-1 16,4-23-6-16,-2 11-10 0,-2 12-3 0,10-19-8 16,-4 9 6-16,6 3-3 0,-12 7-4 15,25-12-2-15,-8 6 0 0,0 2-7 0,3 1 0 16,6-1 1-16,4 3-6 0,-1-2-4 16,3 2 4-16,0-1 0 0,2 2-4 15,-1 0 2-15,1 0-2 0,3 0 2 0,-3 0-1 16,1 0-3-16,-1 0 1 0,0 0-3 15,-2 0-8-15,-1 0-17 0,-1 0-32 16,-4 0-39-16,-3-2-34 0,-2 2-34 0,0 0-41 16,1 0-50-16,-8 0-62 0,-14 0-142 15,26 0-480-15,-18 2-355 0</inkml:trace>
  <inkml:trace contextRef="#ctx0" brushRef="#br2" timeOffset="-207033.09">32234 6157 2787 0,'0'0'-55'16,"-7"-17"34"-16,7 17 21 0,0 0 18 16,0 0 18-16,0 0 6 0,0 0 7 15,18-21 6-15,-18 21-4 0,12-8 0 0,-12 8-9 16,15-5-5-16,-15 5 3 0,20-2-10 16,-20 2 1-16,20 0-7 0,-20 0 1 0,20 6-4 15,-20-6-5-15,16 5-1 0,-16-5 2 16,11 8-2-16,-11-8 3 0,0 0-5 0,4 17 5 15,-4-17 10-15,0 0 7 0,0 0 3 16,-19 34 8-16,13-24 6 0,-2 1-4 16,1 0 3-16,7-11-6 0,-11 26 1 0,7-13-9 15,2 2 0-15,2-15-2 0,2 33-4 16,0-15-11-16,4 2-11 0,3 0-4 0,0 2-5 16,-1 0 1-16,0 0 0 0,1-1 3 15,-3 0-2-15,-2-1 8 0,-1 0 17 16,-3-1 16-16,-3-2 12 0,-1 2 9 15,-4-4 8-15,-1 0-5 0,-3 3-8 0,-6-6-5 16,4 2-6-16,-3-3-10 0,2-1-23 16,0-3-41-16,1 1-62 0,1-2-71 15,0-2-81-15,13-4-166 0,-21 3-180 0,12-3-322 16,9 0-299-16</inkml:trace>
  <inkml:trace contextRef="#ctx0" brushRef="#br2" timeOffset="-206649.41">32443 5892 2787 0,'7'-21'-18'15,"-3"13"24"-15,-4 8 32 0,7-16 38 16,-7 16 32-16,6-13 25 0,-6 13 0 0,0 0-5 15,11-16-15-15,-11 16-6 0,0 0-16 16,10-12-7-16,-10 12-10 0,0 0-3 16,0 0-10-16,14-5 1 0,-14 5-2 15,0 0 3-15,0 0 5 0,0 0 0 0,0 0 2 16,0 0 2-16,0 0 11 0,24 17 5 16,-24-17-7-16,0 0-24 0,0 0-2 0,-8 25-4 15,8-25 3-15,0 0-8 0,-13 23 4 16,13-23-10-16,-11 16-1 0,11-16-6 0,-8 17-3 15,8-17-3-15,-11 16 1 0,7-6-8 16,4-10 1-16,-4 17-14 0,4-17-17 16,0 19-24-16,0-19-33 0,6 17-48 0,-6-17-61 15,15 15-74-15,-7-9-102 0,6 0-201 16,-4-5-66-16,2 4-314 0,1-3-345 16</inkml:trace>
  <inkml:trace contextRef="#ctx0" brushRef="#br2" timeOffset="-206471.51">32757 6011 2639 0,'0'0'-173'0,"19"0"34"15,-19 0 26-15,21 0 8 0,-21 0-3 16,26-2-22-16,-26 2-66 0,27-4-342 15,-12 4 279-15</inkml:trace>
  <inkml:trace contextRef="#ctx0" brushRef="#br2" timeOffset="-206238.07">33091 5918 1614 0,'9'-16'109'0,"-9"16"60"0,0 0 30 0,0 0 18 16,6-11 19-16,-6 11 21 0,0 0 3 15,0 0-11-15,0 0-22 0,0 0-19 16,0 0-15-16,0 0-46 0,0 0-13 0,0 0-9 16,0 0-13-16,-21 46-17 0,17-33-8 15,4-13-8-15,-9 28-8 0,5-11-21 0,-2 1-23 16,1 1-36-16,-1-1-39 0,0 3-51 16,2 3-61-16,0 0-65 0,-4 1-56 15,2-2-121-15,0 2-174 0,-2-3-350 0,2 3-335 16</inkml:trace>
  <inkml:trace contextRef="#ctx0" brushRef="#br2" timeOffset="-204980.73">28653 7657 2752 0,'12'-12'-69'0,"-12"12"29"16,0 0 29-16,0 0 25 0,0 0 35 16,0 0 8-16,0 0 21 0,0 0 6 15,0 0 8-15,0 0 2 0,0 0-1 0,0 0 4 16,0 0-5-16,0 0-6 0,-51 14-7 16,51-14 1-16,-14 8-10 0,14-8-8 0,-13 10-6 15,13-10-1-15,-10 10-4 0,10-10-6 16,0 0-3-16,0 22-8 0,0-22-6 15,11 18-8-15,-3-7-6 0,2 4-1 0,-2-1-1 16,0-4 0-16,2 3-3 0,-4 0-2 16,2-1 5-16,-2 1 1 0,-6-13 1 15,7 22 8-15,-5-11 3 0,-2-11 1 0,0 0 1 16,-8 29-5-16,8-29 0 0,-11 13 2 16,3-8-13-16,8-5-25 0,-16 6-45 0,16-6-66 15,-14 4-77-15,14-4-85 0,0 0-175 16,-19-6-507-16,19 6-410 0</inkml:trace>
  <inkml:trace contextRef="#ctx0" brushRef="#br2" timeOffset="-204644.45">28898 7949 3013 0,'0'0'1'0,"0"0"19"16,15 7-4-16,-15-7 7 0,0 0 16 16,12 11 28-16,-12-11 18 0,0 0 3 0,8 14 2 15,-8-14-6-15,0 0 0 0,0 15 3 16,0-15 2-16,0 0 3 0,0 0 11 16,-4 26 3-16,4-26 7 0,-8 13 5 0,8-13 5 15,-12 13 7-15,12-13 30 0,-18 15-6 16,8-7-17-16,10-8-14 0,-17 15-10 15,9-8-10-15,8-7-8 0,-11 16-10 0,11-16-7 16,-10 13-9-16,10-13-12 0,0 0-19 16,0 0-28-16,17 26-40 0,-9-19-54 15,2-2-57-15,5-1-78 0,0-1-78 0,2 0-156 16,-3-3-165-16,4-2 20 0,-18 2-402 16,34-7-475-16</inkml:trace>
  <inkml:trace contextRef="#ctx0" brushRef="#br2" timeOffset="-204471.93">29188 8091 3211 0,'0'0'38'0,"0"0"16"15,17-5-4-15,-17 5-5 0,0 0 8 16,25-3 5-16,-25 3-5 0,22-1-5 16,-22 1-5-16,23 0-12 0,-23 0-16 0,25 0-32 15,-25 0-33-15,27-2-53 0,-27 2-52 16,26-2-55-16,-26 2-73 0,19-5-595 15,-12-1-247-15</inkml:trace>
  <inkml:trace contextRef="#ctx0" brushRef="#br2" timeOffset="-204355.44">29300 7979 2751 0,'-10'-5'52'0,"10"5"24"0,-13-10 18 0,13 10 13 16,0 0 0-16,0 0-11 0,0 0-12 16,0 0-15-16,0 0-26 0,0 0-39 0,0 0-61 15,0 0-68-15,52-4-59 0,-52 4-113 16,26 0-565-16,-13 0-218 0</inkml:trace>
  <inkml:trace contextRef="#ctx0" brushRef="#br2" timeOffset="-203227.1">29793 7793 2499 0,'0'0'-76'16,"0"0"33"-16,0 0 25 0,0 0 36 15,0 0 5-15,0 0 3 0,0 0 3 0,0 0 6 16,11-20 2-16,-11 20 2 0,0 0 1 16,0 0-3-16,0 0 3 0,0 0-9 15,0 0 0-15,0 0-7 0,15-5 1 0,-15 5-6 16,0 0 1-16,0 0-4 0,0 0 4 15,0 0-8-15,0 0-7 0,0 0 2 16,0 0-4-16,0 0 0 0,0 0-6 0,0 0 0 16,0 0-4-16,0 0 4 0,0 0 3 15,0 0-2-15,0 0-1 0,0 0 4 0,0 0 1 16,0 0 0-16,0 0 3 0,0 0-7 16,0 0 5-16,0 0-1 0,0 0 3 15,0 0 0-15,0 0 2 0,0 0 1 0,0 0-1 16,0 0 2-16,0 0 5 0,0 0-7 15,0 0 10-15,0 0-5 0,0 0-2 0,0 0-3 16,0 0 3-16,0 0-3 0,0 0-2 16,0 0 1-16,0 0 4 0,0 0-3 15,0 0-3-15,0 0 0 0,0 0 0 0,0 0-2 16,0 0 1-16,0 0 4 0,0 0-6 16,0 0 3-16,0 0 0 0,0 0-1 0,0 0 3 15,0 0-3-15,0 0 1 0,0 0-3 16,0 0 2-16,0 0 0 0,0 0 4 15,0 0 2-15,0 0 16 0,0 0 11 16,0 0 8-16,0 0 8 0,0 0 1 0,0 0 0 16,0 0 1-16,0 0 2 0,0 0-1 15,0 0 5-15,0 0 5 0,0 0-2 0,0 0-6 16,0 0 1-16,0 0-8 0,0 0-4 16,0 0-6-16,0 0-3 0,0 0-1 15,0 0-10-15,0 0-1 0,0 0 0 0,0 0-5 16,0 0-4-16,35 9 0 0,-35-9 2 15,18 6-9-15,-18-6 0 0,16 5 0 0,-16-5 1 16,13 11-3-16,-13-11 3 0,9 11 0 16,-9-11-1-16,2 15 2 0,-2-15-1 15,0 0 1-15,0 0-2 0,-17 29-2 0,10-22 3 16,7-7-3-16,-14 16 1 0,14-16-1 16,-10 10-1-16,10-10 0 0,-12 12 1 0,12-12-2 15,0 0 0-15,-6 13-11 0,6-13-5 16,0 0-7-16,0 0-2 0,16 20 0 15,-16-20 1-15,14 13-2 0,-4-6 4 0,-1 2 2 16,-1 1 2-16,-1 1 2 0,1 0-3 16,-8-11 12-16,9 24 10 0,-9-24 2 15,0 24 5-15,0-24 4 0,-4 20 1 0,4-20-1 16,-13 21-2-16,4-10 4 0,-1-1-6 16,-1 0-6-16,1-1-7 0,-4-2-34 15,14-7-48-15,-20 16-69 0,9-8-62 0,0-3-92 16,7 1-174-16,4-6-461 0,-12 8-349 15</inkml:trace>
  <inkml:trace contextRef="#ctx0" brushRef="#br2" timeOffset="-202409.12">30075 7825 2865 0,'0'0'-17'0,"0"0"41"16,0 0 33-16,0 0 27 0,-7-17 28 16,7 17 13-16,0 0 7 0,0 0-13 0,0 0-13 15,0 0 0-15,0 0-7 0,0 0-7 16,0 0-9-16,0 0-8 0,0 0-10 16,0 0-4-16,0 0-6 0,-6 50-8 0,6-50-5 15,2 26-5-15,-2-26-7 0,4 24-8 16,-4-24-8-16,7 21-8 0,-5-11-12 0,-2-10-7 15,11 13-7-15,-11-13-8 0,10 9 2 16,-10-9 2-16,0 0-3 0,19-1 7 16,-19 1 2-16,0 0 1 0,20-15 5 0,-20 15 11 15,10-12 10-15,-10 12 5 0,8-9 4 16,-8 9 1-16,0 0-4 0,13-13 1 0,-13 13 3 16,0 0-3-16,0 0-1 0,0 0 2 15,0 0 0-15,0 0 5 0,0 0-5 16,30 11 8-16,-30-11 3 0,0 0 7 0,14 11 4 15,-14-11 4-15,9 6 11 0,-9-6 5 16,0 0 8-16,17 3 8 0,-17-3 5 16,0 0 1-16,0 0 26 0,0 0-8 0,26-5-7 15,-26 5-8-15,10-10-7 0,-10 10-10 16,8-10-14-16,-8 10-4 0,9-17-1 16,-9 17-4-16,8-14-5 0,-8 14-13 0,11-15-11 15,-11 15-17-15,6-16-22 0,-6 16-25 16,7-13-35-16,-5 7-29 0,-2 6-24 0,4-11-14 15,-4 11-4-15,0 0 8 0,4-14 11 16,-4 14 6-16,0 0 9 0,0 0 10 0,0 0-20 16,0 0-40-16,0 0-40 0,0 0-55 15,0 0-127-15,0 0-153 0,0 0-299 16,0 0-183-16</inkml:trace>
  <inkml:trace contextRef="#ctx0" brushRef="#br2" timeOffset="-201841.56">30472 7899 2530 0,'0'0'57'0,"0"0"35"16,0 0 1-16,0 0 4 0,0 0 14 15,0 23 12-15,0-23-13 0,0 0-5 0,0 0-9 16,-2 23-14-16,2-23 6 0,0 0-9 16,-2 22-4-16,2-22-3 0,2 15-7 15,-2-15-6-15,0 0-8 0,0 20-1 0,0-20-3 16,0 0-4-16,5 15-5 0,-5-15-8 16,0 0-12-16,0 0-16 0,0 0-15 0,0 0-10 15,19 2-2-15,-19-2 2 0,0 0-1 16,0 0 13-16,25-26 2 0,-16 19 9 15,-9 7 23-15,17-19 14 0,-9 12 14 0,-8 7 10 16,16-11 6-16,-16 11 10 0,14-8 1 16,-14 8 12-16,15-4 0 0,-15 4 1 15,0 0-3-15,0 0 18 0,23 10-10 0,-23-10-16 16,11 11-15-16,-11-11 0 0,6 16-8 16,-6-16-11-16,8 12-23 0,-8-12-36 0,9 14-42 15,-7-6-60-15,-2-8-72 0,7 9-74 16,-7-9-92-16,8 5-177 0,-8-5-93 15,0 0-348-15,0 0-419 0</inkml:trace>
  <inkml:trace contextRef="#ctx0" brushRef="#br2" timeOffset="-201626.36">30876 7877 3027 0,'0'0'76'0,"0"0"34"0,10-10-9 15,-10 10 0-15,0 0-4 0,16-6 2 0,-16 6-4 16,0 0-5-16,22-4-7 0,-22 4-8 16,19-2-8-16,-19 2-9 0,21-1-6 15,-21 1-19-15,21 0-29 0,-21 0-37 0,22-3-46 16,-22 3-57-16,16-4-54 0,-9 0-69 16,-7 4-160-16,6-11-504 0,-6 11-328 15</inkml:trace>
  <inkml:trace contextRef="#ctx0" brushRef="#br2" timeOffset="-201459.11">30902 7738 3003 0,'0'0'107'16,"0"0"2"-16,0 0-4 0,0 0 14 15,0 0 13-15,-6 26 8 0,6-26-3 0,0 0-9 16,8 29-10-16,-8-29-8 0,7 25-14 16,-3-12-11-16,-2 2-10 0,1 0-5 15,-3-15-21-15,4 26-26 0,-2-14-39 0,0 0-43 16,-2-12-68-16,0 21-78 0,2-14-78 15,-2-7-167-15,-2 17-140 0,2-17-287 0,0 0-244 16</inkml:trace>
  <inkml:trace contextRef="#ctx0" brushRef="#br2" timeOffset="-199257.09">31235 7690 2568 0,'0'0'-92'0,"0"0"42"15,0 0 30-15,-2-18 48 0,2 18 41 16,0 0 36-16,0 0 30 0,0 0 8 0,0 0 1 16,-2-19-2-16,2 19-15 0,0 0 2 15,0 0 1-15,0 0-4 0,0 0-9 0,0 0-14 16,0 0-10-16,-17 39-5 0,17-39-12 15,-7 27-10-15,3-8-5 0,2-3-8 16,0 3-7-16,-2 1-5 0,2-2-3 0,2-1-5 16,0 2-6-16,0-19 0 0,0 31-9 15,0-31-4-15,4 22-3 0,-2-11-9 16,-2-11-5-16,8 11-1 0,-8-11 1 16,0 0 4-16,20 0-5 0,-20 0 2 0,0 0-1 15,19-19 3-15,-19 19 6 0,10-17 3 16,-4 8 6-16,-6 9 11 0,9-19 0 0,-9 19 2 15,7-12-1-15,-7 12-7 0,0 0 2 16,8-11 9-16,-8 11-8 0,0 0 0 16,0 0-6-16,0 0-1 0,0 0 1 0,0 0-1 15,0 0-3-15,23 20-7 0,-23-20 2 16,11 12-3-16,-11-12-1 0,10 10-1 0,-10-10 0 16,13 7 5-16,-13-7 4 0,0 0 5 15,21 2 5-15,-21-2 10 0,0 0 4 16,21-9 5-16,-21 9 10 0,10-14 9 0,-10 14 24 15,12-20-4-15,-8 9 1 0,-4 11-14 16,10-24 1-16,-6 11-10 0,1-1-5 0,-5 14-8 16,8-27-21-16,-4 15-10 0,-4 12-37 15,9-18-43-15,-7 8-47 0,-2 10-68 16,7-11-78-16,-7 11-81 0,6-11-176 0,-6 11-116 16,0 0 34-16,0 0-329 0,0 0-337 15</inkml:trace>
  <inkml:trace contextRef="#ctx0" brushRef="#br2" timeOffset="-198939.95">31557 7847 2980 0,'0'0'17'0,"4"16"0"16,-4-16 0-16,4 15-8 0,-4-15 10 0,4 17 11 16,-4-17 7-16,0 16 3 0,0-16 5 15,0 0 1-15,-2 24 0 0,2-24 4 16,0 0-8-16,-2 21-3 0,2-21-7 15,0 0-6-15,0 0-7 0,0 18-9 0,0-18-7 16,0 0-11-16,0 0 4 0,0 0-3 16,0 0 1-16,0 0 7 0,0 0 3 15,0 0 13-15,0 0 19 0,28-35 18 0,-28 35 20 16,12-10 4-16,-12 10 11 0,13-5 16 16,-13 5 18-16,0 0 10 0,0 0 5 0,28 3-38 15,-28-3-11-15,12 10-10 0,-12-10-11 16,13 14-15-16,-13-14-33 0,11 16-43 0,-11-16-55 15,6 14-72-15,-2-6-70 0,0-1-68 16,-4-7-137-16,4 12-158 0,-4-12-325 16,7 11-299-16</inkml:trace>
  <inkml:trace contextRef="#ctx0" brushRef="#br2" timeOffset="-198468.01">31843 8046 2914 0,'0'0'47'0,"10"9"1"0,-10-9 2 16,4 13-9-16,-4-13-6 0,5 19 1 16,-5-19-5-16,2 23-5 0,0-9-4 15,-2-14 3-15,0 31-3 0,0-14 9 16,2-2 4-16,-2-15 2 0,0 27-3 0,0-15 2 16,0-12-2-16,2 22 8 0,-2-22 17 15,0 16 4-15,0-16-5 0,0 0-9 0,6 13-3 16,-6-13-5-16,0 0-5 0,0 0-3 15,0 0 6-15,0 0 0 0,0 0 6 0,22-48-2 16,-18 30-3-16,0-4-6 0,2-3 2 16,0-10-3-16,3-1-3 0,0-9-8 15,-1-4 2-15,1-3-6 0,1 0 8 0,-2 0 3 16,-1 2 6-16,-3-1-1 0,1 2 10 16,-1 7 7-16,-2 1 18 0,2 1 8 15,-2 3 6-15,4 3-17 0,-2 3 6 16,0 5 3-16,4-1-4 0,-2 4 1 0,2 1-5 15,5 2 10-15,2 5-4 0,2 0-19 16,1 3-1-16,6 4-1 0,-1 1-9 0,7 1-4 16,0 2-3-16,6 2-6 0,-1 1-1 15,5-1-4-15,-1 2-4 0,7 2-3 16,1-2 1-16,1 1-2 0,1 1 0 16,2 1-10-16,-4-2-27 0,2-1-24 0,-5 2-33 15,-2-4-44-15,-8 2-53 0,0 0-71 0,-5-1-74 16,-8-2-183-16,-5 3-134 0,-8-2 38 15,-8 2-333-15,0 0-339 0</inkml:trace>
  <inkml:trace contextRef="#ctx0" brushRef="#br2" timeOffset="-198023">32154 7861 2918 0,'0'0'71'0,"-18"6"27"15,18-6-6-15,0 0 4 0,0 0 15 0,0 0 2 16,0 0 5-16,0 0-10 0,0 0-17 16,0 0-5-16,57-12-11 0,-57 12-11 0,28 2-8 15,-11-1-10-15,-17-1-4 0,30 7-4 16,-16-3-6-16,2 1-6 0,-16-5-4 15,18 10-1-15,-9-4 0 0,-9-6-4 0,11 13 4 16,-11-13-5-16,0 0 1 0,-4 19 6 16,4-19 6-16,-14 15 5 0,14-15 7 0,-18 15-1 15,10-6-1-15,-2 1-11 0,2 1 3 16,8-11-2-16,-10 27-7 0,8-12 2 16,2-15-6-16,0 34-4 0,4-12-2 15,-2 3 1-15,2-2 5 0,-2 0-9 0,2 1-1 16,-2-3 0-16,-4 2 9 0,2-1 5 0,-6-2 5 15,-2 1 11-15,-1-2-5 0,-5-2-3 16,-2-2-1-16,2 1-7 0,-6-4-3 16,6 0-23-16,-1-2-37 0,0-2-62 15,0-3-83-15,3 2-75 0,12-7-151 0,-26 5-182 16,18-3-23-16,8-2-260 0,0 0-243 16</inkml:trace>
  <inkml:trace contextRef="#ctx0" brushRef="#br2" timeOffset="-197687.12">32409 7667 2677 0,'4'-18'40'0,"0"5"18"0,-4 13-7 0,4-22 4 15,-4 22 5-15,10-15 5 0,-10 15 5 16,10-11 4-16,-10 11-2 0,13-9 0 0,-13 9-3 15,19-4 10-15,-19 4 12 0,17-2 11 16,-17 2 6-16,0 0 1 0,26 4 0 16,-26-4 9-16,10 10 9 0,-10-10 8 15,0 0 3-15,2 20-1 0,-2-20-5 0,0 0 2 16,-16 33 1-16,6-20-24 0,2 1 3 0,-2-2-5 16,1 4-10-16,3 0-9 0,-2 0-8 15,3 2-6-15,1-3-8 0,4 2-10 16,0-17-20-16,4 34-36 0,5-17-40 0,-1 2-52 15,3-5-63-15,1 2-86 0,4-1-67 16,-4-7-153-16,3 4-161 0,0-2 14 16,-3 0-394-16,3-5-475 0</inkml:trace>
  <inkml:trace contextRef="#ctx0" brushRef="#br2" timeOffset="-197519.8">32700 7982 3153 0,'0'0'130'15,"0"0"35"-15,0 0-12 0,0 0-16 0,0 0-12 16,20 8-13-16,-20-8-11 0,20 3-12 16,-20-3-6-16,21 3-21 0,-8 0-26 0,-13-3-38 15,27 1-56-15,-14 1-69 0,-13-2-76 16,29 0-100-16,-11-2-178 0,-6 2-474 16,-12 0-384-16</inkml:trace>
  <inkml:trace contextRef="#ctx0" brushRef="#br2" timeOffset="-197339.6">33112 7821 3273 0,'0'0'155'16,"12"-10"-17"-16,-12 10-15 0,0 0-7 15,0 0 14-15,0 0 6 0,0 0 0 0,0 0-6 16,0 0-14-16,12 31-9 0,-12-31-13 16,-2 32-10-16,0-13-11 0,-2 2-14 0,2 4-27 15,-3 3-40-15,0-2-45 0,1 3-62 16,0-1-82-16,-2 0-80 0,2-1-163 15,-5 1-149-15,1-1-378 0,-1 0-411 0</inkml:trace>
  <inkml:trace contextRef="#ctx0" brushRef="#br0" timeOffset="-178923.17">16668 11736 614 0,'0'0'320'15,"0"0"-94"-15,0 0-32 0,0 0-10 16,0 0-23-16,0 0-15 0,0 0-3 0,0 0-5 16,0 0 3-16,0 0 3 0,0 0 1 15,0 0-6-15,0 0-1 0,0 0-3 0,13-21-3 16,-13 21 2-16,0 0-9 0,0 0-6 16,0 0-4-16,0 0-8 0,0 0 2 0,0 0-6 15,0 0-5-15,0 0 0 0,0 0 1 16,0 0-4-16,0 0 0 0,0 0-15 15,0 0 0-15,15-5 22 0,-15 5-14 0,0 0-10 16,0 0-5-16,25 0-9 0,-25 0-5 16,20-2-1-16,-20 2-2 0,20 0-30 0,-20 0-4 15,26-1 7-15,-26 1-1 0,25 0-6 16,-25 0-1-16,26 0-7 0,-26 0 4 0,22 1 0 16,-22-1-7-16,20 0-3 0,-20 0 1 15,19 2-6-15,-19-2-3 0,0 0-12 16,23 0-8-16,-23 0-22 0,11 0-15 15,-11 0-26-15,0 0-23 0,0 0-38 0,0 0-38 16,14 0-34-16,-14 0-23 0,0 0-19 16,0 0-38-16,0 0-69 0,0 0-103 0,0 0-409 15,0 0-244-15</inkml:trace>
  <inkml:trace contextRef="#ctx0" brushRef="#br0" timeOffset="-178518.55">16664 11601 2502 0,'0'0'-108'0,"0"0"30"0,0 0 24 15,0 0 7-15,0 0 16 0,-20-2 6 0,20 2 17 16,0 0 7-16,0 0 18 0,0 0 27 0,0 0 18 16,0 0 27-16,0 0 10 0,0 0 8 15,0 0 4-15,0 0 13 0,0 0-8 16,0 0 9-16,0 0-7 0,0 0 3 0,0 0-4 16,0 0 2-16,0 0 3 0,0 0 6 15,0 0-5-15,0 0-2 0,41-19-11 16,-41 19-8-16,0 0-10 0,19-2-4 0,-19 2-12 15,17-2-5-15,-17 2-8 0,20-1-5 16,-20 1-7-16,20-4-17 0,-20 4-11 0,22-2-21 16,-22 2-27-16,21-2-30 0,-21 2-40 15,18 0-58-15,-18 0-60 0,18-2-62 0,-18 2-150 16,14-2-159-16,-14 2-316 0,13-4-280 16</inkml:trace>
  <inkml:trace contextRef="#ctx0" brushRef="#br0" timeOffset="-177615.48">17828 11121 2606 0,'0'0'-43'0,"0"0"54"0,0 0 36 0,0 0 8 16,0 0 12-16,0 0 19 0,0 0 20 15,0 0 17-15,0 0 8 0,0 0 4 16,0 0-3-16,0 0 0 0,0 0-2 0,0 0 6 15,32 29 3-15,-32-29 12 0,10 18-13 16,-4-4-10-16,2-1-16 0,0 0-6 0,-2 1-19 16,2 1-9-16,-3-2-12 0,1 2-4 15,3 1-7-15,-3-3-14 0,-2 1-21 16,3-1-31-16,-1 1-33 0,-2-2-40 0,2 2-52 16,-2 0-56-16,4-2-52 0,-6-2-88 15,4 3-179-15,-6-3-86 0,2 2-283 0,-2-12-248 16</inkml:trace>
  <inkml:trace contextRef="#ctx0" brushRef="#br0" timeOffset="-177231.89">17757 11643 2630 0,'0'0'-55'0,"0"0"36"15,0 0 37-15,0 0 35 0,0 0 31 16,0 0 30-16,0 0 5 0,0 0-5 0,0 0-6 15,0 0-11-15,0 0-1 0,0 0-3 16,58 10 6-16,-37-9 7 0,7 1 9 0,4 2 2 16,-2-2 4-16,3 1 26 0,10 1-5 15,1 0-13-15,-2 0-12 0,1 0-20 0,-3-3-8 16,0 2-27-16,-3-1-12 0,-3 1-26 16,-3 0-40-16,1-3-47 0,-7 1-62 0,0 1-80 15,-5-1-74-15,-6-1-150 0,-1 0-166 16,-13 0-354-16,0 0-379 0</inkml:trace>
  <inkml:trace contextRef="#ctx0" brushRef="#br0" timeOffset="-176797.18">18243 11990 2932 0,'0'0'-6'0,"0"0"36"0,0 0 14 16,0 0 27-16,-36-35 22 0,24 30 34 15,12 5 34-15,-32-7 13 0,15 4 7 16,-2 2-8-16,19 1-9 0,-30 0-17 0,30 0-26 16,-29 4-9-16,15-3-11 0,14-1-16 15,-18 11-7-15,18-11-3 0,-11 14-12 0,11-14-11 16,-2 17-20-16,2-17-10 0,11 23-22 15,-5-10-20-15,4 0-12 0,4 2-12 0,2 3-3 16,-1-1 4-16,4-1 4 0,0 2 3 16,2 2 5-16,-4-4 0 0,0 0 5 15,-2 1 5-15,-5 0 9 0,1-4 12 16,-5 2 12-16,1-2 6 0,-5 1 16 0,-2-14 5 16,-2 27 4-16,2-27 11 0,-15 23 7 0,6-12-1 15,-3-3-5-15,-1 2-1 0,-2-3-4 16,-1 1-4-16,0-3-6 0,0-1-4 15,16-4-19-15,-28 4-27 0,15-4-35 0,1 0-44 16,12 0-50-16,-24-8-66 0,16 4-49 16,-3-3-93-16,11 7-191 0,-12-18-60 0,7 11-323 15,5 7-324-15</inkml:trace>
  <inkml:trace contextRef="#ctx0" brushRef="#br0" timeOffset="-171942.2">20362 11031 2635 0,'0'0'-129'0,"0"0"40"0,0 0 28 16,0 0 27-16,0-18 36 0,0 18 41 15,0 0 30-15,0 0 11 0,0 0 6 0,6-14 1 16,-6 14-13-16,0 0-6 0,0 0-8 16,0 0-3-16,0 0-3 0,0 0 4 15,0 0 4-15,0 0 10 0,0 0 8 0,2-17 4 16,-2 17 2-16,0 0 6 0,0 0-3 15,0 0-9-15,0 0-2 0,0 0-6 0,0 0-8 16,0 0 0-16,0 0 8 0,0 0 2 16,0 0-4-16,0 0-5 0,0 0-4 15,0 0-7-15,0 0-5 0,0 0-4 16,-20 40-7-16,20-40-1 0,-7 19-6 0,7-19-3 16,-5 21-4-16,5-21-1 0,-2 21-5 15,2-21-4-15,0 22-3 0,0-22-4 0,2 20-6 16,-2-20-2-16,10 18-7 0,-4-11-6 15,-6-7-4-15,12 13-5 0,-12-13-5 0,15 9-2 16,-15-9 3-16,17 5-3 0,-17-5 3 16,0 0 3-16,25-5 0 0,-25 5 4 15,16-11 2-15,-16 11 4 0,12-14 3 0,-12 14 8 16,8-14 8-16,-8 14 11 0,9-12 2 16,-9 12 0-16,0 0-4 0,10-16-4 0,-10 16-2 15,0 0-1-15,0 0 2 0,9-9-1 16,-9 9-3-16,0 0-2 0,0 0 0 15,0 0 4-15,0 0-9 0,0 0 5 0,25 17-5 16,-25-17 2-16,0 0 1 0,20 10-3 16,-20-10 1-16,14 3 4 0,-14-3-1 15,0 0 15-15,26-1 1 0,-26 1 16 0,0 0 31 16,23-8 2-16,-23 8 11 0,19-9-9 0,-10 1-7 16,-9 8-4-16,16-15-6 0,-8 5-2 15,-8 10-9-15,14-17-5 0,-8 8-16 16,-6 9-29-16,12-16-33 0,-7 9-46 0,-1-1-53 15,-4 8-74-15,6-13-76 0,-6 13-151 16,0 0-166-16,0 0 22 0,0 0-374 16,0 0-389-16</inkml:trace>
  <inkml:trace contextRef="#ctx0" brushRef="#br0" timeOffset="-171509.19">20921 11256 2996 0,'0'0'25'0,"-3"26"22"0,3-26-10 16,0 0 1-16,-6 23-1 0,6-23 3 15,-6 21 16-15,6-21 8 0,-6 21-1 16,1-9-3-16,5-12-3 0,-4 21-3 0,4-21-4 15,-4 19-6-15,4-19-1 0,-2 17-4 16,2-17-3-16,0 0-4 0,-2 19-6 0,2-19 0 16,0 0-1-16,0 0-4 0,0 0-2 15,0 0-4-15,0 0-4 0,0 0-6 16,0 0 0-16,31-41-3 0,-22 25 0 0,0 3 1 16,1-1-1-16,-2 3 1 0,1-3 7 15,0 5 6-15,-9 9 16 0,16-20 12 16,-7 13 18-16,-9 7 21 0,17-8 11 0,-17 8 13 15,19-1 15-15,-19 1 4 0,0 0 15 16,28 16-15-16,-20-5-7 0,0 0-17 0,-2 2-8 16,5 2-14-16,-4 3-17 0,-1-3-15 15,3 4-34-15,-3-2-50 0,0-1-60 0,-2-2-94 16,2 0-96-16,-2-3-190 0,-4 0-130 16,0-11 32-16,0 0-388 0,-12 23-400 15</inkml:trace>
  <inkml:trace contextRef="#ctx0" brushRef="#br0" timeOffset="-170314.86">19401 11675 2894 0,'0'0'-77'16,"-24"-6"40"-16,24 6 26 0,0 0 30 15,0 0 26-15,0 0 38 0,0 0 20 0,0 0 13 16,0 0 10-16,0 0 4 0,0 0 7 16,0 0-4-16,0 0 2 0,0 0 0 15,0 0 8-15,0 0-5 0,0 0-14 0,0 0-5 16,0 0-3-16,0 0-19 0,0 0-8 16,0 0-17-16,60-1-4 0,-60 1-8 15,23 1-11-15,-23-1-15 0,26-1-25 0,-26 1-22 16,22 0-26-16,-8 0-34 0,-14 0-38 0,0 0-49 15,29-5-56-15,-22 5-44 0,-7 0-88 16,8-7-168-16,-8 7-70 0,0 0-251 16,0 0-175-16</inkml:trace>
  <inkml:trace contextRef="#ctx0" brushRef="#br0" timeOffset="-170053.67">19452 11580 2414 0,'0'0'-35'0,"-9"-17"53"0,9 17 28 15,0 0 7-15,0 0 23 0,0 0 20 16,0 0 17-16,0 0 12 0,0 0 10 16,0 0-3-16,0 0 4 0,0 0 6 0,0 0 14 15,0 0 3-15,0 0 0 0,0 0-5 16,0 0-16-16,0 0-7 0,0 0-5 16,0 0-10-16,0 0-6 0,9 57-14 0,-5-44-13 15,-4-13-6-15,6 29-13 0,-1-14 7 16,-3 2-26-16,0-1-20 0,2-1-26 15,-4 0-27-15,2 0-35 0,1 1-44 0,-3-16-49 16,4 26-62-16,0-14-59 0,-4-1-115 16,2-1-179-16,-2-10-24 0,4 13-249 0,-4-13-187 15</inkml:trace>
  <inkml:trace contextRef="#ctx0" brushRef="#br0" timeOffset="-169155.56">20193 11853 2466 0,'0'0'-72'0,"0"0"31"0,0 0 12 15,0 0 18-15,0 0 22 0,0 0 19 0,0 0 22 16,0 0 26-16,0 0 4 0,0 0 13 16,0 0 11-16,32-14 2 0,-32 14-1 15,0 0 4-15,20 0-4 0,-20 0-4 16,0 0-8-16,30 2-9 0,-30-2-6 0,27 0-4 16,-9 2-13-16,0 0 0 0,2-2-10 15,3 1-8-15,3-1-2 0,0 3-6 0,2-1-3 16,4-2-2-16,3 2-2 0,-2-1-5 15,3 1 0-15,8 2-6 0,-3-2 4 16,5-2 1-16,-6 3 6 0,5 0 9 0,-3-3 6 16,1 1 10-16,1 3 8 0,-2-2 5 15,1 0 5-15,-1 0 0 0,3 0 1 0,-1-1-3 16,-2-1-5-16,3 3-8 0,-3-1-7 16,1 0-2-16,-1-2-7 0,-6 1 2 15,-1-1-11-15,-1 0-4 0,-2 3 0 0,0-3-6 16,-3 1-4-16,-3-1 0 0,-3 0-2 15,1 2-6-15,-6-2 1 0,2 0-1 0,-1 2-14 16,-19-2-23-16,28 0-24 0,-18 2-32 16,2-2-41-16,-12 0-61 0,20 1-63 15,-20-1-60-15,14-1-164 0,-14 1-101 0,0 0-387 16,0 0-399-16</inkml:trace>
  <inkml:trace contextRef="#ctx0" brushRef="#br0" timeOffset="-167175.23">20415 12321 2939 0,'0'0'-47'0,"-17"-9"26"0,17 9 13 16,0 0 7-16,0 0 20 0,-9-12 26 0,9 12 24 16,0 0 18-16,0 0 9 0,0 0 4 15,0 0 0-15,0 0 11 0,0 0 6 16,16-28 3-16,-16 28-2 0,10-8-6 0,-10 8-11 16,16-7-9-16,-16 7-8 0,20-7-11 15,-20 7-11-15,21-5-3 0,-21 5-6 16,26-2-4-16,-26 2-10 0,24 0-7 0,-24 0 0 15,24 6-5-15,-14-2-3 0,-10-4-8 16,16 11 0-16,-16-11 0 0,4 17-1 0,-4-17-1 16,-6 26 0-16,6-26 11 0,-18 28-4 15,6-13 6-15,0 2 6 0,-6-2 33 16,3 1 0-16,-2-1 8 0,2-2-22 0,5 0-1 16,0 1 4-16,-2-3-2 0,6 3 8 15,2-1-3-15,4-13 2 0,-2 21-9 0,2-21-5 16,10 21-8-16,0-11-15 0,0 1-29 15,4-2-23-15,-1 1-38 0,2-4-48 0,0 1-62 16,1-2-76-16,-2-2-65 0,0-3-171 16,-14 0-89-16,22 0 11 0,-22 0-351 15,17-3-321-15</inkml:trace>
  <inkml:trace contextRef="#ctx0" brushRef="#br0" timeOffset="-166577.07">20813 12622 2836 0,'-8'23'-24'15,"8"-23"18"-15,-7 19-3 0,3-5 18 0,0-1 18 16,-1 3 14-16,-1 0 11 0,2 0-2 15,1 2 1-15,-1 1-10 0,0 0-4 0,2 3 1 16,-2-3-3-16,2 2 6 0,0 0-4 16,0-2 2-16,0 2-4 0,0-5 5 15,0 2 0-15,2-1 8 0,-6-2 3 0,6-4 7 16,-2 1 10-16,2-12 10 0,0 21 0 16,0-21-4-16,-2 13-11 0,2-13-8 15,0 0-4-15,0 0-8 0,0 0-4 0,0 0-5 16,0 0-4-16,0 0-2 0,0 0-4 15,24-43 0-15,-16 20-8 0,1-2 1 0,-1-6-2 16,1-5 3-16,-1-1 0 0,3 0 4 16,-3-3 6-16,-2 0 10 0,2-2 7 0,-4 0 4 15,2 2 0-15,-4-2 1 0,0 2 1 16,-2 0 6-16,0 7 5 0,-2 1 4 0,2 0 4 16,2 5-4-16,-2 3 1 0,0 3-5 15,0 0-6-15,2 3-6 0,0 1-5 16,2 0-3-16,0 3-9 0,3 1-1 0,-7 13-1 15,21-20-2-15,-8 10-5 0,1 2-5 16,10 1-1-16,-1 1-11 0,5 0 1 16,4 0-9-16,8 3-4 0,4-2-4 0,11 1 3 15,4 0-2-15,1 2 4 0,5-2-3 16,1 4 0-16,-3-2-1 0,1 2 3 0,-1 0-1 16,-6 2 1-16,-6-2-2 0,-1 1-20 15,-8 2-15-15,-1 0-24 0,-9-3-31 16,-2 3-40-16,-7-2-44 0,-1 3-48 0,-6-2-46 15,-2 0-102-15,-14-2-192 0,12 3 2 16,-12-3-309-16,0 0-241 0</inkml:trace>
  <inkml:trace contextRef="#ctx0" brushRef="#br0" timeOffset="-166081.5">21156 12650 2785 0,'0'0'68'0,"0"0"13"0,0 0-9 16,0 0-12-16,0 0-2 0,0 0 0 15,0 0 2-15,0 0-10 0,0 0-2 0,0 0-4 16,0 0-5-16,53-1-4 0,-43 5-4 16,3-2-7-16,0 1-1 0,-1 3-9 0,-1-1 0 15,2 4-6-15,-5-4 0 0,-2 3 1 16,-6-8 0-16,7 16 3 0,-5-9 5 16,-2-7 5-16,0 0 8 0,-11 26 15 0,5-16 12 15,6-10 12-15,-14 19 7 0,4-9 7 16,10-10-1-16,-16 16 4 0,10-6-4 0,6-10-5 15,-11 17-8-15,11-17-6 0,-2 21-5 16,2-21-6-16,6 26-5 0,-1-10-6 0,-1-1-4 16,2 0-4-16,0 1-1 0,0 1-3 15,-1 1 9-15,-1-3 8 0,-1 2 6 16,-3-17 2-16,0 30 0 0,-5-15-3 0,-2-1 0 16,1-2-14-16,-2 2-4 0,0-2-22 15,-3-2-21-15,2 1-30 0,1-4-38 16,8-7-66-16,-17 11-71 0,11-8-64 0,6-3-139 15,-20-3-148-15,20 3-20 0,0 0-295 16,-10-15-248-16</inkml:trace>
  <inkml:trace contextRef="#ctx0" brushRef="#br0" timeOffset="-165735.13">21514 12414 2973 0,'0'0'198'0,"0"0"-8"16,-5-19-21-16,5 19-24 0,0 0-10 15,0 0-17-15,0 0-10 0,5-20-17 16,-5 20-8-16,0 0-7 0,0 0-11 0,20-2-9 16,-20 2-5-16,0 0-7 0,0 0-3 15,32 13-4-15,-32-13-5 0,13 9-2 16,-13-9-3-16,11 14 5 0,-11-14 14 0,2 19 6 15,-2-19 16-15,-4 21 6 0,4-21 10 16,-13 24-20-16,4-8 12 0,-1-1 3 0,2 0 2 16,-3 1-4-16,4-1-6 0,1-2-9 15,0 3-10-15,2-4-7 0,4-12-20 16,-3 27-28-16,6-14-29 0,3-1-33 0,0 0-50 16,5-3-67-16,0 3-74 0,1-7-68 15,3 3-161-15,0-3-95 0,2-1-12 0,-3-1-324 16,-14-3-313-16</inkml:trace>
  <inkml:trace contextRef="#ctx0" brushRef="#br0" timeOffset="-165561.11">21831 12771 3078 0,'12'5'156'0,"-12"-5"-3"0,18 5-11 0,-18-5-9 15,21 3-4-15,-4 1-12 0,-2-2-7 16,1 2-14-16,2 0-25 0,0-1-32 15,0-1-25-15,-2 2-40 0,1-2-51 0,-17-2-57 16,28 4-57-16,-14-4-72 0,-14 0-134 16,22-4-552-16,-22 4-374 0</inkml:trace>
  <inkml:trace contextRef="#ctx0" brushRef="#br0" timeOffset="-165370.92">22166 12719 3041 0,'0'0'85'0,"0"0"23"16,14-5 9-16,-14 5 15 0,0 0 11 15,0 0 13-15,0 0 5 0,28 15-4 0,-28-15-6 16,6 19-8-16,-2-8-19 0,-1 5-10 16,-3-16-16-16,4 30-6 0,-2-13-7 15,0 0-20-15,-2 2-13 0,0-1-34 0,0 0-34 16,0 0-54-16,0-18-63 0,0 32-82 16,-2-18-70-16,2-3-139 0,-2 1-165 15,2-12 30-15,-2 17-286 0,2-17-183 0</inkml:trace>
  <inkml:trace contextRef="#ctx0" brushRef="#br0" timeOffset="-161375.3">23182 10963 2353 0,'0'0'-120'0,"0"0"34"0,0 0 18 0,0 0 25 16,0 0 14-16,0 0 20 0,0 0 26 16,0 0 29-16,0 0 16 0,0 0 9 15,-34 15 14-15,34-15-2 0,-9 11 4 0,9-11 0 16,-10 16-2-16,10-16 2 0,-11 18-2 15,4-4-7-15,1-1-8 0,0 2-5 16,0 1-9-16,0 0 0 0,-1 2-2 0,0 0-9 16,-1 4 6-16,2 0-1 0,0 0 8 15,-3-1 2-15,5 2-1 0,-3-1-4 16,1 2-1-16,2-2 0 0,-3 3 0 0,3-2-2 16,0 2 4-16,0-2 2 0,0 0-8 15,0 1-3-15,0-5-9 0,-2 4-2 16,2-2 0-16,2-2-1 0,0 3 4 0,-2-4 3 15,0 3 2-15,2-1 2 0,-2 0 1 16,2-1-1-16,0 0 1 0,-3 0 2 0,3 1 0 16,0-2-4-16,0 3 2 0,0-3 1 15,-1 1-7-15,1 0 2 0,2-2-1 0,-2 2-1 16,0-2 0-16,2-17-3 0,-2 36-2 16,0-19 7-16,2 3-1 0,0-4-1 0,0-16-1 15,2 35 20-15,-2-18 2 0,2-2-4 16,0 0 0-16,0 2-5 0,3-2-2 15,-1-1 4-15,0 1-4 0,-4-15-3 0,5 25-3 16,-1-11-8-16,-4-14 0 0,6 22-5 16,-2-12-5-16,-4-10-2 0,6 21-4 15,-6-21-7-15,6 15-11 0,-6-15-33 0,6 16-41 16,-4-11-53-16,-2-5-83 0,6 10-89 16,-6-10-173-16,0 0-137 0,8 4 23 15,-8-4-445-15,0 0-534 0</inkml:trace>
  <inkml:trace contextRef="#ctx0" brushRef="#br0" timeOffset="-160784.45">23645 11290 3126 0,'0'0'-89'16,"0"0"54"-16,0 0 35 0,0 0 52 0,0 0 37 15,0 0 28-15,0 0 18 0,0 0 6 16,0 0-1-16,0 0 2 0,2 60 0 0,-2-43-3 16,2 2 5-16,1 2 8 15,-3 4-9-15,4-1-5 0,0 1-3 0,-2 2-16 0,2-3-27 16,1 2-7-16,-1-2-12 0,0 1-9 15,0-2-8-15,0-4-17 0,0 0-27 16,-2 0-24-16,3-5-33 0,0 0-37 0,-3-2-62 16,2 0-81-16,-4-12-104 0,0 12-210 15,0-12-68-15,0 0 23 0,0 0-268 0,0 0-202 16</inkml:trace>
  <inkml:trace contextRef="#ctx0" brushRef="#br0" timeOffset="-160389.45">23387 11898 2524 0,'0'0'-63'0,"0"0"19"0,-13 10 24 15,13-10 34-15,0 0 24 0,0 0 19 16,0 0 27-16,-8 9 12 0,8-9 12 0,0 0 9 16,0 0 5-16,0 0 7 0,0 0-4 15,0 0-6-15,0 0 4 0,0 0-6 0,0 0-9 16,0 0-12-16,38 10-8 0,-38-10-14 16,28 0-6-16,-10 0-5 0,3 0-2 15,3 0 0-15,0 0-3 0,5 0-1 16,-1 0 4-16,4 0-2 0,-4 0 2 0,5-2-6 15,-4 2-3-15,0 0-7 0,3 0-2 16,-4 0-5-16,1 0-9 0,-3 0-8 16,-3-2-17-16,-1 2-21 0,-2 0-26 0,0-2-33 15,-20 2-43-15,27 0-57 0,-14 0-53 16,-13 0-84-16,19-2-174 0,-19 2-88 0,0 0-285 16,0 0-215-16</inkml:trace>
  <inkml:trace contextRef="#ctx0" brushRef="#br0" timeOffset="-159972.16">23859 12143 2530 0,'0'0'-77'0,"0"0"24"0,0 0 6 16,0 0 21-16,-25 7 20 0,25-7 29 0,0 0 33 15,-22 1 38-15,22-1 21 0,-18 0 15 16,18 0 16-16,-24 4 7 0,24-4 2 16,-21 7-5-16,21-7-7 0,-22 5-14 0,22-5-14 15,-18 9-11-15,18-9-10 0,-13 10-8 16,13-10-9-16,-7 9-12 0,7-9-9 0,0 0-11 16,0 0-20-16,14 27-21 0,-14-27-14 15,16 17-9-15,-5-7-5 0,-2-1 3 16,3 1 3-16,-1 1 1 0,1-1 1 0,-3 1 0 15,0 3 9-15,-1-2 10 0,-2-2 19 16,0 4 15-16,-6-14 13 0,2 21 11 0,-2-21 8 16,-2 23 4-16,2-23 3 0,-10 23 1 15,4-14 3-15,-5 1-5 0,0-1-7 0,-4-1-6 16,15-8 2-16,-29 9-5 0,14-6-6 16,1 1-16-16,14-4-22 0,-28 0-37 0,15-4-56 15,13 4-84-15,-24-8-82 0,12-3-143 16,4 4-209-16,-4-2 17 0,12 9-344 15,-14-17-327-15</inkml:trace>
  <inkml:trace contextRef="#ctx0" brushRef="#br0" timeOffset="-159363.2">23950 12479 2926 0,'0'0'73'0,"0"0"32"16,0 0 25-16,0 0 31 0,0 0 15 0,0 0 14 15,0 0 8-15,0 0-29 0,0 0 5 16,0 0 22-16,6 39-10 0,-6-39-13 16,-4 28-16-16,4-11-22 0,0 1-15 0,0 0-13 15,0 0-13-15,0-2-13 0,2 1-25 16,-2-17-32-16,2 31-47 0,1-19-53 0,-3-1-76 16,0 0-92-16,0-11-114 0,0 14-213 15,0-14-16-15,0 0 24 0,0 0-362 0,0 0-329 16</inkml:trace>
  <inkml:trace contextRef="#ctx0" brushRef="#br0" timeOffset="-155085.91">24968 11163 2640 0,'7'-16'-113'15,"-7"16"35"-15,0 0 31 0,0 0 44 0,0 0 44 16,0 0 31-16,8-8 33 0,-8 8 24 15,0 0 27-15,0 0 13 0,0 0 5 16,0 0 1-16,0 0-3 0,0 47-2 16,0-47 18-16,0 27-6 0,0-8-36 0,2 2-3 15,0 3-8-15,2 0-13 0,2 1-12 16,-1 0-14-16,1 0-6 0,0 0-12 0,1 0-17 16,2-2-7-16,-2-3-28 0,0 1-20 15,-1-6-38-15,-1 1-51 0,2-1-65 16,-1-1-70-16,-1-2-64 0,-3-3-135 0,-2-9-156 15,2 13-17-15,-2-13-281 0,0 0-236 16</inkml:trace>
  <inkml:trace contextRef="#ctx0" brushRef="#br0" timeOffset="-154734.11">24682 11707 2578 0,'0'0'-42'16,"0"0"44"-16,0 0 19 0,0 0 13 15,0 0 16-15,0 0 11 0,0 0 6 16,0 0 11-16,0 0 17 0,0 0 2 0,0 0 4 16,0 0-2-16,0 0-1 0,0 0-3 15,0 0-3-15,0 0 0 0,56 3 3 16,-37-2 3-16,3 3 0 0,4-2-3 15,3 2-7-15,3 2-4 0,7-1-3 0,1 2-8 16,0-2-6-16,3 1-7 0,-1-1-4 16,4 2-8-16,-5-2-5 0,1 0-3 15,1 1-5-15,-1-2-6 0,-4 1-4 0,3-1-4 16,-10 0-13-16,1 0-21 0,-6-2-33 0,1-2-38 16,-4 2-48-16,-2 0-53 0,-4-2-49 15,-1 0-58-15,-16 0-144 0,15 0-120 16,-15 0-296-16,0 0-202 0</inkml:trace>
  <inkml:trace contextRef="#ctx0" brushRef="#br0" timeOffset="-154210.34">25142 12107 2556 0,'0'0'-51'0,"0"0"30"0,0 0 16 16,0 0 26-16,-42-14 35 0,42 14 43 15,0 0 39-15,-25-2 17 0,25 2 15 16,-25 0-1-16,25 0 0 0,-22 2-6 0,22-2 1 15,-24 1-18-15,24-1-18 0,-19 4-15 16,19-4-13-16,-19 3-8 0,19-3-10 0,-13 9-9 16,13-9-10-16,0 0-5 0,-10 16-11 15,10-16-6-15,0 14-6 0,0-14-6 16,0 0-10-16,15 27-4 0,-9-13-4 16,4-4-7-16,-3 2-7 0,1-1-2 15,3 1 0-15,-3 1 3 0,1-2-1 0,0 1 0 16,0-1 0-16,-5 1 1 0,-4-12-1 0,9 19 4 15,-7-9 2-15,-2-10 6 0,2 19 6 16,-2-19 5-16,0 0 5 0,-8 26 26 16,8-26 3-16,-9 14-1 0,0-9 0 15,9-5 14-15,-22 10-5 0,22-10-18 0,-21 7 7 16,8-4-4-16,13-3 2 0,-23 1-12 0,23-1-7 16,-26 2-14-16,26-2-24 0,-18-3-29 15,8-1-35-15,10 4-48 0,-18-10-71 16,11 4-70-16,1-1-96 0,6 7-176 0,-10-14-74 15,10 14 52-15,0 0-290 0,-6-24-188 16</inkml:trace>
  <inkml:trace contextRef="#ctx0" brushRef="#br0" timeOffset="-152847.31">25266 12304 2447 0,'0'0'-68'0,"0"0"36"16,0 0 20-16,0 0 33 0,0 0 8 15,0 0 29-15,0 0 32 0,0 0 26 0,0 0 7 16,0 0 6-16,0 0-6 0,0 0 4 15,0 0 2-15,0 0 5 0,0 0-1 16,0 0 6-16,0 0-4 0,0 0 0 0,0 0-4 16,0 0-2-16,0 0-4 0,0 0-9 15,56 10-14-15,-56-10-7 0,21 3-8 0,-21-3-17 16,26 4-3-16,-14-2-13 0,-12-2-8 16,27 4-36-16,-11-4-28 0,-6 2-38 0,-10-2-47 15,0 0-52-15,32 0-59 0,-23-2-54 16,-9 2-131-16,0 0-163 0,7-12-403 15,-7 12-405-15</inkml:trace>
  <inkml:trace contextRef="#ctx0" brushRef="#br0" timeOffset="-152589.49">25317 12198 2881 0,'0'0'10'0,"0"0"50"15,0 0 8-15,-2-22-5 0,2 22 15 0,0 0 20 16,0 0 28-16,0 0 16 0,0 0 8 15,0 0 5-15,0 0 2 0,0 0 0 0,0 0-14 16,0 0-3-16,0 0-14 0,0 0-28 16,0 0-6-16,7 54-14 0,-7-54-5 15,-2 23-9-15,2-23-10 0,-3 20 2 0,3-20-14 16,-4 23-4-16,4-23-6 0,-2 21-9 16,2-21-16-16,2 22-20 0,-2-11-22 0,0-11-29 15,0 17-35-15,0-17-47 0,2 17-72 16,0-10-52-16,-2-7-116 0,3 12-188 15,-3-12 7-15,0 0-300 0,4 11-227 0</inkml:trace>
  <inkml:trace contextRef="#ctx0" brushRef="#br0" timeOffset="-152099.72">25642 12241 2559 0,'6'-14'-72'0,"-6"14"26"0,0 0 11 15,9-14 2-15,-9 14 5 0,0 0 18 16,2-15 6-16,-2 15 14 0,0 0 13 15,0 0 13-15,0 0 33 0,-13-20 21 0,13 20 31 16,0 0 22-16,-22-6 16 0,22 6 1 16,-19-1-4-16,19 1-15 0,0 0-14 15,-20 0-17-15,20 0-9 0,0 0-13 0,-20 7-9 16,20-7-15-16,0 0-18 0,-7 13-13 16,7-13-18-16,0 0-23 0,1 20-16 0,-1-20-12 15,0 0-9-15,16 21 5 0,-8-10 5 16,3-1 6-16,-4 1 18 0,2-2 15 0,2 3 18 15,-4 1 18-15,2-1 8 0,0 1 6 16,-3-1 3-16,3-1 6 0,-9-11 10 16,5 23 3-16,-5-23 0 0,0 21 6 0,0-21 23 15,-4 19-7-15,4-19-5 0,-12 15-7 16,6-8-1-16,6-7-15 0,-18 10-15 0,18-10-22 16,-14 9-34-16,14-9-39 0,-16 4-57 15,16-4-68-15,-15 0-76 0,15 0-84 16,0 0-175-16,-18-8-97 0,18 8-347 0,-7-9-362 15</inkml:trace>
  <inkml:trace contextRef="#ctx0" brushRef="#br0" timeOffset="-151849.13">25895 12413 2968 0,'23'5'70'0,"-23"-5"34"0,15 8-7 15,-15-8 17-15,13 10 20 0,-13-10 15 16,14 13 9-16,-11-4-1 0,-3-9 0 0,8 21-10 16,-6-9-25-16,-2-12 16 0,8 27-20 15,-8-12-14-15,2 0-15 0,-2-15-6 16,2 25-14-16,0-12-5 0,-2-13-15 0,2 23-19 16,-2-11-31-16,3-3-34 0,-3-9-47 15,0 16-66-15,0-16-78 0,2 12-100 16,-2-12-227-16,7 7-50 0,-7-7-344 0,0 0-375 15</inkml:trace>
  <inkml:trace contextRef="#ctx0" brushRef="#br0" timeOffset="-151169.88">26517 11845 2748 0,'0'0'-115'0,"0"0"42"0,0 0 15 0,0 0 37 16,0 0 30-16,0 0 19 0,0 0 32 15,0 0 23-15,0 0 15 0,0 0 14 16,0 0 7-16,0 0-1 0,0 0-4 0,0 0-8 16,0 0 4-16,0 0 2 0,0 0-1 15,0 0-4-15,0 0-2 0,0 0-5 0,0 0-9 16,0 0-10-16,0 0-5 0,0 0-6 16,0 0-10-16,0 0-9 0,34 15-2 15,-34-15-10-15,20 4-4 0,-20-4-3 16,23 1-9-16,-23-1-4 0,20 4-8 0,-20-4-5 15,18 3-12-15,-18-3-11 0,17 1-15 16,-17-1-20-16,0 0-28 0,17 2-36 16,-17-2-51-16,0 0-54 0,0 0-69 0,0 0-162 15,0 0-505-15,0 0-391 0</inkml:trace>
  <inkml:trace contextRef="#ctx0" brushRef="#br0" timeOffset="-147610.85">27553 11136 2785 0,'0'0'-74'0,"0"0"56"0,11-13 42 0,-11 13 28 15,0 0 35-15,0 0 30 0,0 0 31 16,13-6 10-16,-13 6 2 0,0 0 3 0,0 0-2 15,0 0 9-15,0 0 3 0,9 34 29 16,-9-34-14-16,0 27-37 0,1-11-15 16,-1 0-7-16,0 1-15 0,2 2-14 0,0 0-12 15,0 3-12-15,1-4-24 0,1 0-25 16,0 3-33-16,0-6-26 0,1 2-49 0,-2-3-60 16,1 1-74-16,-2-4-54 0,0-1-99 15,0-1-154-15,-2-9-87 0,-2 18-333 0,2-18-364 16</inkml:trace>
  <inkml:trace contextRef="#ctx0" brushRef="#br0" timeOffset="-147334.79">27440 11618 2813 0,'0'0'-60'0,"0"0"50"0,0 0 41 15,0 0 35-15,-11 8 30 0,11-8 19 16,0 0 10-16,0 0 1 0,0 0 2 0,0 0-8 16,0 0-8-16,0 0-10 0,41 17-7 15,-23-14-8-15,3 2-10 0,3-2-9 16,3 3-7-16,2-3-8 0,2 3-6 0,1 0-9 16,1-2-24-16,-1-1-30 0,-3 2-28 15,0-3-37-15,0 2-31 0,-2-1-23 0,-7 1-31 16,2-3-37-16,-3 5-22 0,-4-3-46 15,-15-3-107-15,19 5-446 0,-12-1-147 16</inkml:trace>
  <inkml:trace contextRef="#ctx0" brushRef="#br0" timeOffset="-146933.3">27751 12082 2379 0,'0'0'-41'16,"0"0"31"-16,0 0 12 0,0 0 27 0,0 0 15 15,0 0 46-15,0 0 34 0,0 0 31 16,0 0 24-16,0 0 7 0,0 0 9 16,-24 7-5-16,24-7-9 0,-17 2-20 0,17-2-15 15,0 0-10-15,-25 5-20 0,25-5-11 16,-18 5-8-16,18-5-14 0,-15 11-8 0,15-11-14 15,-9 11-4-15,9-11-9 0,-3 16-21 16,3-16-11-16,0 0-9 0,12 28-9 16,-2-14-2-16,-3-1-5 0,7 4 4 15,-5-1 0-15,5 3 1 0,-3 0 3 0,-3 1-2 16,-3-5 3-16,2 2 7 0,-4 2 10 16,-3-1 11-16,-3-1 10 0,3-17 24 0,-10 30-2 15,0-17-3-15,-3-1 3 0,0-1-3 16,-3-2-13-16,1-1-5 0,0-2-25 0,-3-1-31 15,4-2-50-15,1-2-65 0,13-1-79 16,-20-1-76-16,20 1-161 0,-16-10-152 0,16 10 22 16,-9-9-318-16,9 9-278 0</inkml:trace>
  <inkml:trace contextRef="#ctx0" brushRef="#br0" timeOffset="-146605.38">27806 12450 2652 0,'14'4'-58'0,"-14"-4"14"0,0 0 24 16,20 10 25-16,-20-10 41 0,14 4 40 0,-14-4 19 15,17 4 9-15,-17-4 13 0,17 7 13 16,-17-7 8-16,17 8 7 0,-17-8 9 16,17 11 7-16,-17-11-8 0,11 12 3 0,-3-4 6 15,-8-8-32-15,10 15 9 0,-6-5 3 16,-4-10 5-16,3 20-6 0,-3-20-6 0,-3 21-10 15,1-10-14-15,0 1-7 0,2-12-8 16,-8 19-8-16,4-8-9 0,0-3-12 0,4-8-5 16,-7 17-11-16,7-17-5 0,-2 14-6 15,2-14-8-15,0 0-9 0,0 0-19 16,15 22-19-16,-6-16-21 0,3 2-30 0,3-2-33 16,-1-3-33-16,7-1-52 0,-5-2-64 15,5 2-58-15,-3-4-100 0,2 0-161 0,1-4-61 16,-2-1-460-16,0-1-643 0</inkml:trace>
  <inkml:trace contextRef="#ctx0" brushRef="#br0" timeOffset="-146059.24">28983 11304 3276 0,'2'-19'-112'0,"-2"19"26"15,0 0 24-15,0 0 38 0,0 0 22 0,0 0 29 16,0 0 36-16,0 0 21 0,0 0 15 16,0 0 10-16,0 0 5 0,0 0 0 15,-11 54-1-15,9-38 2 0,-2 4-5 0,2 0-6 16,-1 1-3-16,1 4-12 0,0-4-9 16,0 2-6-16,2 0-9 0,0-2-2 0,0 0-8 15,0-2-6-15,0-1-8 0,2 0-3 16,-2-1-12-16,0-17-16 0,2 27-23 15,-2-27-29-15,0 20-53 0,0-20-69 16,0 20-64-16,0-15-101 0,0-5-200 0,0 0-53 16,0 0-263-16,-14 20-183 0</inkml:trace>
  <inkml:trace contextRef="#ctx0" brushRef="#br0" timeOffset="-145633.4">28549 11809 2518 0,'0'0'-34'0,"0"0"41"0,0 0 44 0,0 0 43 15,0 0 37-15,0 0 16 0,0 0 0 16,0 0-7-16,0 0-8 0,0 0-7 0,0 0-9 16,0 0-10-16,0 0-11 0,0 0-6 15,0 0-9-15,71 0-4 0,-47 2 1 0,8 0-1 16,1-1 2-16,1 2 0 16,11-2-8-16,-3 3 2 0,7-2-5 0,-1 0 1 15,10 2-1-15,-1-2-7 0,-6-2-5 16,-1 0-3-16,1-2-9 0,1 2-2 0,-4-3-5 15,-1 0-3-15,-1 1-3 0,-3 0-5 16,-1-1-2-16,-4-1-2 0,-5 2-2 0,1-2-2 16,-4 2-2-16,-1-2-19 0,-1 0-18 15,-4 2-28-15,-3-2-33 0,-5 3-44 16,2-2-57-16,-4 3-58 0,-1-1-72 0,-13 1-144 16,0 0-125-16,15 1-346 0,-15-1-340 15</inkml:trace>
  <inkml:trace contextRef="#ctx0" brushRef="#br0" timeOffset="-144765.32">28879 12245 2777 0,'8'-13'-72'0,"-8"13"25"0,0 0 34 0,0 0 19 16,0 0 23-16,0 0 28 0,0 0 23 16,0 0 19-16,-19-23 15 0,19 23 4 15,0 0 10-15,-23 0 0 0,23 0 0 16,0 0-1-16,-27 5-1 0,27-5-11 0,-21 8-12 15,21-8-4-15,-18 10-16 0,18-10-15 16,-14 9-2-16,14-9-3 0,-13 9-10 0,13-9-3 16,-7 14-13-16,7-14 0 0,0 0-9 15,0 0-9-15,12 27-8 0,-2-18-2 16,0 1-7-16,3-1-1 0,-1 2 3 0,4 3-1 16,-2-1 2-16,-1-1 0 0,-2 1-2 15,-1-1 11-15,-2-1 6 0,1-2 6 0,-9-9 5 16,6 22-14-16,-6-22 6 0,0 17 5 15,0-17 0-15,0 0-1 0,-16 19-4 16,7-13 3-16,9-6-8 0,-19 7-2 16,19-7-4-16,-19 6-14 0,19-6-25 0,-19 2-37 15,19-2-45-15,-19 0-67 0,19 0-58 16,0 0-71-16,-18-6-151 0,18 6-122 16,-5-8-333-16,5 8-307 0</inkml:trace>
  <inkml:trace contextRef="#ctx0" brushRef="#br0" timeOffset="-144021.52">29135 12381 2630 0,'0'0'-85'0,"-24"-5"36"0,24 5 20 16,0 0 9-16,0 0 17 0,0 0 32 15,0 0 25-15,0 0 10 0,0 0 9 16,0 0 2-16,0 0-5 0,0 0 5 0,0 0 6 15,0 0 8-15,58 0 7 0,-58 0-1 0,25 2-6 16,-25-2-5-16,26 4-10 0,-14-2-8 16,-12-2-6-16,24 0-19 0,-24 0-30 15,19 0-36-15,-19 0-53 0,19 0-63 16,-19 0-66-16,0 0-126 0,15-6-547 0,-15 6-248 16</inkml:trace>
  <inkml:trace contextRef="#ctx0" brushRef="#br0" timeOffset="-143785.31">29254 12304 2713 0,'-14'-10'17'0,"14"10"43"0,0 0 11 15,0 0 13-15,0 0 12 0,0 0 29 0,0 0 26 16,0 0 11-16,0 0 0 0,0 0 3 16,0 0-10-16,0 0-12 0,0 0-12 15,-18 32-8-15,18-32-9 0,-2 22-12 0,2-7 8 16,0-15-10-16,2 31-13 0,-2-14-12 15,2 0-7-15,-2-17-20 0,2 32-26 16,0-17-38-16,0-3-33 0,-2-2-46 0,0-10-51 16,4 21-61-16,-2-14-51 0,-2-7-73 15,4 11-160-15,-4-11-121 0,0 0-266 16,8 7-245-16</inkml:trace>
  <inkml:trace contextRef="#ctx0" brushRef="#br0" timeOffset="-143399.47">29567 12207 2571 0,'6'-8'-72'16,"-6"8"22"-16,0 0 29 0,11-15 30 0,-11 15 24 16,0 0 30-16,6-13 34 0,-6 13 19 15,0 0 12-15,0 0 7 0,0 0 6 0,0 0 6 16,-31-12 2-16,31 12-8 0,0 0-12 15,-28 8-15-15,28-8-11 0,-17 8-15 16,17-8-5-16,-17 9-13 0,17-9-6 0,-11 11-9 16,11-11-5-16,-6 16-14 0,6-16-14 15,0 0-11-15,6 25-10 0,-6-25-1 16,15 21 0-16,-4-9 0 0,-2 1 0 16,3 3 4-16,0 1 3 0,2 1 10 0,-2-1 8 15,-4-2 8-15,1-2 1 0,-3 3 11 16,1-3 8-16,-3 0 2 0,-4-13 11 0,0 23 24 15,0-23-3-15,-6 17-9 0,6-17-32 16,-15 15-6-16,15-15-6 0,-17 10-23 0,9-6-27 16,-4 0-39-16,12-4-54 0,0 0-69 15,-26 1-62-15,17-1-70 0,9 0-159 16,0 0-110-16,-17-9-378 0,17 9-390 0</inkml:trace>
  <inkml:trace contextRef="#ctx0" brushRef="#br0" timeOffset="-143109.26">29727 12382 2902 0,'0'0'-26'0,"18"0"49"0,-18 0 3 0,0 0 28 15,23 4 39-15,-23-4 19 0,19 4 5 16,-19-4-12-16,17 8-10 0,-17-8-2 16,15 7-1-16,-15-7-2 0,11 13-2 0,-11-13-6 15,4 13 3-15,-4-13-2 0,0 15 3 16,0-15 7-16,0 0 3 0,-2 26 6 15,2-26 11-15,-4 17 26 0,4-17-4 0,-7 15-14 16,7-15-6-16,-7 15-15 0,7-15-5 0,0 0 2 16,-4 17-11-16,4-17-8 0,0 0-4 15,0 0-13-15,11 26-9 0,-11-26-19 16,15 11-35-16,-3-5-27 0,4-1-42 0,-2 1-46 16,1-2-60-16,4 0-71 0,0-4-74 15,1-3-166-15,-2 2-113 0,1-3-8 0,0-2-333 16,0-3-364-16</inkml:trace>
  <inkml:trace contextRef="#ctx0" brushRef="#br0" timeOffset="-142017.29">30230 11104 2762 0,'0'0'-111'0,"0"0"46"16,0 0 32-16,0 0 40 0,0 0 39 0,0 0 28 16,0 0 24-16,0 0 10 0,0 0 12 15,0 0 4-15,0 0 4 0,0 0 1 16,0 0-1-16,-7-15-10 0,7 15-3 0,0 0-9 16,0 0-4-16,0 0-5 0,0 0-7 15,0 0-7-15,0 0-7 0,0 0-3 0,0 0-4 16,0 0-1-16,0 0-3 0,0 0-7 15,23 36-2-15,-23-36-1 0,10 15-3 16,-2-5-16-16,-8-10-2 0,16 17-3 16,-5-6-3-16,-3 2-5 0,3 1-7 0,0 3 5 15,-1 2 0-15,0 0-3 0,4 0-6 16,-6 2 5-16,2 2-3 0,1-2 0 16,0 2-2-16,-3 0-2 0,0 1 6 0,1-1-3 15,-3 0 5-15,0-1-3 0,-1 1 0 16,-1 1 0-16,-1-3-1 0,-1 0 1 0,0-1 1 15,-2 2-4-15,2 0 5 0,-2-1-8 16,0 2 3-16,0 5 4 0,-2-3 2 0,2 2 4 16,-2 0 8-16,0 0 2 0,-1-1 7 15,1 3 2-15,0-3 3 0,0 3-4 16,-3-2 6-16,1-1-6 0,0 1 5 0,0 0-2 16,0-3 0-16,-3 3-2 0,1-1 13 15,-4-3-5-15,1 2-4 0,0 2-2 0,-1-4-6 16,0 2-2-16,-2-1-4 0,2 0-3 15,0-1-3-15,-1 2-3 0,-4 3-3 16,4-6 0-16,1 1-4 0,-2-2-11 0,0 0-13 16,2 0-24-16,2 0-25 15,-3-4-40-15,2-2-42 0,-1 1-62 0,3-1-84 0,-3-2-125 16,-2-3-204-16,0 2 16 0,0-5-510 16,-3 3-711-16</inkml:trace>
  <inkml:trace contextRef="#ctx0" brushRef="#br1" timeOffset="-135214.29">11236 15387 2276 0,'4'-21'-23'15,"-4"21"35"-15,0 0 18 0,4-19 19 0,-4 19 9 16,0 0 24-16,4-16 24 0,-4 16 12 15,0 0 20-15,0 0-5 0,4-18-2 0,-4 18-10 16,0 0-9-16,0 0-7 0,0 0-2 16,0 0-5-16,0 0 3 0,0 0 3 0,0 0-2 15,0 0-9-15,0 0-3 0,0 0-11 16,0 0-8-16,0 0-8 0,0 0-9 16,-8 53-8-16,8-53-15 0,4 17-8 0,-4-17-11 15,6 18-11-15,-6-18-8 0,11 14-9 16,-11-14-4-16,13 10-1 0,-7-5 0 15,-6-5-2-15,15 7 2 0,-15-7 4 0,14 0 2 16,-14 0 4-16,0 0 3 0,0 0 2 16,26-10 3-16,-26 10-1 0,13-12 5 0,-4 4 5 15,-9 8 5-15,14-16 10 0,-14 16 11 16,9-15 8-16,-3 5 8 0,-6 10 6 16,9-13 4-16,-9 13-2 0,8-12-7 0,-8 12 1 15,0 0-3-15,9-15-7 0,-9 15-4 16,0 0-4-16,0 0 7 0,0 0 8 15,0 0-2-15,0 0 1 0,0 0 13 0,0 0-5 16,0 0-3-16,21 32-8 0,-19-18-3 16,2 1 0-16,2 2-9 0,1 4-1 0,-1 2-8 15,0-1 3-15,1 4-8 0,1 0-1 16,-2 1 4-16,1 1-15 0,-1-1 4 0,1 3 2 16,-3-1-2-16,2-2 2 0,-2 1-10 15,-2-1 9-15,2-2 2 0,-2 2-2 0,-2-6-6 16,0-2 2-16,-2 2 12 0,0-3 4 15,0 0 1-15,-2-3 18 0,1 1 2 16,3-16 14-16,-13 22 2 0,4-12 8 0,-2-2 4 16,11-8 1-16,-19 7-2 0,19-7-6 15,-19 0-5-15,19 0-8 0,0 0-4 16,-29-19-11-16,24 6-12 0,-4-2-18 0,4-5-23 16,0 1-27-16,5 0-30 0,0 3-40 15,2-6-44-15,1 2-60 0,2 4-71 0,0-4-88 16,2 4-164-16,1-1-54 0,5 2 19 15,-3-1-448-15,3 2-521 0</inkml:trace>
  <inkml:trace contextRef="#ctx0" brushRef="#br1" timeOffset="-134795.26">11873 15315 3187 0,'-13'-13'-29'0,"13"13"29"16,0 0 0-16,0 0 8 0,-24-3 10 15,24 3 11-15,0 0 21 0,-19 16 7 16,19-16 13-16,-21 22 7 0,13-9-4 0,-1 3 0 16,4 1 0-16,-2 1 0 0,1 3 3 15,1-3-8-15,3 1-5 0,0 2-4 16,2 1-4-16,2-4-7 0,0 3-3 0,7 0-8 15,-3 0-7-15,5-2-12 0,-1-1-34 16,3-3-41-16,2 1-59 0,4-4-61 0,-2 2-56 16,0-8-124-16,-1 1-176 0,0-4-315 15,-1-1-195-15</inkml:trace>
  <inkml:trace contextRef="#ctx0" brushRef="#br1" timeOffset="-134611.31">11983 15612 2618 0,'0'0'84'16,"0"-23"23"-16,0 23-20 0,0 0-32 0,0 0-24 16,16-12-10-16,-16 12 0 0,13-5-4 15,-13 5-10-15,21-6-12 0,-10 2-14 16,-11 4-20-16,24-1 2 0,-24 1-2 0,25-7-12 16,-25 7-10-16,23-1-31 0,-23 1-41 15,24-6-72-15,-24 6-144 0,19-7-289 16,-19 7 136-16</inkml:trace>
  <inkml:trace contextRef="#ctx0" brushRef="#br1" timeOffset="-134421.51">12131 15466 2095 0,'0'0'170'0,"0"0"28"16,0 0-22-16,0 0-16 0,0 0-7 16,0 0 16-16,-16 24 11 0,16-24-1 0,0 0-14 15,8 30-13-15,-8-30-19 0,6 31-16 16,-2-18-12-16,1 5-12 0,-1-3-13 15,-1 1-13-15,2 2-19 0,-1-2-27 0,-4-16-40 16,5 24-43-16,-5-24-47 0,4 21-63 16,-2-10-49-16,-2-11-81 0,0 0-203 15,0 0-424-15,0 18-335 0</inkml:trace>
  <inkml:trace contextRef="#ctx0" brushRef="#br1" timeOffset="-134170.89">12339 15381 2908 0,'8'-9'74'0,"-8"9"48"0,11-11-4 16,-11 11-11-16,8-11-9 0,-8 11 17 15,0 0 24-15,0 0 16 0,0 0-4 0,0 0-32 16,0 0-6-16,19 33-12 0,-17-18-1 16,2 2-7-16,-1 1-7 0,0 2-1 15,-1 2-11-15,-2 1-9 0,2 1-7 0,-4-1-7 16,2 2-2-16,-2-1-9 0,-4 2-4 15,4-5-2-15,-2 0-15 0,-2-3-20 16,1 0-43-16,-1-1-51 0,-2-4-67 0,4 0-71 16,-5-1-72-16,3-6-163 0,6-6-100 0,-16 7-402 15,16-7-416-15</inkml:trace>
  <inkml:trace contextRef="#ctx0" brushRef="#br1" timeOffset="-133944.45">12707 15659 3105 0,'19'0'30'0,"-19"0"1"0,19-1-4 15,-19 1-1-15,19-2-3 0,-19 2 2 16,25-5-2-16,-25 5-6 0,29 0-15 15,-17-3-48-15,-12 3-51 0,32-5-45 0,-19 3-46 16,-4-3-115-16,4 3-482 0,-13 2-85 16</inkml:trace>
  <inkml:trace contextRef="#ctx0" brushRef="#br1" timeOffset="-133829.37">12823 15527 2399 0,'-9'-7'148'0,"9"7"73"0,0 0-11 0,-11-15-26 15,11 15-20-15,0 0-26 0,0 0-18 16,0 0-28-16,27-15-47 0,-27 15-68 15,24-7-88-15,-5 4-77 0,-6 0-124 0,5-1-621 16,-2-2-343-16</inkml:trace>
  <inkml:trace contextRef="#ctx0" brushRef="#br1" timeOffset="-132327.29">13254 15259 2924 0,'0'0'20'15,"0"0"35"-15,0 0-2 0,0 0 19 16,0 0 17-16,0 0 26 0,0 0 19 0,0 0 15 15,0 0 3-15,0 0 5 0,0 0 3 16,0 0 4-16,-6 48 5 0,6-48 24 0,4 32-4 16,3-17-9-16,-5 4-16 0,1 1-8 15,1-2-10-15,3 4-18 0,-3 0-7 16,2 0-11-16,0-1-9 0,-2-1-16 0,5 2-8 16,-3-1-11-16,1-6-6 0,-2 2-11 15,0-5-16-15,-1 4-24 0,0-3-31 16,-4-13-39-16,9 20-55 0,-9-20-75 0,2 16-102 15,-2-16-146-15,0 7-162 0,0-7 12 16,0 0-557-16,0 0-798 0</inkml:trace>
  <inkml:trace contextRef="#ctx0" brushRef="#br1" timeOffset="-131747.82">13814 15527 3605 0,'0'0'-59'0,"0"0"35"0,0 0 11 0,0 0-3 15,0 0 12-15,0 0 8 0,0 0 24 16,0 0 13-16,0 0 8 0,0 0-1 0,0 0 4 15,0 0 9-15,0 0 11 0,45-7 8 16,-45 7 9-16,27 5 4 0,-7-4 3 16,-3 0-3-16,2 2-8 0,-1-1-10 0,-18-2-9 15,33 5-16-15,-14-2-23 0,-5-3-34 16,-14 0-41-16,21 3-52 0,-21-3-53 16,21 2-66-16,-15-2-60 0,-6 0-148 0,0 0-124 15,0 0-310-15,0 0-214 0</inkml:trace>
  <inkml:trace contextRef="#ctx0" brushRef="#br1" timeOffset="-131511.23">13949 15444 2569 0,'0'0'-10'0,"0"-19"57"0,0 19 1 0,0 0 8 16,0 0 12-16,0 0 15 0,4-18 21 15,-4 18 38-15,0 0 15 0,0 0 10 16,0 0-4-16,0 0-4 0,0 0-8 15,0 0-3-15,0 0-2 0,0 0-6 0,-2 66-12 16,4-49-18-16,0 2-12 0,0-1-11 16,1 2-11-16,-1 1-13 0,2-3-21 0,1 1-22 15,0 1-44-15,-3-2-51 0,2-2-68 16,2 2-75-16,-3-7-61 0,1-1-153 16,2-3-132-16,0 1-404 0,-6-8-413 0</inkml:trace>
  <inkml:trace contextRef="#ctx0" brushRef="#br1" timeOffset="-131039.06">14474 15437 2973 0,'13'-19'-75'0,"-7"9"13"0,-6 10 9 15,6-15 12-15,-6 15 19 0,0 0 20 16,2-20 33-16,-2 20 30 0,0 0 30 15,-16-19 22-15,16 19 17 0,-18-5 8 0,18 5-2 16,-26-2-1-16,26 2-4 0,-25 2-8 0,25-2-10 16,-28 8-8-16,14-3-5 0,1 3-12 15,-2 2-9-15,4-1-4 0,1 3-8 16,0-2-5-16,1 1-13 0,9-11-1 0,-9 29-5 16,6-18-3-16,3-11-5 0,0 23-6 15,0-23-5-15,7 18-7 0,-7-18-5 16,11 15-9-16,-11-15-2 0,13 12-1 0,-3-8-2 15,-10-4 2-15,17 3-2 0,-17-3 4 16,22-2-2-16,-22 2 3 0,19-9 3 16,-5 1 11-16,-14 8 3 0,21-19 10 0,-8 8 4 15,-2 2 9-15,-2-3 7 0,0 3 14 16,2-1 26-16,-11 10 10 0,16-13-6 0,-16 13-2 16,11-8 6-16,-11 8 10 0,0 0-4 15,0 0-6-15,0 0-7 0,29 18-11 0,-25-8-7 16,-4-10-11-16,9 25-6 0,-1-11-10 15,-2-1-17-15,-2 5-20 0,0-6-35 16,5 5-41-16,-4-3-38 0,0 0-55 0,-2-5-65 16,3 4-70-16,-2-5-107 0,-4-8-173 15,8 9-16-15,-8-9-528 0,6 6-730 0</inkml:trace>
  <inkml:trace contextRef="#ctx0" brushRef="#br1" timeOffset="-130845.54">14769 15535 3933 0,'0'0'92'0,"0"0"0"0,0 0 11 16,25 10 13-16,-25-10 21 0,12 14 7 16,-12-14 3-16,10 17-11 0,-6-4-10 0,-2 0-18 15,-2-13-11-15,9 29-9 0,-6-13-11 16,1-1-10-16,2 0-8 0,-4 0-22 0,1-2-25 16,4 0-30-16,-5 1-39 0,3-2-43 15,-5-12-56-15,4 16-78 0,-4-16-72 0,4 12-155 16,-4-12-116-16,0 0-12 0,0 0-339 15,0 0-339-15</inkml:trace>
  <inkml:trace contextRef="#ctx0" brushRef="#br1" timeOffset="-130028.3">15077 15470 2756 0,'0'0'-42'15,"0"0"33"-15,0 0 11 0,0 0 6 16,0 0 28-16,0 0 30 0,0 0 25 16,0 0 8-16,0 0 4 0,0 0-4 0,19 13 2 15,-19-13 5-15,0 0-11 0,7 11-6 16,-7-11-7-16,0 0-5 0,0 0-5 0,7 13-1 16,-7-13-9-16,0 0-5 0,0 0-7 15,9 11-6-15,-9-11-6 0,0 0-3 0,0 0-3 16,0 0-4-16,6 16-4 0,-6-16 1 15,0 0-5-15,0 0-1 0,0 0-1 16,0 0-6-16,0 0 1 0,0 0-1 0,4 13-1 16,-4-13-2-16,0 0 1 0,0 0 1 15,0 0 6-15,0 0-5 0,0 0-2 16,11 10 2-16,-11-10-2 0,0 0 4 16,0 0 1-16,0 0 13 0,0 0-4 0,0 0 6 15,0 0 2-15,0 0-2 0,17 5-4 16,-17-5-1-16,0 0-8 0,0 0-7 0,0 0-7 15,0 0-7-15,0 0-8 0,0 0-11 16,0 0-4-16,0 0-1 0,0 0 2 16,0 0 1-16,15-22 6 0,-15 22-1 0,0 0 8 15,0 0 11-15,4-18 8 0,-4 18 6 16,0 0 10-16,0 0 2 0,4-15 10 0,-4 15-7 16,0 0-1-16,0 0-2 0,0 0-1 15,0 0-2-15,0 0 0 0,0 0 1 0,0 0 0 16,0 0 1-16,-10-24-5 0,10 24 5 15,0 0 5-15,0 0 7 0,0 0 4 16,0 0 5-16,0 0 3 0,0 0-9 0,0 0 3 16,0 0-5-16,0 0-5 0,0 0-5 15,0 0-2-15,0 0 1 0,41 24-3 16,-41-24-9-16,22 4-4 0,-22-4-4 0,23 1-5 16,-23-1-7-16,20-1-3 0,-20 1-1 15,23-6 1-15,-23 6 2 0,17-7-4 16,-17 7 5-16,17-13 0 0,-17 13 2 0,6-15-3 15,-6 15 8-15,0 0-1 0,2-18 3 16,-2 18 7-16,0 0 10 0,0 0 27 16,-25-17 0-16,25 17 4 0,-21-5-3 0,21 5-1 15,-26 7 0-15,26-7 4 0,-29 14 1 0,11-6-2 16,4 3 1-16,-4 5 0 0,4 0 0 16,1 0 4-16,3 3 1 0,1 1-2 15,3 0 2-15,0 0-2 0,5-1-6 0,2 1-2 16,5 2-6-16,2-3-5 0,1 2-2 15,3-4-8-15,3-2-7 0,5 0-18 0,-2-3-19 16,4-3-29-16,-1-3-17 0,0-3-43 16,0 1-43-16,2-8-54 0,-2 1-66 15,5-7-64-15,-8-1-156 0,1-3-109 0,-1-1 19 16,-6-4-478-16,-1-1-596 0</inkml:trace>
  <inkml:trace contextRef="#ctx0" brushRef="#br1" timeOffset="-129745.99">15396 15017 3428 0,'0'0'75'15,"0"0"23"-15,0 0-11 0,0 0-7 0,0 0-7 16,0 0 2-16,0 0 6 0,0 0-2 16,0 0-9-16,0 0-9 0,42-8-6 0,-42 8-6 15,28-1-6-15,-13 1-9 0,-15 0-21 16,32-3-34-16,-18 3-48 0,-14 0-54 0,34-1-44 16,-20 1-44-16,2-2-42 15,-3-2-103-15,3 3-606 0,-5-4-399 0</inkml:trace>
  <inkml:trace contextRef="#ctx0" brushRef="#br1" timeOffset="-122747.76">15942 14640 804 0,'0'0'214'0,"0"0"-25"0,0 0-23 0,0 0-19 15,0 0 5-15,0 0-14 0,0 0 2 16,0 0 9-16,0 0 6 0,0 0 3 0,0 0-2 16,0 0 3-16,0 0 2 0,0 0-6 15,0 0-3-15,0 0-3 0,0 0 6 16,0 0-2-16,0 0-10 0,0 0-19 15,0 0-12-15,0 0-11 0,0 0-12 0,0 0-6 16,0 0-8-16,0 0-10 0,0 0-7 16,0 0-7-16,-11 35-2 0,11-35-6 15,0 0-4-15,0 0-3 0,-2 16-3 0,2-16-4 16,0 0-2-16,0 0-3 0,0 0 0 16,-4 20-4-16,4-20-3 0,0 0-2 0,0 0 1 15,0 0-5-15,0 0 3 0,0 0-4 16,-2 15-1-16,2-15 3 0,0 0-4 0,0 0 1 15,0 0-3-15,0 0 1 0,0 0 6 16,0 0-9-16,0 0 1 0,0 0-1 16,0 0 3-16,0 0-4 0,0 0 2 0,0 0-1 15,0 0 2-15,0 0-5 0,0 0-2 16,0 0 1-16,0 0 1 0,0 0-1 16,0 0-1-16,0 0 0 0,0 0 0 0,0 0 1 15,0 0 0-15,0 0 0 0,19-40 3 16,-19 40-1-16,0 0-2 0,5-16 1 15,-5 16 0-15,0 0 1 0,6-17 2 16,-6 17-1-16,0 0-1 0,4-13 2 0,-4 13 1 16,0 0 7-16,0 0-7 0,4-15 4 15,-4 15-1-15,0 0-2 0,0 0 1 0,0 0 3 16,0 0 7-16,0 0 0 0,0 0 0 16,0 0-4-16,0 0 0 0,0 0-1 15,0 0-1-15,0 0 3 0,0 0-5 0,-28 42 0 16,26-30-1-16,2-12-4 0,-6 26 2 0,4-11 0 15,0-1-2-15,2-14 0 0,-2 30 0 16,2-17 0-16,0-13-2 0,4 28 3 16,0-15 0-16,0 2-4 0,2-4 2 0,2 0-7 15,0 0 0-15,-8-11-5 0,14 16-2 16,-7-8 4-16,-7-8-6 0,12 8 3 16,-12-8 1-16,0 0 0 0,22 0-1 0,-22 0 0 15,0 0 1-15,18-18 3 0,-18 18-1 16,10-14 1-16,-10 14 5 0,8-21-4 0,-4 12 4 15,-4 9 0-15,6-13 1 0,-6 13 0 16,0 0 2-16,6-18-7 0,-6 18 1 16,0 0 4-16,0 0 1 0,0 0-3 0,0 0 0 15,0 0-1-15,0 0-1 0,0 0 2 16,0 0 1-16,0 0 1 0,0 0-4 16,0 0-4-16,0 0 2 0,13 39-1 0,-13-39 1 15,13 7 2-15,-13-7-1 0,17 7 0 16,-17-7 2-16,20 0 5 0,-20 0-2 0,0 0 3 15,31-8 10-15,-20 2 6 0,-11 6 9 16,18-18 6-16,-7 10 8 0,-3-5-3 16,1 0 0-16,-2 2-3 0,-1-2-2 0,-6 13-5 15,10-24-6-15,-6 15-16 0,-4 9-41 16,6-15-43-16,-6 6-68 0,0 9-93 0,0-13-78 16,0 13-181-16,0 0-82 0,-10-14 16 15,10 14-354-15,0 0-319 0</inkml:trace>
  <inkml:trace contextRef="#ctx0" brushRef="#br1" timeOffset="-122382.57">16287 14870 2791 0,'0'0'-39'16,"0"0"38"-16,0 0 8 0,4 22 9 15,-4-22 22-15,0 0 28 0,0 0 17 16,-2 20-3-16,2-20-3 0,0 0-6 15,0 22-10-15,0-22-2 0,2 13-7 0,-2-13 1 16,0 0-8-16,2 17 0 0,-2-17-7 16,0 0-2-16,0 0-5 0,5 15-5 15,-5-15-2-15,0 0-7 0,0 0 1 16,0 0-9-16,0 0-1 0,0 0 2 0,37-21-5 0,-37 21 12 16,20-11 12-16,-20 11 19 0,15-12 17 15,-15 12 17-15,15-9 8 0,-15 9 8 16,14-4 9-16,-14 4 11 0,0 0-8 15,0 0-7-15,27 10-16 0,-27-10 0 0,12 9-14 16,-12-9 21-16,10 13-20 0,-10-13-9 16,8 13-9-16,-8-13-16 0,9 18-24 0,-5-11-38 15,1 2-42-15,-5-9-51 0,0 0-73 16,10 18-70-16,-8-12-148 0,-2-6-186 0,7 6 25 16,-7-6-335-16,0 0-291 0</inkml:trace>
  <inkml:trace contextRef="#ctx0" brushRef="#br1" timeOffset="-122084.37">16739 14439 2813 0,'0'0'-4'0,"8"-12"8"0,-8 12 28 16,0 0 39-16,0 0 32 0,0 0 22 0,0 0 4 15,0 0-7-15,0 0-5 0,0 0 3 16,-16 60-2-16,12-40 5 0,-2 4-2 16,2 1-1-16,0 1 1 0,0 3-19 0,-1-3-4 15,3 2-11-15,0 1-3 0,2-1-12 16,0 0-8-16,0-1-9 0,4 1-4 0,-2 0 21 16,3-3-16-16,1-1-16 0,0-1-34 15,0-1-37-15,1-4-47 0,0-3-65 0,1 2-57 16,2-4-61-16,-1-2-82 0,2 0-172 15,-1-4-74-15,-2 1-285 0,1-3-236 16</inkml:trace>
  <inkml:trace contextRef="#ctx0" brushRef="#br1" timeOffset="-121368.57">17013 14695 2568 0,'0'0'-78'0,"0"0"28"0,0 0 22 16,0 0 30-16,0 0 22 0,5-20 37 0,-5 20 24 16,0 0 11-16,0 0 5 0,0 0-1 15,0 0 2-15,0 0 1 0,4-18-3 16,-4 18-7-16,0 0-5 0,0 0-8 0,0 0-7 16,8-12-9-16,-8 12-7 0,0 0-5 15,0 0-7-15,12-5-6 0,-12 5-5 16,0 0-4-16,0 0-6 0,28 1 1 15,-28-1-6-15,0 0 0 0,28 11-2 0,-28-11 0 16,15 11 3-16,-15-11 8 0,12 13 8 16,-8-3 12-16,-4-10 11 0,2 21 7 0,-2-21 13 15,-6 20-5-15,6-20 3 0,-12 26 9 16,3-17-3-16,1 2 0 0,-1 1-10 0,9-12-5 16,-13 17 10-16,13-17 2 0,-10 16-20 15,10-16 1-15,-8 15-6 0,8-15-13 16,-2 20-4-16,2-20-17 0,4 26-6 15,0-12 7-15,-2 1-3 0,2 4-1 0,0 1-4 16,0-1-7-16,-1 1 4 0,-3 2 4 16,0 1 14-16,-3-3-8 0,-1 2 4 0,-2 3-6 15,0-2-1-15,-2-3-8 0,-6 1-26 16,4-1-31-16,-2-4-53 0,-3 1-59 0,2-2-91 16,0-4-92-16,1 2-196 0,-2-6-63 15,2 1 19-15,12-8-297 0,-15 10-249 0</inkml:trace>
  <inkml:trace contextRef="#ctx0" brushRef="#br1" timeOffset="-118222.31">17307 14840 2481 0,'0'0'-123'0,"0"0"16"0,7-15 12 15,-7 15 5-15,0 0 9 0,0 0 12 16,0 0 7-16,0 0 18 0,0 0 5 16,0 0 11-16,0 0 2 0,0 0 4 0,0 0 22 15,0 0 10-15,0 0 12 0,0 0 4 16,0 0 12-16,2-14-6 0,-2 14-4 15,0 0 6-15,0 0 2 0,0 0 2 0,0 0 10 16,0 0-9-16,0 0 18 0,0 0 2 16,0 0 10-16,0 0 10 0,0 0 2 0,0 0-2 15,0 0 7-15,0 0-6 0,0 0-2 16,0 0 1-16,0 0-3 0,0 0-7 16,0 0-4-16,0 0-3 0,0 0 5 0,0 0-2 15,0 0 5-15,0 0 10 0,0 0 7 16,0 0 4-16,0 0 8 0,0 0-1 0,0 0-5 15,0 0-1-15,0 0-7 0,0 0-8 16,0 0-6-16,0 0-3 0,0 0-7 16,0 0-11-16,0 0 0 0,0 0-3 0,0 0-5 15,0 0 2-15,0 0-2 0,0 0 1 16,0 0-1-16,0 0-1 0,17-6-1 16,-17 6-7-16,0 0-4 0,0 0-2 0,0 0 0 15,24 3 2-15,-24-3 1 0,0 0 3 16,0 0 1-16,22 3 2 0,-22-3 2 15,0 0-2-15,0 0 1 0,24 0-2 0,-24 0-6 16,17 3 2-16,-17-3 1 0,0 0-9 16,25 2-1-16,-25-2-4 0,19 0-1 0,-19 0 5 15,0 0-5-15,26 2-7 0,-26-2-4 16,0 0-6-16,21 0-9 0,-21 0-14 0,0 0-18 16,16 3-29-16,-16-3-41 0,0 0-54 15,0 0-56-15,16 0-49 0,-16 0-77 16,0 0-127-16,0 0-88 0,0 0-366 0,0 0-334 15</inkml:trace>
  <inkml:trace contextRef="#ctx0" brushRef="#br1" timeOffset="-117583.47">17428 14758 2666 0,'0'0'-130'0,"0"0"26"16,0 0 26-16,0 0 20 0,0 0 26 0,0 0 18 15,0 0 17-15,0 0 9 0,0 0 10 16,0 0-1-16,0 0 1 0,0 0 13 15,0 0 6-15,0 0 20 0,0 0 13 16,0 0 6-16,0 0 19 0,0 0 11 0,0 0 14 16,0-21 11-16,0 21 3 0,0 0 0 15,0 0 4-15,0 0-5 0,0 0-3 0,0 0-8 16,0 0-7-16,0 0-7 0,0 0-3 16,0 0-5-16,0 0 1 0,0 0 1 15,0 0-3-15,0 0 1 0,0 0 0 0,0 0 25 16,0 0-7-16,0 0 3 0,0 0 0 15,0 0-2-15,0 0 3 0,0 0-3 0,0 0-4 16,0 0-2-16,0 0-2 0,0 0-6 16,0 0-10-16,0 0-11 0,0 0-11 15,0 0-5-15,0 0-12 0,0 0-4 0,26 42-9 16,-26-42-5-16,4 23-8 0,-2-9-13 16,2 0-17-16,-2 4-26 0,0-3-23 0,0 2-38 15,0-2-34-15,2 2-47 0,-1 1-57 16,-1 1-62-16,3-2-53 0,-5-1-99 15,0 0-135-15,0 2-42 0,0-3-522 0,-5 1-769 16</inkml:trace>
  <inkml:trace contextRef="#ctx0" brushRef="#br1" timeOffset="-115861.34">17886 14711 3509 0,'0'0'-113'0,"0"0"58"0,0 0 40 0,0 0 34 16,0 0 28-16,0 0 23 0,0 0 17 0,0 0 22 16,0 0 19-16,0 0 5 0,0 0-1 15,0 0 0-15,0 0 7 0,0 0-11 16,-7 24-9-16,7-24-8 0,-3 19 13 0,3-19-13 15,0 0-16-15,-2 31-6 0,0-18-16 16,2-13-4-16,2 23-5 0,-2-23-11 0,0 23-7 16,0-23-4-16,2 19-4 0,-2-19-2 15,0 17-5-15,0-17-2 0,0 0-1 16,3 19-3-16,-3-19 2 0,0 0-9 0,9 12 3 16,-9-12-6-16,0 0-1 0,0 0-1 15,0 0-8-15,0 0 0 0,0 0-2 0,0 0 0 16,33-23-1-16,-26 14-5 0,-1-4-3 15,1-3-7-15,-3-4-6 0,0 1 4 16,0-6-2-16,-2 0 4 0,0-2 5 0,-4-2-4 16,2-1 3-16,-2-1-3 0,-2 0 10 15,2 3 7-15,-2-1-10 0,-3 3 10 0,5-2 5 16,-2 2 3-16,2 1-3 0,2 4 0 16,2 0 10-16,0 1-16 0,2 0 1 15,5 1-2-15,-3 3 3 0,4-3-4 0,4 1 5 16,0 3 1-16,1-1-7 0,4 3 1 15,0 0 3-15,5 3-23 0,2-2 5 0,0 3-3 16,8 1 6-16,-1-1 2 0,4 2-3 16,-1-1 2-16,2 3 4 0,-2-1-5 15,-5-1 4-15,1 5-11 0,-2-3-7 0,-3 3-17 16,1-1-24-16,-8 0-25 0,-2 2-43 16,-5 1-47-16,2 0-58 0,-15 0-47 0,15 4-115 15,-15-4-175-15,6 7-22 0,-6-7-309 16,0 0-300-16</inkml:trace>
  <inkml:trace contextRef="#ctx0" brushRef="#br1" timeOffset="-115460.36">18220 14608 2748 0,'0'0'-38'16,"0"0"49"-16,0 0 35 0,0 0 32 15,-15 5 28-15,15-5 23 0,0 0 15 0,0 0-4 16,0 0-15-16,0 0 0 0,0 0-23 16,0 0-12-16,0 0-11 0,0 0-7 15,0 0-9-15,0 0-8 0,0 0-5 0,0 0-6 16,0 0-6-16,40 13-1 0,-40-13-6 16,17 11-4-16,-9-7-4 0,4 5-1 0,-12-9-4 15,12 15 0-15,-6-5-2 0,-6-10-2 16,4 20-1-16,-2-8 5 0,-2-12 9 15,-4 23 7-15,4-23 9 0,-10 27 8 0,4-12 5 16,0-2-3-16,-2 0-3 0,2 0-8 16,-2 1-2-16,8-14-3 0,-10 20-3 0,7-7-3 15,3-13-3-15,-6 21-1 0,6-21-4 16,2 24 13-16,-2-24 1 0,0 24-5 16,0-10-5-16,0-14-9 0,2 25-11 15,-2-25-15-15,-4 23-20 0,4-23-24 0,-9 16-41 16,3-5-59-16,6-11-76 0,-15 13-76 15,15-13-169-15,-16 7-116 0,4-5-385 0,12-2-424 16</inkml:trace>
  <inkml:trace contextRef="#ctx0" brushRef="#br1" timeOffset="-115111.55">18411 14466 2982 0,'10'-16'-50'0,"-10"16"39"0,6-14 24 16,-6 14 31-16,0 0 16 0,9-11 9 0,-9 11 3 15,0 0-3-15,0 0-6 0,0 0 8 16,0 0-1-16,0 0 7 0,0 0 12 16,0 0 2-16,0 0 1 0,0 0 1 0,0 0 2 15,0 0 3-15,23 26 3 0,-23-26 21 16,0 18-6-16,0-18-2 0,-2 18 13 15,2-18 10-15,-5 21-8 0,5-21-18 0,-6 22 1 16,6-22-6-16,-4 18-12 0,4-18-6 16,-8 18-12-16,8-18-7 0,-5 15-8 15,5-15-8-15,-4 15-8 0,4-15-21 0,0 0-21 16,-2 22-30-16,2-22-34 0,6 12-54 16,-1-5-65-16,1 1-74 0,0-1-70 0,-6-7-161 15,15 9-123-15,-8-3 29 0,-7-6-368 16,0 0-370-16</inkml:trace>
  <inkml:trace contextRef="#ctx0" brushRef="#br1" timeOffset="-114808.99">18593 14744 2830 0,'16'10'-18'0,"-16"-10"77"15,0 0 43-15,0 0 36 16,0 0 19-16,22 0 9 0,-22 0 7 0,0 0-13 16,19 0-15-16,-19 0-17 0,18 0-16 0,-18 0-12 15,24 0-12-15,-24 0-9 0,28 3-15 16,-14-3-20-16,3 1-31 0,-17-1-29 15,32 3-34-15,-18-3-44 0,-14 0-56 0,32 3-59 16,-19-3-69-16,-13 0-158 0,24-2-116 16,-16 1-294-16,-8 1-185 0</inkml:trace>
  <inkml:trace contextRef="#ctx0" brushRef="#br1" timeOffset="-114601.44">18959 14665 2643 0,'0'0'80'0,"0"0"63"0,0 0 18 15,6-13 17-15,-6 13 27 0,0 0 20 0,0 0-5 16,0 0-29-16,0 0-10 0,0 0-11 16,0 0-15-16,0 0-9 0,0 0 7 15,-2 57-17-15,2-42-17 0,0-15-13 0,0 33-16 16,0-14-10-16,2-3-32 0,-2 3-16 16,0-1-40-16,2 1-47 0,-2-1-59 0,0-18-70 15,2 29-77-15,-4-16-103 0,2 1-184 16,0-14-37-16,0 21-413 0,-2-14-469 0</inkml:trace>
  <inkml:trace contextRef="#ctx0" brushRef="#br1" timeOffset="-114231.9">19181 14390 3041 0,'0'0'-62'0,"4"-13"45"0,-4 13 20 0,0 0 31 15,10-11 2-15,-10 11 23 0,0 0 19 16,0 0 4-16,0 0 0 0,0 0 10 15,0 0 6-15,34 23 13 0,-29-10 9 16,1 4 5-16,3 4-4 0,-3 1-9 0,0 3-10 16,1 4-9-16,-1-1-11 0,0 5-6 15,-2-2-9-15,0-2-8 0,-1 2-5 0,-1 0-7 16,-4 0-8-16,-1 1-17 0,-1-3-23 16,0-2-31-16,-4 0-43 0,-1-2-56 0,3 0-60 15,-2-2-56-15,-3-4-107 0,2-3-163 16,-1 0-446-16,0-3-404 0</inkml:trace>
  <inkml:trace contextRef="#ctx0" brushRef="#br1" timeOffset="-113901.6">19486 14604 2914 0,'0'0'8'0,"0"0"49"0,14-9 12 16,-14 9-2-16,0 0 2 0,20-10 0 15,-20 10 14-15,14-3 3 0,-14 3-4 0,24-1-3 16,-24 1-8-16,23 0-7 0,-23 0-10 16,28 0-10-16,-28 0-27 0,25 0-44 0,-25 0-54 15,23 0-70-15,-12 0-62 0,-11 0-117 16,14-2-587-16,-14 2-319 0</inkml:trace>
  <inkml:trace contextRef="#ctx0" brushRef="#br1" timeOffset="-113648.69">19655 14534 2772 0,'0'0'-21'0,"0"0"44"0,-12-13 29 15,12 13 27-15,0 0 15 0,0 0 14 0,0 0 22 16,0 0 5-16,-16 41-4 0,12-26-3 16,0 1-2-16,2 2-8 0,-2-3 4 15,2 3 1-15,0 3-5 0,2-4-10 0,-2 3-6 16,0-2-11-16,4-1-3 0,-2 0 7 15,2 1-4-15,2-4-11 0,0-1-3 0,4 2-13 16,1-3-7-16,4-1-16 0,-3 0-30 16,5-6-17-16,-3 1-28 0,4 1-50 15,-4-7-60-15,3 0-71 0,-15 0-76 0,30-8-195 16,-20 0-115-16,1-2-382 0,-3 0-438 16</inkml:trace>
  <inkml:trace contextRef="#ctx0" brushRef="#br1" timeOffset="-110841.47">19310 15651 1070 0,'-8'-15'151'0,"8"15"-12"0,0 0-23 15,0 0 8-15,0 0 9 0,0 0 26 16,0 0 17-16,0 0 4 0,0 0 18 15,0 0 1-15,0 0 4 0,0 0-7 0,0 0-2 16,-6-13-4-16,6 13-7 0,0 0-14 16,0 0-20-16,0 0-21 0,0 0-12 15,0 0-13-15,0 0-6 0,0 0-20 16,33-3-5-16,-33 3-9 0,25 0-6 0,-25 0-11 16,32 1-12-16,-13 1-22 0,-1-2-22 15,0 0-36-15,1 2-39 0,-19-2-50 16,36 0-57-16,-16 2-43 0,-8-2-78 0,-12 0-155 15,23-4-506-15,-14 2-424 0</inkml:trace>
  <inkml:trace contextRef="#ctx0" brushRef="#br1" timeOffset="-110613.24">19475 15512 3184 0,'0'0'107'15,"-19"-7"10"-15,19 7-18 0,0 0-13 16,0 0-6-16,0 0-3 0,0 0 9 0,0 0 3 15,-21 13 9-15,21-13 5 0,0 0-4 16,-2 25-2-16,2-25-7 0,-2 23-2 0,2-23-11 16,2 28-8-16,0-13-7 0,0 1-12 15,0 0-9-15,2 1-18 0,-2-2-12 16,3-2-26-16,-5-13-26 0,4 27-35 0,-4-27-46 16,4 24-46-16,0-12-56 0,-2-2-64 15,-2-10-136-15,9 20-132 0,-5-16-332 16,-4-4-265-16</inkml:trace>
  <inkml:trace contextRef="#ctx0" brushRef="#br1" timeOffset="-109765.73">20312 15511 2599 0,'14'-12'-100'0,"-14"12"27"0,0 0 23 16,8-11 27-16,-8 11 6 0,0 0 23 15,0 0 11-15,4-18 24 0,-4 18 5 0,0 0 13 16,0 0 19-16,0 0 16 0,-12-26 7 16,12 26 15-16,-14-9 0 0,14 9-2 0,-18-10 4 15,8 3-1-15,10 7 2 0,-21-3 1 16,21 3-10-16,-26 0-3 0,26 0-4 16,-30 3-6-16,16 1 2 0,-3 3-6 0,2 1-3 15,0 0-11-15,1 5-4 0,0-1-7 16,4 3-6-16,0-2-9 0,3 1-7 15,3 1-6-15,2 1-11 0,2-16-20 0,4 27-15 16,0-14-20-16,5-2-15 0,-1 0-19 16,2-3-13-16,2 0 1 0,-12-8 3 15,24 8 12-15,-11-8 9 0,-13 0 13 0,26-2 14 16,-26 2 11-16,24-9 13 0,-12 0 16 16,-2 2 14-16,-10 7 13 0,22-16 18 15,-14 9 21-15,-8 7 8 0,15-11 10 0,-15 11 8 16,12-7 1-16,-12 7-7 0,0 0 18 15,20-4-4-15,-20 4-12 0,0 0-8 0,18 11-10 16,-18-11-10-16,14 15-7 0,-8-5-12 16,-6-10-22-16,14 20-30 0,-5-6-42 0,-3-3-40 15,1 2-63-15,1-5-80 0,-1 4-73 16,-1-3-153-16,-2-1-157 0,-4-8 19 0,8 10-439 16,-8-10-514-16</inkml:trace>
  <inkml:trace contextRef="#ctx0" brushRef="#br1" timeOffset="-109480.5">20561 15679 3182 0,'0'0'71'0,"19"-6"32"0,-19 6-24 15,17-3-30-15,-17 3-24 0,17-7-9 0,-17 7 0 16,17-5 7-16,-17 5 4 0,16-4-1 16,-16 4-6-16,0 0 1 0,24 0-6 0,-24 0 7 15,17 5 5-15,-17-5 5 0,15 7 1 16,-15-7 9-16,13 13 17 0,-13-13 14 15,8 13 18-15,-8-13 8 0,2 19 5 0,-2-19 1 16,-4 19 6-16,4-19 7 0,-8 24 3 16,3-12 4-16,5-12-7 0,-11 25 12 15,7-14-12-15,4-11-16 0,-6 21-9 0,6-21-13 16,-2 21-22-16,2-21-35 0,10 17-40 16,1-9-55-16,2-1-67 0,3 0-83 0,4-1-71 15,-1-1-148-15,2-3-152 0,-2 1 15 16,3-3-384-16,-2 0-400 0</inkml:trace>
  <inkml:trace contextRef="#ctx0" brushRef="#br1" timeOffset="-108403.71">21401 15498 2949 0,'0'0'-45'0,"0"0"10"16,0 0-4-16,0 0-4 0,0 0 8 0,0 0-6 15,0 0 13-15,0 0 9 0,0 0-2 16,0 0 1-16,0 0 9 0,0 0 10 15,0 0 22-15,0 0 2 0,0 0 20 0,0 0 8 16,0 0 14-16,0 0 0 0,0 0 12 16,0 0 4-16,38-21 6 0,-38 21 1 0,0 0 1 15,14-10 1-15,-14 10 6 0,0 0 2 16,12-12-1-16,-12 12-1 0,6-11-1 16,-6 11 3-16,6-14 1 0,-6 14 2 0,0 0 5 15,5-21-1-15,-5 21-4 0,0 0-1 16,-3-18 0-16,3 18 18 0,0 0-1 15,-12-15-7-15,12 15-5 0,-14-6-5 0,14 6-2 16,0 0 1-16,-30 0-4 0,30 0 0 16,-24 11-1-16,11-3 1 0,1-1-2 0,0 5-3 15,0-2-7-15,2 2-5 0,0 2-6 16,1 0-7-16,0 1-6 0,3-2-4 16,2 3-6-16,4-16-4 0,-2 25-5 0,2-25-4 15,4 26-6-15,2-15-1 0,3 2-4 16,2-4-7-16,1 2 5 0,5 0-7 0,2-1-3 15,2-3-5-15,3 2-9 0,-2-5-18 16,4-4-24-16,-2 3-31 0,5-6-33 0,-1 1-47 16,-1-5-59-16,3 1-72 0,0-8-77 15,-4-1-175-15,-4 0-73 0,-5 0 32 16,-2-4-518-16,-2 1-683 0</inkml:trace>
  <inkml:trace contextRef="#ctx0" brushRef="#br1" timeOffset="-107995.04">21704 14958 3360 0,'0'0'-58'0,"0"0"72"0,0 0 29 15,0 0 21-15,-13-8 22 0,13 8 23 0,0 0 0 16,0 0 8-16,0 0 0 0,0 0-8 16,0 0-11-16,0 0-11 0,49-7-8 15,-35 5-11-15,-14 2-9 0,37 0-14 0,-18 0-24 16,0 0-32-16,0-1-44 0,-19 1-54 16,36-3-63-16,-19 6-61 0,-4-6-97 15,1 1-179-15,-14 2-429 0,22-5-354 0</inkml:trace>
  <inkml:trace contextRef="#ctx0" brushRef="#br1" timeOffset="-107095.38">22402 14640 2759 0,'0'0'-114'0,"0"0"28"15,0 0 32-15,0 0 33 0,0 0 36 16,-4-22 42-16,4 22 32 0,0 0 27 0,0 0 17 15,-8-13 14-15,8 13 5 0,0 0 0 16,0 0-2-16,-17-3 0 0,17 3-3 16,0 0-4-16,0 0-12 0,-21 24-6 0,15-10-7 15,-1-1-8-15,1 4-19 0,-1 0-8 16,3 3-11-16,0-1-8 0,2 2-2 16,0-2-11-16,2 0-6 0,0 0-7 0,2 0-8 15,0-5-7-15,0 4-10 0,2-3-13 16,3 0-9-16,-7-15-8 0,13 18-7 15,-7-10-1-15,-6-8-5 0,14 7 0 0,-14-7 0 16,18 0 5-16,-18 0 1 0,0 0 1 16,20-13 2-16,-20 13 3 0,11-15 3 0,-11 15 1 15,11-17 13-15,-11 17 8 0,6-14 8 16,-6 14 2-16,9-11 2 0,-9 11-7 16,0 0 5-16,0 0 7 0,8-11-3 0,-8 11-2 15,0 0-5-15,0 0-1 0,0 0-1 16,0 0 0-16,0 0 0 0,22 29 2 0,-22-29-6 15,12 7 2-15,-12-7-2 0,12 9 7 16,-12-9 6-16,0 0 8 0,16 10 15 0,-16-10 0 16,0 0 30-16,0 0-9 0,0 0-3 15,0 0-2-15,27-19-10 0,-27 19-5 16,6-12-2-16,-6 12-9 0,6-18 1 0,-6 18-13 16,7-20-19-16,-7 20-28 0,5-19-36 15,-3 11-55-15,-2 8-73 0,4-17-79 16,-4 17-120-16,2-15-204 0,-2 15 2 0,2-10-410 15,-2 10-478-15</inkml:trace>
  <inkml:trace contextRef="#ctx0" brushRef="#br1" timeOffset="-106742.57">22705 14895 3118 0,'0'0'-22'15,"6"10"15"-15,-6-10 4 0,0 0 3 16,0 0 18-16,7 17 24 0,-7-17 16 0,0 0 6 15,0 0 5-15,0 15-3 0,0-15 2 16,0 0 4-16,0 0 0 0,0 0-1 0,0 0 0 16,0 0-5-16,0 20-4 0,0-20-1 15,0 0-9-15,0 0-1 0,0 0-6 16,0 0-1-16,0 0-15 0,0 0-3 0,0 0-7 16,0 0-6-16,0 0-6 0,0 0 3 15,40-22-1-15,-40 22 4 0,15-9 5 16,-15 9 9-16,13-6 5 0,-13 6 7 0,12-5 9 15,-12 5 11-15,0 0 6 0,0 0 4 16,0 0-3-16,28 11 4 0,-28-11 9 16,6 14-17-16,-6-14-2 0,9 10-12 0,-9-10-5 15,6 16-7-15,-6-16-11 0,8 13-23 16,-8-13-30-16,7 11-46 0,-7-11-67 16,7 12-73-16,-7-12-82 0,6 3-164 0,-6-3-119 15,0 0 14-15,0 0-281 0,0 0-185 16</inkml:trace>
  <inkml:trace contextRef="#ctx0" brushRef="#br1" timeOffset="-106361.75">23243 14476 2412 0,'6'-14'-81'16,"-6"14"21"-16,0 0 12 0,9-11 19 0,-9 11 29 15,0 0 49-15,0 0 35 0,0 0 32 16,0 0 28-16,0 0 9 0,0 0 15 0,0 0 9 16,-32 31 7-16,22-19 2 0,1 1-10 15,-4 2-19-15,3 2-2 0,-1 0-16 16,0 2-4-16,1 1-12 0,-1 0-8 15,3 2-7-15,0 2-12 0,1-1-33 0,3 0-6 16,1 1-5-16,1-2 2 0,2 1-8 16,5-1 0-16,-1 3-6 0,3-3-1 0,3-1-6 15,3 1-10-15,-1-2-11 0,1-1-24 16,2-1-27-16,-3-3-32 0,2-3-38 16,-4-1-47-16,2-2-48 0,1 3-45 0,0-7-59 15,-4-1-151-15,-1 0-112 0,-8-4-325 16,12 4-276-16</inkml:trace>
  <inkml:trace contextRef="#ctx0" brushRef="#br1" timeOffset="-105729.23">23608 14615 2693 0</inkml:trace>
  <inkml:trace contextRef="#ctx0" brushRef="#br1" timeOffset="-105383.32">23608 14615 2514 0,'0'0'-5'0,"-22"-4"49"16,22 4 27-16,0 0 31 0,0 0 28 16,0 0 38-16,0 0 20 0,0 0 10 0,0 0-11 15,0 0-4-15,0 0-14 0,0 0-18 16,0 0-11-16,0 0-10 0,0 0-39 16,0 0-12-16,0 0-2 0,0 0-16 0,0 0-5 15,0 0-10-15,38-18-3 0,-38 18-8 16,0 0-3-16,38 5-4 0,-23-1 0 0,-1 2 2 15,-14-6-10-15,26 10-4 0,-16-3 0 16,2 1-3-16,-4 0-2 0,0 3 0 0,-8-11 5 16,7 18-4-16,-7-18 0 0,2 24 6 15,-2-24-3-15,-7 23 4 0,1-10-1 16,6-13 5-16,-10 27 0 0,3-15-2 0,3 2-5 16,-1 1 2-16,3 3-1 0,0-1 4 15,2-17-11-15,4 40 0 0,3-18 17 16,0 3 3-16,-3 0-8 0,2 3-5 0,0 1 3 15,-2 0-2-15,1 1-3 0,-1-1 4 16,-2-1 0-16,-6-1-5 0,2-1 4 16,-5 0-4-16,-3-1 2 0,-1-3-9 0,-4 1-20 15,3-3-39-15,-6 0-43 0,4-3-59 16,-1-2-82-16,5-1-64 0,-3-3-145 0,2-2-153 16,1 1 32-16,6-4-377 0,4-6-365 15</inkml:trace>
  <inkml:trace contextRef="#ctx0" brushRef="#br1" timeOffset="-105077.42">24081 14744 2862 0,'0'0'-50'0,"0"0"32"0,0 0 20 16,-6-13 35-16,6 13 46 0,0 0 25 15,0 0 30-15,0 0 13 0,0 0 4 0,0 0-9 16,28-7-10-16,-28 7-16 0,22-2-12 16,-22 2-15-16,30-2-12 0,-11 2-9 15,1 0-17-15,0 0-23 0,0-2-31 16,1 2-36-16,-21 0-40 0,36-1-50 0,-20-1-45 15,-16 2-43-15,30-3-51 0,-17 2-115 16,-4-1-544-16,-9 2-327 0</inkml:trace>
  <inkml:trace contextRef="#ctx0" brushRef="#br1" timeOffset="-104182.79">24545 14724 2752 0,'0'0'-78'0,"0"0"25"0,0 0 22 16,-53-2 22-16,53 2 24 0,0 0 25 0,0 0 22 16,0 0 11-16,-9 12 1 0,9-12 5 15,0 0 0-15,-8 19 4 0,8-19-3 0,-6 16-4 16,6-16-2-16,-3 22-8 0,3-22 0 16,-2 20-5-16,2-20-2 0,0 23 0 15,0-23-2-15,2 24-5 0,3-16-1 0,-5-8-7 16,6 19-3-16,-6-19-3 0,6 14-1 15,-6-14-1-15,9 9 1 0,-9-9-1 0,0 0 0 16,13 8 0-16,-13-8-2 0,0 0-2 16,0 0-6-16,0 0-1 0,28-15-2 15,-28 15-5-15,12-19-1 0,-6 5-3 16,0-3 0-16,1-1-5 0,-1-4 2 0,1-6-5 16,-3 2 1-16,0-5-2 0,0-1 1 15,-4-1-1-15,2 2-1 0,-2-3 11 16,-2 1 4-16,2 4 6 0,0-3 11 0,-2 1 12 15,2 3 11-15,2-2 8 0,4 3-1 16,-1 1-7-16,5-4-11 0,4 1 3 0,0 4-21 16,3 0-7-16,2 3-5 0,2 0-2 15,3 4 4-15,-2 2-2 0,6 1-3 16,-3 4-2-16,3 1-2 0,7 3 0 0,-4-1-5 16,4 2 3-16,4 2-3 0,1 3 2 0,2-2-2 15,1 2 1-15,1 2-4 0,-4 2-2 16,3 1 2-16,-9-3-14 0,0 1-23 15,-5 0-27-15,-1 0-36 0,-4-1-46 16,-4 1-71-16,0 0-63 0,-8 1-146 0,-1-3-165 16,-11 0-387-16,0 0-425 0</inkml:trace>
  <inkml:trace contextRef="#ctx0" brushRef="#br1" timeOffset="-103365.34">24822 14711 2826 0,'0'0'-133'0,"0"0"23"0,0 0 27 0,0 0 9 16,0 0 6-16,0 0 21 0,0 0 15 15,0 0 10-15,0 0 16 0,0 0 33 16,0 0 19-16,0 0 24 0,0 0 30 0,0 0 21 15,0 0 15-15,0 0 5 0,0 0 0 16,0 0-9-16,0 0-9 0,0 0-11 16,0 0-9-16,0 0-14 0,0 0-8 0,0 0-9 15,0 0-6-15,0 0-8 0,0 0-2 16,0 0-11-16,0 0-1 0,0 0-1 0,0 0 6 16,0 0-2-16,0 0 0 0,0 0-5 15,0 0 2-15,0 0 3 0,0 0 3 16,0 0-4-16,0 0 2 0,0 0 4 0,0 0-5 15,0 0-4-15,0 0-4 0,0 0-1 16,0 0-6-16,0 0-6 0,18-39 0 16,-18 39-5-16,0 0-2 0,0 0-11 15,0 0-2-15,0 0-18 0,17-4 2 0,-17 4-2 16,0 0 5-16,0 0-5 0,20 0 2 16,-20 0 3-16,0 0 0 0,0 0 2 0,0 0 0 15,21 0 1-15,-21 0-1 0,0 0 0 16,0 0 3-16,0 0-3 0,0 0 1 0,0 0-1 15,22 7 6-15,-22-7-5 0,0 0 1 16,0 0 0-16,12 9 1 0,-12-9-5 16,0 0 5-16,0 0 3 0,2 15 11 0,-2-15 0 15,0 0 6-15,0 0 0 0,0 0 5 16,-19 25-3-16,19-25-6 0,-8 11-1 16,8-11-1-16,-9 14 0 0,9-14 1 0,-5 13-8 15,5-13 6-15,0 0-5 0,-3 23-7 16,3-23-12-16,6 19-5 0,3-9-2 15,-3 2-2-15,3 5 4 0,3 1 1 0,-1 0 1 16,-3 1 2-16,5-1 0 0,-3 1 5 16,-5-1 4-16,-1-2 16 0,0 1 6 0,-4 1-13 15,0-18 0-15,-6 31 4 0,0-19-6 16,-5 2-7-16,-2-4-25 0,1-1-54 16,-4 1-64-16,2-2-80 0,-2-3-89 15,-4-1-186-15,4 2-70 0,-1-4-306 0,17-2-242 16</inkml:trace>
  <inkml:trace contextRef="#ctx0" brushRef="#br1" timeOffset="-102796.43">25116 14482 2532 0,'0'0'-115'16,"-6"-21"20"-16,6 21 23 0,0 0 17 0,0 0 24 15,9-14 15-15,-9 14 13 0,0 0 9 16,12-11 12-16,-12 11 13 0,0 0 26 16,23-6 10-16,-23 6 17 0,0 0 7 15,0 0 13-15,19 2 7 0,-19-2 26 0,0 0 15 16,0 0 16-16,8 18 5 0,-8-18-1 16,0 0-3-16,0 0-8 0,-16 29-2 15,16-29-6-15,-8 15-27 0,8-15-15 0,-8 17-8 16,8-17-14-16,-7 15-7 0,7-15-8 15,-4 17-10-15,4-17-7 0,0 0-23 0,4 24-29 16,-4-24-54-16,12 18-64 0,-3-8-93 16,1-3-83-16,3 2-195 0,-2-2-112 0,4 1-356 15,-1-1-384-15</inkml:trace>
  <inkml:trace contextRef="#ctx0" brushRef="#br1" timeOffset="-102547.35">25376 14795 2962 0,'9'13'7'0,"-9"-13"16"0,0 0-1 0,0 0-1 16,19 6 6-16,-19-6 14 0,0 0 3 15,26 0-4-15,-26 0-4 0,18-3-6 0,-18 3-14 16,27 0-20-16,-27 0-42 0,27-3-49 16,-27 3-47-16,27-3-71 0,-14 2-142 0,1-4-397 15,-3 4-32-15</inkml:trace>
  <inkml:trace contextRef="#ctx0" brushRef="#br1" timeOffset="-102340.47">25724 14657 2344 0,'0'0'50'16,"10"-10"8"-16,-10 10 25 0,0 0 18 15,0 0 11-15,0 0 8 0,0 0-2 0,0 0-4 16,0 0-3-16,0 0-6 0,4 37-9 16,-4-37-8-16,0 21-8 0,0-21-11 15,0 25-7-15,2-8-23 0,-2-17-35 0,1 30-51 16,1-15-71-16,0 4-73 0,-2-19-111 15,6 26-633-15,-4-12-348 0</inkml:trace>
  <inkml:trace contextRef="#ctx0" brushRef="#br1" timeOffset="-100269.72">26016 14363 2764 0,'0'0'-87'0,"0"0"37"0,0 0 32 15,0 0 35-15,0 0 17 0,0 0 32 16,11-9 17-16,-11 9 6 0,0 0 5 0,0 0 0 16,0 0-1-16,0 0-7 0,0 0 0 15,0 0-6-15,0 0 1 0,0 0-5 16,0 0-6-16,0 0-7 0,25 21-6 0,-25-21 6 16,9 24 10-16,-4-6 2 0,0-1 0 15,3 3 0-15,-3 2 4 0,1 4-5 16,-1 0 0-16,-1 2-1 0,2 1-5 15,-4 1 0-15,0 2-7 0,0 3 1 0,-4-2-16 16,0 2 4-16,-1 1-4 0,-4 1-8 16,-2-2-5-16,0 0-15 0,-4-2-27 0,1-1-41 15,-4-4-50-15,1 2-76 0,4-8-88 16,-1-1-194-16,-1-1-143 0,1-4-379 0,4 0-433 16</inkml:trace>
  <inkml:trace contextRef="#ctx0" brushRef="#br1" timeOffset="-99739.46">26423 14571 2951 0,'-7'-30'-59'16,"7"30"46"-16,0 0 22 0,0 0 19 15,0 0 25-15,5-13 11 0,-5 13 6 0,0 0-1 16,13-7-4-16,-13 7-5 0,0 0-10 16,20-5-3-16,-20 5-9 0,21-1 1 15,-21 1-6-15,24-2 0 0,-24 2-6 0,25 2-4 16,-25-2 1-16,27 1-8 0,-11-1-36 16,-16 0-54-16,24 0-56 0,-24 0-51 15,23-1-58-15,-23 1-111 0,12-7-461 0,-12 7-133 16</inkml:trace>
  <inkml:trace contextRef="#ctx0" brushRef="#br1" timeOffset="-99471.68">26603 14428 2354 0,'0'0'-35'0,"0"0"44"0,0 0 31 16,-12-9 32-16,12 9 29 0,0 0 15 0,0 0 37 16,0 0 17-16,0 0-11 0,0 0-11 15,0 0-7-15,-31 25-5 0,24-15-3 16,1 5 3-16,-1-2-1 0,0 4 2 0,-2-1-4 15,6 3-9-15,-3-3-1 0,0 3-33 16,3 1 13-16,3-1-12 0,-2-1-2 0,2-18 3 16,4 37-7-16,3-18-6 0,-1-3 15 15,3 3-14-15,5-2-10 0,1-2-10 0,0 0-6 16,0-2-8-16,3 1-34 0,-3-7-22 16,2 0-33-16,1-1-44 0,-5-6-51 0,-13 0-56 15,27 0-67-15,-18-6-83 0,3 0-217 16,-6-1-37-16,-6 7 18 0,0 0-254 15,2-26-168-15</inkml:trace>
  <inkml:trace contextRef="#ctx0" brushRef="#br1" timeOffset="-96374.27">12498 17649 2443 0,'0'0'-50'16,"0"0"34"-16,0 0 27 0,0 0 12 0,0 0 15 16,0 0 15-16,0 0 11 0,0 0 0 15,0 0 4-15,0 0 9 0,0 0 10 0,0 0 20 16,0 0 11-16,0 0 11 0,0 0 7 16,0 0 1-16,0 0 6 0,0 0-6 15,0 0 3-15,0 0-15 0,33 11-4 0,-33-11-3 16,18-2-9-16,-18 2 16 0,0 0-9 15,35-1-17-15,-35 1-10 0,25-5-13 0,-25 5-7 16,32-1-7-16,-16-1-11 0,-1 0-5 16,-15 2-10-16,35-4-16 0,-20 2-15 15,3 0-25-15,-5 1-29 0,1-2-29 0,-2 1-38 16,-12 2-44-16,20-3-46 0,-11 1-49 16,-9 2-99-16,10-8-172 0,-10 8-50 0,0 0-291 15,0 0-224-15</inkml:trace>
  <inkml:trace contextRef="#ctx0" brushRef="#br1" timeOffset="-96055.46">12630 17483 2630 0,'0'0'36'0,"0"0"49"15,0 0 7-15,0 0 3 0,0 0 5 16,0 0 9-16,0 0 12 0,0 0 7 16,22-21 2-16,-22 21-6 0,16-4-1 0,-16 4-16 15,27-4-16-15,-27 4-8 0,25-3-9 16,-9 3-8-16,-3-4-12 0,2 4-18 15,-15 0-21-15,25-2-31 0,-11 2-40 0,-14 0-44 16,0 0-34-16,29-4-44 0,-20 4-46 16,-9 0-80-16,13-2-679 0,-13 2-443 0</inkml:trace>
  <inkml:trace contextRef="#ctx0" brushRef="#br1" timeOffset="-94609.48">13605 17241 3089 0,'0'0'11'0,"0"0"37"0,0 0 13 15,0 0 14-15,0 0 19 0,0 0 43 0,0 0 23 16,0 0 9-16,0 0 5 0,0 0-10 15,0 0-3-15,0 0-27 0,-2 40 6 0,-2-25-10 16,-2 1-4-16,4 2-3 0,-2-3-20 16,4-15-8-16,0 38-14 0,0-22-6 0,0 1-9 15,2 2 6-15,0-3-12 0,-2-16-26 16,4 26-22-16,0-14-37 0,-2-1-43 16,2-2-76-16,0-1-94 0,-4-8-115 0,7 9-233 15,-7-9 17-15,0 0 13 0,0 0-368 16,0 0-329-16</inkml:trace>
  <inkml:trace contextRef="#ctx0" brushRef="#br1" timeOffset="-94334.82">13962 17496 2989 0,'18'4'72'0,"-18"-4"-3"0,19 2-5 16,-19-2-8-16,25 4-9 0,-8-2-7 0,0-1-1 16,2 2-9-16,1-2-30 0,-20-1-24 15,33 2-30-15,-17-2-25 0,0 2-23 16,-3-2-14-16,-13 0-16 0,27-2-25 15,-18 0-56-15,-9 2-132 0,14-9-341 0,-14 9 66 16</inkml:trace>
  <inkml:trace contextRef="#ctx0" brushRef="#br1" timeOffset="-94116.38">14141 17397 2308 0,'0'0'191'15,"0"0"8"-15,0 0 4 0,0 0 6 16,0 0 2-16,0 0 13 0,0 0 3 0,-10 27-12 15,10-27 16-15,0 0-23 0,4 23-19 16,-4-23-12-16,0 20-18 0,0-20-20 0,0 22-16 16,0-22-16-16,-2 23-30 0,2-23-13 15,0 22-18-15,0-22-32 0,-2 23-34 16,2-23-34-16,-1 19-48 0,1-19-67 0,-2 21-89 16,0-13-101-16,2-8-203 0,-4 15-24 15,4-15 17-15,0 0-299 0,-12 13-228 16</inkml:trace>
  <inkml:trace contextRef="#ctx0" brushRef="#br1" timeOffset="-92923.68">15525 17103 2661 0,'6'-20'-10'16,"-6"20"19"-16,5-17 5 0,-5 17 14 16,4-14 18-16,-4 14 20 0,0 0 21 0,2-17 21 15,-2 17 9-15,0 0 9 0,0 0 0 0,0 0-5 16,0 0 10-16,0 0-2 0,0 0-3 16,0 0-4-16,0 0-6 0,0 0-4 15,-41 35-13-15,36-24-5 0,0 1-10 16,-1 1 2-16,6-13-15 0,-8 27-11 0,5-16-5 15,3-11-3-15,-4 23-7 0,4-23-7 16,1 21 1-16,-1-21-13 0,3 17 0 16,-3-17-8-16,11 15-8 0,-11-15-2 0,10 11-6 15,-10-11-5-15,14 7-3 0,-14-7 5 16,0 0-2-16,0 0 2 0,22-3 3 0,-22 3 9 16,0 0 0-16,0 0 3 0,0 0-1 15,0 0 1-15,26-5 2 0,-26 5-6 0,0 0 1 16,0 0 5-16,0 0-8 0,0 0 1 15,13 9-1-15,-13-9 1 0,0 0-2 16,12 15-4-16,-12-15 5 0,13 10-4 0,-4-4-1 16,-9-6 1-16,20 7-1 0,-8-3 0 15,-12-4 6-15,18 4 2 0,-18-4 0 16,23 0 8-16,-23 0 13 0,0 0 10 0,30-8 9 16,-20 2 8-16,2-3 2 0,-2-1-8 0,-10 10-3 15,17-22-1-15,-11 8-5 0,3 0-4 16,-3 0-4-16,0 0-16 0,-6 14-16 15,11-23-33-15,-7 13-28 0,-2-1-39 0,2 2-62 16,-4 9-88-16,7-15-65 0,-7 15-164 16,5-13-103-16,-5 13-5 0,0 0-398 15,0 0-439-15</inkml:trace>
  <inkml:trace contextRef="#ctx0" brushRef="#br1" timeOffset="-92547.89">15877 17151 3076 0,'0'0'-11'0,"0"0"36"16,6 14 11-16,-6-14 21 0,0 0 12 15,4 18 16-15,-4-18 18 0,0 16 10 16,0-16 5-16,0 17 3 0,0-17 0 0,2 19-13 16,-2-19-7-16,0 22-3 0,0-22-14 15,2 17-11-15,-2-17-7 0,0 0-10 16,2 22-3-16,-2-22-6 0,0 0 1 0,0 16-10 15,0-16-14-15,0 0 0 0,0 0 1 16,0 0-5-16,0 0-4 0,0 0-2 16,0 0 0-16,38-27 4 0,-29 19 9 0,-9 8 9 15,19-15 5-15,-11 7 15 0,-8 8 10 0,17-11 6 16,-17 11-12-16,16-5 26 0,-16 5 20 16,0 0 7-16,22 1 0 0,-22-1-8 15,0 0-10-15,22 13-10 0,-22-13-13 0,12 14-8 16,-12-14-16-16,9 17-21 0,-5-7-34 15,-4-10-39-15,9 19-40 0,-9-19-46 16,2 17-62-16,-2-17-70 0,0 15-88 16,0-15-174-16,-13 11-56 0,4-5-4 0,9-6-410 15,-26 11-467-15</inkml:trace>
  <inkml:trace contextRef="#ctx0" brushRef="#br1" timeOffset="-92284.06">15355 17549 2929 0,'0'0'-78'0,"0"0"57"16,0 0 27-16,0 0 17 0,0 0 16 16,0 0 15-16,0 0 18 0,0 0 16 15,29 20 13-15,-29-20 0 0,18 7 8 16,-2-6-6-16,-1 5-5 0,1-3-9 0,3-1-8 15,-2 1-10-15,5 0-8 0,-4 0-6 16,1 2-8-16,2-4-20 0,0 1-33 16,-1-2-36-16,0 2-45 0,-20-2-43 15,35 2-43-15,-21-4-58 0,-14 2-149 0,24-2-540 16,-16 0-314-16</inkml:trace>
  <inkml:trace contextRef="#ctx0" brushRef="#br1" timeOffset="-90641.69">15123 17609 2677 0,'0'0'-121'15,"0"0"35"-15,0 0 27 0,0 0 16 16,0 0 51-16,0 0 24 0,0 0 29 0,0 0 33 15,0 0 28-15,0 0 10 0,0 0 12 16,0 0-1-16,0 0-6 0,0 0-13 16,0 0-13-16,47 0-13 0,-47 0-11 15,0 0-9-15,30 0-7 0,-30 0-6 0,22 0 0 16,-22 0 2-16,26 2 5 0,-26-2-1 16,25-2 8-16,-25 2-4 0,28-2-2 0,-15 2-5 15,-13 0 2-15,29 0-2 0,-29 0-5 16,30 0-1-16,-11 0-12 0,-3 2-2 0,-16-2-6 15,32 0-4-15,-12 0-7 0,-3 2 1 16,1-2-6-16,2 0 1 0,-2 0-5 16,-18 0 0-16,37-2-2 0,-21 0 4 0,-16 2 3 15,36-2 10-15,-20 2-2 0,0-2-5 16,-16 2 0-16,34-1-3 0,-19-2-2 16,-15 3-2-16,32-2-5 0,-16 0 1 0,-16 2-1 15,32-1-8-15,-15-3 4 0,-17 4-3 16,30-2 3-16,-13-2-5 0,-2 3-2 0,-15 1 5 15,31-6-11-15,-15 5 8 0,-16 1-8 16,24-2 7-16,-8 1 12 0,-16 1-9 0,31 0-1 16,-16 1 3-16,-15-1-6 0,37 2 6 15,-21-1-2-15,3 2-2 0,2 0-1 16,-2-2-4-16,3 1 5 0,-2 2-5 16,2 0 0-16,-1-3 3 0,3-1-8 0,-6 2 5 15,4 3 1-15,-1-4 1 0,0-1 2 16,-2 0 28-16,1 0 0 0,0 0 3 15,1 0-1-15,0 0-4 0,-2 0-3 0,3 0-2 16,-2 0-8-16,4 0 2 0,-1 2-1 16,1 0-3-16,1-2-3 0,0 0 2 15,1 0-6-15,-1 0 0 0,-1 0-2 0,1 2-1 16,-4-2 0-16,2 0 0 0,-1-2 4 16,-2 2 4-16,0 0-2 0,1 0 3 0,-21 0-1 15,38-2 0-15,-21 2 1 0,2 0-2 16,-19 0-3-16,34-2-1 0,-17 1 1 0,-17 1-3 15,34 0-1-15,-20-3-2 0,-14 3-2 16,28 0-9-16,-28 0-9 0,25 0-16 0,-25 0-22 16,24 0-26-16,-16-2-28 0,-8 2-38 15,15 0-54-15,-15 0-73 0,0 0-83 16,0 0-176-16,0 0-70 0,0 0 33 0,0 0-424 16,0 0-456-16</inkml:trace>
  <inkml:trace contextRef="#ctx0" brushRef="#br1" timeOffset="-89322.88">15157 18258 2949 0,'0'0'-96'16,"0"0"43"-16,-11-15 34 0,11 15 35 16,0 0 32-16,0 0 33 0,0-19 28 15,0 19 16-15,0 0 17 0,5-23 8 0,-5 23 5 16,6-13-5-16,-6 13-8 0,8-12-6 16,-8 12-10-16,13-11-12 0,-13 11-12 0,14-7-14 15,-14 7-5-15,19-9-8 0,-19 9-13 16,24-4-5-16,-24 4-11 0,19 3 4 15,-19-3-1-15,0 0 0 0,22 7 1 0,-22-7 5 16,8 14 3-16,-8-14 2 0,-3 18 0 16,3-18 5-16,0 0 6 0,-12 35 2 15,4-19 1-15,1-3 5 0,-1 0-5 0,2 2 1 16,-3 0-2-16,2-2-5 0,3 1 1 16,-3-1-4-16,7-13-2 0,-3 25-8 0,3-25-8 15,6 22-11-15,-2-11-26 0,4 0-31 16,8-4-42-16,-4 2-69 0,5-2-93 15,-1-5-91-15,4 1-221 0,-3 1-56 0,0-4 12 16,-17 0-515-16,28 0-678 0</inkml:trace>
  <inkml:trace contextRef="#ctx0" brushRef="#br1" timeOffset="-88727.44">15496 18451 3371 0,'0'0'-30'0,"13"13"68"0,-13-13 6 15,8 7 5-15,-8-7 5 0,0 0 0 16,8 19 10-16,-8-19 9 0,4 14 5 16,-4-14 5-16,4 17 10 0,-4-17 7 15,2 19 2-15,-2-19 0 0,5 18-12 0,-5-18-2 16,0 19-2-16,0-19-6 0,2 17-1 16,-2-17 13-16,0 0-4 0,4 19-4 0,-4-19-9 15,0 0-11-15,2 17-10 0,-2-17 11 16,0 0-12-16,0 0-4 0,11 9-4 0,-11-9-1 15,0 0-7-15,0 0-5 0,0 0-6 16,0 0-4-16,29-26-2 0,-22 14 1 0,0-2-7 16,1-6-2-16,-2-3 0 0,0-2-1 15,0-4-2-15,4-4-3 0,-4-5 6 16,0-1-11-16,0 1 2 0,-1 0 11 16,-1 0-3-16,-4 0 8 0,2 4 2 0,-4 1 3 15,2 3 2-15,-2-1-6 0,0 2 12 0,2 3-2 16,-3 1 3-16,3 4-1 0,0 2-6 15,0 2-4-15,0 17-3 0,0-30 0 16,0 16-3-16,0 14 1 0,0-22-2 0,0 22 0 16,3-20-4-16,-3 20 0 0,4-15-3 15,-4 15 1-15,10-13-1 0,-10 13-2 16,15-10 1-16,-15 10-1 0,23-8 0 0,-9 7 0 16,2-3-1-16,3 2-4 0,2 0 3 15,7 0 1-15,3-2-2 0,4 4-3 0,7-1 0 16,2 1 3-16,3 1 5 0,1 3 6 15,11-2-2-15,-1 4 0 0,1-3-1 16,-2 1 1-16,-1 0-3 0,-1 0-2 0,-9 0-2 16,3-2-9-16,-5 0-8 0,1-1-9 15,-7-1-7-15,4-1-12 0,-8 1 4 0,-1-2-2 16,1 2-4-16,-4 0-1 0,-2-2-10 16,-3 0-22-16,-1 2-31 0,-3-2-52 15,0 4-71-15,-2-2-68 0,-19 0-173 0,30-4-122 16,-30 4 29-16,21 2-459 0,-21-2-520 15</inkml:trace>
  <inkml:trace contextRef="#ctx0" brushRef="#br1" timeOffset="-88087.42">15818 18390 3038 0,'0'0'-31'0,"0"0"72"0,0 0 30 16,0 0 3-16,35-25 1 0,-35 25-4 15,15-10-10-15,-15 10-7 0,21-10-3 0,-8 5-5 16,-13 5-5-16,25-7-6 0,-12 5-3 15,-13 2-1-15,25-2 6 0,-25 2 8 16,21 0 6-16,-21 0 6 0,18 5 22 0,-18-5 9 16,0 0 9-16,6 17 4 0,-6-17-2 15,0 0-1-15,0 0-5 0,0 0 1 16,-17 30-5-16,17-30-16 0,-13 16-7 0,13-16-3 16,-13 13-9-16,13-13 3 0,-8 12-19 15,8-12-2-15,-8 12-6 0,8-12-6 0,0 0-1 16,4 23 0-16,-4-23-5 0,12 18-4 15,-3-6-3-15,-1-1 6 0,1 0-6 16,-2 1 3-16,1 1 6 0,-2 1 21 0,-6-14 22 16,6 25 9-16,-6-14 4 0,0-11 2 15,-4 23-2-15,4-23 1 0,-12 23-1 16,3-11-11-16,-2-1-7 0,1-3-6 0,-1 1-11 16,-1-2-17-16,12-7-28 0,-22 13-26 15,12-6-40-15,4-2-49 0,6-5-57 0,0 0-78 16,-20 10-65-16,14-9-155 0,6-1-107 15,0 0 11-15,0 0-469 0,0 0-556 16</inkml:trace>
  <inkml:trace contextRef="#ctx0" brushRef="#br1" timeOffset="-87745.47">16206 18140 3273 0,'0'0'3'16,"7"-15"49"-16,-7 15 6 0,5-13 18 16,-5 13 7-16,0 0 7 0,8-14 5 15,-8 14-2-15,0 0-12 0,8-9 8 0,-8 9 3 16,0 0 9-16,0 0 4 0,22-2-1 16,-22 2-6-16,0 0-4 0,0 0 4 15,0 0-2-15,25 13-10 0,-25-13 6 0,6 12 8 16,-6-12 2-16,0 0 11 0,-4 26 2 15,4-26 4-15,-13 21 4 0,7-7-6 16,-2 0 1-16,1-4-11 0,7-10-8 16,-13 23-11-16,7-13-9 0,0 2-9 0,6-12-7 15,-4 19-15-15,4-19-18 0,2 18-30 0,-2-18-41 16,14 18-48-16,-3-11-55 0,4-2-76 16,2 2-85-16,0-4-144 0,2 1-122 15,-1-1-3-15,0-3-592 0,1 3-847 0</inkml:trace>
  <inkml:trace contextRef="#ctx0" brushRef="#br1" timeOffset="-87475.02">16579 18390 3781 0,'0'0'26'16,"9"17"57"-16,-9-17 7 0,0 0-1 0,12 8-5 16,-12-8 0-16,16 4-1 0,-16-4-7 15,18 5-7-15,-18-5-8 0,24 6-6 0,-12-5-4 16,-12-1-11-16,28 8-11 0,-13-5-22 16,1 0-34-16,-16-3-41 0,28 2-44 15,-15 0-45-15,-13-2-52 0,25 0-48 0,-14 0-120 16,-11 0-145-16,21-4-383 0,-12 1-291 15</inkml:trace>
  <inkml:trace contextRef="#ctx0" brushRef="#br1" timeOffset="-87252.5">17013 18289 2911 0,'0'0'112'0,"13"-10"22"0,-13 10-7 16,0 0 23-16,0 0 12 0,0 0 6 15,0 0 6-15,0 0-13 0,19 19-3 16,-19-19-16-16,3 18-8 0,-3-18-18 0,0 22-6 16,2-8-12-16,-2-14-30 0,2 29-20 15,0-13-28-15,-2 0-31 0,2-3-41 16,-2-13-57-16,0 25-69 0,2-12-64 0,-2-13-113 16,0 17-191-16,0-17 2 0,0 13-354 15,0-13-282-15</inkml:trace>
  <inkml:trace contextRef="#ctx0" brushRef="#br1" timeOffset="-85144.44">17759 17005 2720 0,'0'0'-49'0,"0"0"30"15,2-15 4-15,-2 15 2 0,0 0 6 0,4-16 14 16,-4 16 23-16,0 0 26 0,0 0 27 15,6-17 25-15,-6 17 17 0,0 0 11 0,0 0 9 16,0 0-4-16,6-16 3 0,-6 16-11 16,0 0-3-16,0 0-3 0,0 0 0 0,0 0 4 15,0 0 5-15,0 0-29 0,0 0 0 16,0 0-5-16,0 0 0 0,0 0-2 16,0 0-9-16,-23 42-5 0,19-30-2 0,4-12 0 15,-11 27 3-15,5-14-6 0,2 4 4 16,0 1-1-16,-1 1-1 0,1 1-4 15,0 4-9-15,0-2-6 0,2 3-8 0,-3 0 5 16,3 1-4-16,0 3-7 0,0-2-5 16,2 3-4-16,0-2 0 0,0 3-2 15,0-1-1-15,2 2-3 0,0-3-7 0,2 2 0 16,3 4-2-16,-1-5-4 0,-2-2-2 0,3 0 0 16,-1-2-1-16,2 0-3 0,-2 0-1 15,1-2-5-15,2-4 4 0,-3 4-5 16,2-2 3-16,-4-6-4 0,5 1 2 0,-4 1-4 15,3-4-1-15,-2 0 1 0,-2 1-6 16,3-3-10-16,-1 1-12 0,-6-13-21 0,8 19-26 16,-1-8-24-16,2-2-33 0,-5-2-50 15,-4-7-70-15,10 11-68 0,-6-5-170 16,-4-6-90-16,8 5-10 0,-8-5-539 0,0 0-744 16</inkml:trace>
  <inkml:trace contextRef="#ctx0" brushRef="#br1" timeOffset="-81469.32">18444 17270 3503 0,'0'0'-63'0,"-21"9"63"15,21-9 14-15,0 0 16 0,0 0 16 16,0 0 17-16,0 0 25 0,0 0 17 15,0 0 11-15,0 0 7 0,0 0 1 0,0 0 0 16,0 0 1-16,0 0 1 0,0 0-7 16,0 0 8-16,0 0-8 0,0 0-12 0,29 29-11 15,-29-29-17-15,16 5-6 0,-16-5-22 16,16 4-12-16,-16-4-6 0,24 4-12 16,-24-4-6-16,23 0-5 0,-23 0-4 0,21 0 1 15,-21 0-6-15,23-4 3 0,-23 4 4 16,20-8-7-16,-20 8-2 0,16-9 0 15,-16 9 0-15,17-13 3 0,-12 5 0 0,-5 8 1 16,8-15-1-16,-8 15 1 0,4-17 5 16,-4 17-8-16,0 0 1 0,-2-23 1 0,2 23 0 15,0 0 2-15,-10-19-8 0,10 19 6 16,0 0 7-16,-20-10 0 0,20 10 7 16,-18 2-1-16,18-2 6 0,-26 8 0 0,26-8 10 15,-27 15-9-15,12-5 17 0,2 1 0 16,-4 2 4-16,4 4-1 0,-1-1 1 0,-1 0-1 15,4 2 0-15,3 1-6 0,-1-2-6 16,5 0 1-16,2 0 4 0,2 1-2 16,0-1 4-16,0-17 0 0,8 31 4 15,3-17-6-15,-1 0-7 0,6-1 2 0,0 1-4 16,4-5-12-16,0-1-24 0,4-1-21 0,1-2-30 16,1-1-24-16,1-1-29 0,1-3-40 15,-3-3-52-15,2-1-68 0,3-3-64 16,-5-1-182-16,-1-1-75 0,0-2 36 0,-6-5-444 15,1 3-480-15</inkml:trace>
  <inkml:trace contextRef="#ctx0" brushRef="#br1" timeOffset="-81042.84">18870 16936 2989 0,'0'0'-77'0,"0"0"54"0,0 0 39 16,0 0 35-16,0 0 31 0,0 0 22 0,0 0 21 16,0 0 15-16,0 0 4 0,0 0-2 15,0 0-9-15,0 0-13 0,0 0-12 16,0 0-7-16,52-6-11 0,-52 6-10 0,30 4-10 15,-13-2-16-15,-17-2-12 0,36 2-27 16,-19-2-39-16,2 0-49 0,-19 0-54 16,36-2-65-16,-21 0-73 0,-15 2-150 0,30-5-150 15,-18 3-305-15,-12 2-227 0</inkml:trace>
  <inkml:trace contextRef="#ctx0" brushRef="#br1" timeOffset="-80625.44">19514 16683 2599 0,'0'0'22'0,"0"0"30"15,6-13-2-15,-6 13-1 0,0 0 6 16,0 0 10-16,0 0-8 0,0-19 1 15,0 19 11-15,0 0 5 0,0 0 13 0,0 0 12 16,-24-6 17-16,24 6 7 0,0 0 0 16,0 0-3-16,-32 7-10 0,32-7-11 15,-17 6-6-15,17-6-11 0,-12 9-8 0,12-9-11 16,-10 12-4-16,10-12-9 0,-2 15-11 16,2-15-10-16,0 0-9 0,8 28-2 15,-2-14-6-15,0-2-2 0,-6-12 1 0,11 24-1 16,-5-10 0-16,-2-1 4 0,-4-13 1 15,9 25 8-15,-7-14 8 0,0 2 0 0,-2-13 10 16,0 0-2-16,-6 31 3 0,6-31-4 16,-15 15-10-16,6-9 1 0,9-6-2 0,-20 8-8 15,6-5-9-15,14-3-23 0,-22 2-32 16,22-2-52-16,0 0-59 0,-26-5-67 16,15 0-99-16,11 5-183 0,-8-9-77 0,8 9-341 15,0 0-327-15</inkml:trace>
  <inkml:trace contextRef="#ctx0" brushRef="#br1" timeOffset="-79653.47">19888 16660 2856 0,'0'0'76'0,"0"0"36"16,-26-4 10-16,26 4 10 0,0 0-2 15,0 0-3-15,0 0-12 0,0 0-17 0,0 0-8 16,0 0-10-16,0 0-10 0,0 0-5 15,0 0-12-15,0 0-11 0,64 11-12 0,-52-8-10 16,-12-3-12-16,30 0-9 0,-15 0-16 16,-15 0-21-16,26-3-28 0,-26 3-36 0,24-1-43 15,-14-2-28-15,-10 3-57 0,14-5-134 16,-14 5-570-16,6-10-344 0</inkml:trace>
  <inkml:trace contextRef="#ctx0" brushRef="#br1" timeOffset="-79389.84">20021 16584 2851 0,'0'0'15'16,"0"0"35"-16,0 0 0 0,0 0-4 15,0 0 13-15,0 0 7 0,0 0 20 16,-6 36 13-16,6-36 5 0,-2 23 6 0,0-10 4 16,2-13 8-16,-6 30-2 0,3-13 6 15,-1 1-6-15,-1-3-6 0,3 2-5 0,0 0-6 16,2-17-6-16,-2 29-3 0,2-16-3 15,0-13-16-15,4 23-3 0,3-11-13 0,-7-12-5 16,13 16 0-16,-3-8-19 0,2-2-11 16,4 0-11-16,-16-6-24 0,27 0-25 0,-7-2-41 15,-20 2-50-15,36-11-69 0,-16 1-61 16,-3 1-117-16,3-3-165 0,-10 0-28 16,0 1-329-16,-3 1-278 0</inkml:trace>
  <inkml:trace contextRef="#ctx0" brushRef="#br1" timeOffset="-78685.62">18579 17795 2742 0,'0'0'17'16,"-16"-4"38"-16,16 4-3 0,0 0-6 0,0 0 0 15,0 0 5-15,0 0 26 0,0 0 19 16,46-3 5-16,-31 3 11 0,2 0 2 15,-17 0 12-15,47 0 8 0,-15 0 9 0,1 3 7 16,9 0-2-16,3-2 4 0,7 3 31 16,-2 0-17-16,7 0-6 0,0 1-11 15,0-1-22-15,3 0-25 0,-2-2-14 0,2 0-11 16,-3 0-9-16,2 0-6 0,-8-2-7 16,-1 0-3-16,0 0-8 0,-5 0-5 0,1-2-6 15,-4 2-2-15,-6 0-10 0,0 0-10 16,-4 0-25-16,-2-2-20 0,-1 2-29 0,-6 0-37 15,-2-2-55-15,-1 2-73 0,-4 0-68 16,-3-2-151-16,-13 2-117 0,17 2-17 16,-17-2-417-16,0 0-474 0</inkml:trace>
  <inkml:trace contextRef="#ctx0" brushRef="#br1" timeOffset="-78241.21">19348 18052 3072 0,'0'0'-18'0,"-19"5"43"0,19-5 36 0,-19 1 31 15,19-1 21-15,-22 2 14 0,22-2 5 16,-18 4-4-16,18-4-7 0,-21 6-13 0,21-6-9 15,-22 6-9-15,22-6-8 0,-16 7-5 16,16-7-10-16,-16 7-8 0,16-7-3 16,-8 12-13-16,8-12-12 0,0 0-15 15,-2 17-10-15,2-17-8 0,0 0-8 0,10 21-2 16,-10-21 3-16,16 19 3 0,-6-11-2 16,-2 4 6-16,1-1 4 0,-3-2 3 0,3 2 4 15,-9-11 7-15,13 24 3 0,-9-15 10 16,-4-9-1-16,8 21-2 0,-8-21 0 0,2 21 4 15,-2-21 0-15,-2 17 7 0,2-17 2 16,-8 15 1-16,8-15-3 0,-15 12-8 16,15-12 1-16,-21 4-7 0,21-4 0 0,-27 1-4 15,27-1 4-15,-30-3-12 0,30 3-13 16,-32-8-28-16,19 2-33 0,-1 1-48 16,-2-3-51-16,4 1-62 0,2-1-66 0,-2 0-157 15,2 1-95-15,4-1-419 0,6 8-398 16</inkml:trace>
  <inkml:trace contextRef="#ctx0" brushRef="#br1" timeOffset="-76629.66">20916 17722 2862 0,'0'0'-65'0,"0"0"42"15,0 0 16-15,0 0 15 0,0 0 13 0,0 0 6 16,0 0 13-16,0 0-1 0,0 0 4 16,0 0 0-16,0 0 2 0,0 0 5 15,0 0 3-15,0 0 5 0,0 0 1 0,-31-13 9 16,31 13-2-16,0 0 11 0,0 0 5 16,0 0 2-16,0 0-2 0,0 0-4 15,0 0-3-15,0 0-4 0,0 0 1 0,0 0-3 16,61-2 3-16,-61 2 2 0,26 2 1 15,-26-2 0-15,31 3-1 0,-16-2 1 0,2 1-4 16,-17-2-2-16,30 2-8 0,-13 0-2 16,-17-2-8-16,25 6-5 0,-12-5-9 0,-13-1-4 15,24 5-23-15,-14-3-37 0,-10-2-61 16,0 0-84-16,27 1-90 0,-18-1-184 16,-9 0-112-16,0 0 13 0,0 0-328 15,23-5-237-15</inkml:trace>
  <inkml:trace contextRef="#ctx0" brushRef="#br1" timeOffset="-76026.09">21560 17561 2720 0,'0'0'19'0,"0"0"14"0,0 0 5 16,0 0 5-16,0 0 16 0,0 0 17 0,0 0 7 15,0 0-3-15,0 0-4 0,0 0-5 16,0 33-4-16,0-33-4 0,0 0-9 0,22 3-4 15,-22-3-7-15,0 0 0 0,25-2-9 16,-25 2-1-16,19-5-2 0,-19 5 1 16,21-6-2-16,-9-2 6 0,-12 8 2 0,24-13-2 15,-12 4-4-15,-1-1 2 0,2-1 4 16,-2-1 6-16,-1-1 6 0,0 1 10 16,0 3 8-16,-10 9-3 0,14-20-6 0,-8 13-8 15,-6 7-7-15,11-15-4 0,-11 15-4 16,0 0-2-16,4-15-2 0,-4 15-3 0,0 0-4 15,0 0 4-15,0 0 11 0,-21-18 7 16,21 18 7-16,-20 0 3 0,20 0 1 16,0 0 0-16,-35 10-4 0,22-6-2 15,-2 3-3-15,15-7-5 0,-28 14-1 0,16-4-4 16,2-3-4-16,-3 3 1 0,2 1 4 16,3 0-6-16,-1 1 19 0,1-1 0 15,2 3 1-15,6-14-5 0,-7 22-4 0,5-10-4 16,2-12 2-16,7 27-6 0,-3-14-4 0,4 2-6 15,3-4-1-15,1 1-2 0,6 0-7 16,-2-5-11-16,4 4-18 0,-2-3-26 16,4-4-34-16,-3-2-44 0,-1-2-61 0,4-2-68 15,-1-2-64-15,-4-4-131 0,0 0-145 16,2-2 16-16,-2-2-429 0,-5-5-469 0</inkml:trace>
  <inkml:trace contextRef="#ctx0" brushRef="#br1" timeOffset="-75595.52">21994 16987 2944 0,'0'0'-26'0,"-16"-10"69"16,16 10 34-16,0 0 18 0,0 0 18 16,0 0 8-16,0 0 1 0,0 0-4 15,0 0-7-15,0 0-9 0,0 0-13 0,0 0-9 16,0 0-11-16,0 0-5 0,52-3-13 16,-52 3-22-16,25-2-23 0,-9 0-31 0,-16 2-38 15,31-4-37-15,-14 3-51 0,0-3-37 16,-17 4-47-16,30-10-85 0,-16 4-622 15,-1 1-364-15</inkml:trace>
  <inkml:trace contextRef="#ctx0" brushRef="#br1" timeOffset="-75220.99">22519 16629 2889 0,'6'-13'-31'0,"-6"13"25"16,0 0 23-16,5-15 32 0,-5 15 35 0,0 0 26 16,0 0 26-16,0 0 10 0,0 0 14 15,0 0-1-15,-19-17 1 0,19 17-29 0,0 0-8 16,-28 7-1-16,28-7-17 0,0 0-15 16,-28 14-9-16,20-8-7 0,8-6-9 15,-15 11-7-15,15-11-7 0,-10 16-4 0,10-16-16 16,-2 16-11-16,2-16-23 0,10 21-18 15,-3-10-13-15,1 1-1 0,2-1-8 0,4 1 7 16,-4-1 2-16,2 2 5 0,-1-1 1 16,0 0 9-16,-1-1 6 0,-1 0 12 15,-5 1 7-15,-4-12 15 0,2 21 8 0,-2-21 2 16,0 0 1-16,-13 23-4 0,13-23-3 16,-21 11-6-16,10-7-13 0,-1 0-30 15,0-3-45-15,12-1-60 0,-22 4-78 16,22-4-70-16,-17-1-166 0,17 1-116 0,-12-7-368 15,12 7-332-15</inkml:trace>
  <inkml:trace contextRef="#ctx0" brushRef="#br1" timeOffset="-74596.4">23067 16663 2914 0,'0'0'65'0,"6"-15"42"0,-6 15-3 0,0 0-4 16,12-10-7-16,-12 10-2 0,0 0 2 15,18-9 2-15,-18 9-9 0,20-3-9 16,-20 3-5-16,27 0-10 0,-27 0-6 16,34 0-7-16,-18 1-5 0,4-1-13 0,-20 0-27 15,36 0-51-15,-19 0-58 0,-1 0-66 16,0-1-81-16,-16 1-170 0,22-6-526 0,-15 1-372 15</inkml:trace>
  <inkml:trace contextRef="#ctx0" brushRef="#br1" timeOffset="-74343.79">23207 16505 3068 0,'0'0'53'0,"0"0"13"0,0 0 16 0,0 0 27 15,-23 10 17-15,23-10 2 0,-6 14 9 16,6-14-7-16,-5 18 12 0,5-18-6 15,-6 25-3-15,3-10-2 0,-1 1-3 16,0 0-16-16,0 0 2 0,0 1-26 0,-1-2 0 16,3 1-1-16,-2-1-3 0,4-15-1 15,-2 24-4-15,2-24-3 0,0 22-10 0,0-22-4 16,13 21-16-16,-3-10-17 0,3-3-28 16,4 1-26-16,7-1-33 0,-4-4-36 0,4-3-53 15,-1 1-60-15,3-2-58 0,1-3-65 16,-2-1-130-16,2 0-108 0,-9 0-20 15,-2 1-280-15,-2-3-228 0</inkml:trace>
  <inkml:trace contextRef="#ctx0" brushRef="#br1" timeOffset="-73627.58">21687 17841 2502 0,'0'0'-93'15,"0"0"37"-15,0 0 7 0,0 0 21 16,0 0 11-16,0 0 14 0,0 0 18 0,0 0 22 16,0 0 11-16,45 10 25 0,-45-10 7 15,30 0 14-15,-10 1 4 0,2-1 1 0,3 3 3 16,3-1 10-16,6-1 11 0,-1 1 3 16,9-2 9-16,1 2 5 0,3 0-7 15,1-2-5-15,-1 2-11 0,4-4-3 16,0 2-9-16,-1-2 3 0,2 2-5 0,-3-2-5 15,9-1 0-15,-8 1-14 0,-3-2-7 16,2 4-3-16,-4-2-13 0,-5 0-1 0,-2 0-8 16,-5-2-6-16,0 2-14 0,-5 1-12 15,-2 1-22-15,-4-3-23 0,1 1-38 16,-6 0-48-16,-16 2-60 0,28 0-60 0,-17-1-59 16,-11 1-172-16,0 0-91 0,0 0-393 15,0 0-370-15</inkml:trace>
  <inkml:trace contextRef="#ctx0" brushRef="#br1" timeOffset="-73080.34">22301 18230 2862 0,'0'0'-53'0,"0"0"25"16,0 0 16-16,0 0-2 0,0 0 2 0,0 0 1 16,0 0 21-16,0 0 26 0,0 0 12 15,0 0 30-15,0 0 24 0,0 0 22 0,0 0 14 16,0 0 0-16,0 0-6 0,-46 0-9 16,46 0-17-16,-18 8-10 0,18-8-10 0,-14 9-14 15,14-9-10-15,-9 10-14 0,9-10-16 16,0 0-19-16,0 20-14 0,0-20-13 15,0 0-9-15,9 25 0 0,-3-15 4 16,-6-10 2-16,13 21 9 0,-5-10 11 0,-1 0 10 16,-7-11 13-16,12 21 8 0,-8-10 10 15,-4-11 10-15,4 19 12 0,-4-19 5 0,0 0 10 16,-6 24-3-16,6-24-5 0,-12 12-2 16,12-12-2-16,-20 5-10 0,20-5-4 15,-23 2-9-15,23-2-10 0,-23 2-32 0,23-2-43 16,-21-4-73-16,21 4-91 0,-17-8-100 15,10 0-204-15,7 8-49 0,-8-15-414 16,8 15-416-16</inkml:trace>
  <inkml:trace contextRef="#ctx0" brushRef="#br1" timeOffset="-71880.59">23649 16906 2643 0,'0'0'-57'0,"0"0"30"0,0 0 16 16,0 0-1-16,0 0 26 0,0 0 20 16,0 0 22-16,0 0 15 0,0 0 24 0,34 28 14 15,-28-13 14-15,-2 2 18 0,4 7 5 16,-2-2 3-16,-2 4-8 0,2 0 3 15,-2 3-10-15,2-1-7 0,-1 2-12 0,-1 5-12 16,1 1-7-16,-1-1-8 0,0-2-6 16,-2 7-8-16,2-1 1 0,-2-2-20 0,-2-2 2 15,0 3 5-15,0 0-4 0,-2 0 7 16,-2-2-1-16,0 3 6 0,-2-3-6 16,1-2-4-16,-4 2-8 0,1-2-2 0,0 1-8 15,-2-2 1-15,-2-1-4 0,2 0-6 16,-3-1 1-16,1-1-9 0,-1 1-1 15,-2-3-8-15,1 1-1 0,-2-3 6 0,0 1-10 16,1 0 6-16,2-4-6 0,-2-3-8 16,3 0-4-16,0-1-12 0,2-1-15 0,-2-2-22 15,3-2-16-15,0-1-30 0,1-2-44 16,0 1-57-16,1-2-60 0,-1-1-108 16,0-4-172-16,-1 0-33 0,9-5-423 0,-19 8-460 15</inkml:trace>
  <inkml:trace contextRef="#ctx0" brushRef="#br0" timeOffset="37996.12">23131 11955 582 0,'0'0'117'0,"0"0"-27"0,0 0-37 0,0 0-8 16,0 0-2-16,0 0-10 0,0 0 8 0,0 0-4 15,0 0 2-15,0 0 0 0,49 8 16 16,-49-8 6-16,0 0 10 0,0 0 19 15,0 0 25-15,0 0-17 0,0 0 1 0,0 0 18 16,0 0-4-16,0 0 17 0,0 0 0 16,16-6 3-16,-16 6-3 0,0 0-4 0,0 0-11 15,0 0-8-15,0 0-11 0,0 0-8 16,0 0-5-16,0 0-6 0,0 0-4 16,0 0-5-16,0 0 5 0,0 0 0 15,0 0-1-15,0 0 3 0,0 0 0 0,0 0 1 16,0 0 2-16,0 0-1 0,0 0-2 15,0 0 0-15,-48-9-1 0,48 9-10 16,0 0-3-16,0 0-6 0,-19-2-6 0,19 2 1 16,0 0-4-16,0 0-4 0,0 0-4 15,0 0-3-15,0 0-8 0,0 0-2 0,0 0-2 16,0 0-1-16,0 0-4 0,0 0-4 16,0 0 0-16,0 0-1 0,0 0 7 15,0 0-9-15,0 0-2 0,0 0-2 0,0 0 0 16,0 0-2-16,0 0 1 0,0 0 2 15,0 0-3-15,0 0 0 0,0 0 0 0,0 0 0 16,0 0-5-16,0 0 2 0,0 0 3 16,0 0 2-16,0 0 1 0,0 0 4 0,0 0-1 15,0 0 1-15,0 0-4 0,0 0 6 16,0 0-1-16,0 0 5 0,0 0-7 16,0 0 0-16,0 0-3 0,0 0-1 15,0 0 0-15,0 0 3 0,0 0-7 0,0 0 2 16,0 0 2-16,-9-13-4 0,9 13 2 15,0 0 2-15,0 0-4 0,-25 0-1 16,25 0 1-16,0 0-1 0,0 0-2 0,-22 2 0 16,22-2 2-16,0 0 3 0,0 0-1 15,-18 4-3-15,18-4 0 0,0 0 0 0,0 0 1 16,0 0 3-16,-24 4-4 0,24-4 1 16,0 0 2-16,-13 3-4 0,13-3 0 15,0 0 0-15,0 0 0 0,0 0 3 0,0 0 0 16,-16 4-3-16,16-4 0 0,0 0 2 15,0 0-3-15,0 0 5 0,0 0 1 0,0 0 5 16,0 0-1-16,0 0 5 0,0 0-2 16,0 0-1-16,0 0-2 0,0 0 1 0,0 0-3 15,0 0-1-15,0 0 9 0,0 0-8 16,0 0-4-16,0 0 5 0,0 0-5 16,0 0 1-16,0 0-1 0,55 0-3 15,-55 0 3-15,0 0-4 0,30-2 3 0,-30 2 0 16,14-2 1-16,-14 2 2 0,0 0-4 15,22-2 1-15,-22 2 4 0,0 0-5 0,0 0 0 16,0 0 1-16,23 0-1 0,-23 0-2 16,0 0 1-16,0 0-2 0,0 0-11 15,0 0-15-15,18 0-24 0,-18 0-40 0,0 0-49 16,0 0-60-16,20-1-62 0,-20 1-154 16,14-3-170-16,-14 3 7 0,0 0-287 15,20-7-224-15</inkml:trace>
  <inkml:trace contextRef="#ctx0" brushRef="#br0" timeOffset="39880.13">26636 11794 2446 0,'-8'-12'-135'0,"8"12"29"0,0 0 19 16,0 0 22-16,0 0 22 0,0 0 15 16,0 0 25-16,0 0 6 0,0 0 19 0,0 0 7 15,0 0 1-15,0 0 11 0,0 0 0 16,0 0 5-16,-3-17 16 0,3 17-2 0,0 0 14 16,0 0 8-16,0 0 5 0,0 0 11 15,0 0 4-15,0 0 5 0,0 0 6 16,0 0 4-16,0 0 5 0,0 0 7 0,0 0-2 15,0 0 3-15,-3-17-4 0,3 17-5 16,0 0-14-16,0 0-6 0,0 0-8 0,0 0-7 16,0 0-5-16,0 0-6 0,0 0-5 15,0 0-8-15,0 0-8 0,0 0-6 16,0 0-4-16,0 0 0 0,0 0 0 16,0 0 3-16,0 0 1 0,0 0-10 0,0 0 1 15,0 0-2-15,0 0 1 0,-19 36 2 16,19-36-5-16,-5 17 5 0,5-17 20 0,-4 19-5 15,4-19 2-15,-3 21-7 0,3-21-4 16,0 23 4-16,0-23-1 0,0 23 0 16,0-23-3-16,3 21-6 0,-3-21-1 0,-3 21-3 15,3-21-3-15,3 19-1 0,-3-19-5 16,2 17 1-16,-2-17-9 0,0 17 10 16,0-17-7-16,2 16 5 0,-2-16 1 0,3 16 0 15,-3-16 0-15,0 0 0 0,2 21-1 16,-2-21 1-16,0 0-3 0,0 18-6 0,0-18-1 15,0 0 0-15,2 15 1 0,-2-15-4 16,0 0 0-16,0 0-4 0,0 0-9 0,0 0-17 16,0 0-26-16,2 19-25 0,-2-19-36 15,0 0-33-15,0 0-25 0,0 0-21 16,0 0-14-16,0 0-26 0,0 0-18 0,-4 21-19 16,4-21-27-16,-7 4-88 0,7-4-156 15,0 0-80-15,-10 3-251 0,10-3-215 0</inkml:trace>
  <inkml:trace contextRef="#ctx0" brushRef="#br1" timeOffset="52122.1">19657 16980 1043 0,'0'0'183'0,"0"0"-20"15,0 0-46-15,0 0-3 0,0 0-11 0,0 0-1 16,0 0 5-16,0 0-5 0,0 0 6 15,0 0 6-15,0 0-3 0,0 0 3 0,0 0-12 16,0 0 1-16,0 0-8 0,0 0-1 16,0 0-4-16,0 0 4 0,0 0 4 15,0 0 6-15,0 0 6 0,0 0 6 16,0 0 2-16,0 0-2 0,0 0 1 0,0 0-1 16,0 0-1-16,0 0-4 0,0 0 0 15,-8 51-11-15,8-51 11 0,-2 16-1 0,2-16-14 16,-4 17-12-16,4-17-7 0,-3 19-2 15,3-19-11-15,-4 17-4 0,4-17-25 16,-2 19 0-16,2-19-5 0,0 0-3 16,0 25-4-16,0-25 0 0,0 0-6 0,0 21-1 15,0-21-14-15,0 0-18 0,2 18-34 16,-2-18-53-16,0 0-69 0,-2 14-73 0,2-14-76 16,-3 8-185-16,3-8-70 0,0 0-407 15,-14 19-443-15</inkml:trace>
  <inkml:trace contextRef="#ctx0" brushRef="#br1" timeOffset="53087.41">19467 18309 2959 0,'0'0'-65'0,"0"0"27"0,29-11 15 0,-29 11 7 16,0 0 16-16,0 0 12 0,0 0 18 16,0 0 22-16,0 0 15 0,12-8 14 15,-12 8 7-15,0 0 13 0,0 0 7 16,0 0 8-16,0 0-1 0,0 0 1 0,0 0-7 16,0 0 3-16,0 0-10 0,24 19 0 15,-24-19-14-15,4 12-7 0,-4-12-8 16,0 0-8-16,9 17-7 0,-9-17-6 0,6 16-10 15,-6-16-11-15,9 15-15 0,-9-15-18 16,8 15-20-16,-8-15-17 0,7 17-25 0,-3-8-31 16,-4-9-51-16,8 24-50 0,-4-15-93 15,-4-9-221-15,9 19-470 0,-2-10-433 16</inkml:trace>
  <inkml:trace contextRef="#ctx0" brushRef="#br1" timeOffset="55352.13">22471 18462 2851 0,'0'0'-127'15,"0"0"43"-15,0 0 19 0,0 0 13 16,0 0 8-16,0 0 11 0,0 0 6 0,0 0 2 16,0 0 10-16,0 0 20 0,0 0 10 15,0 0 23-15,0 0 18 0,0 0 16 16,0 0 8-16,0 0 11 0,0 0-1 0,0 0 0 16,0 0 3-16,0 0-2 0,0 0-1 15,0 0-1-15,0 0-11 0,27-1-12 16,-27 1-3-16,0 0-9 0,0 0-3 0,0 0-10 15,0 0 0-15,0 0-6 0,17-6-2 16,-17 6-7-16,0 0-2 0,0 0 0 16,0 0-9-16,21-6 7 0,-21 6-7 0,0 0 0 15,15-2 5-15,-15 2-7 0,0 0 0 16,0 0-2-16,17-4-1 0,-17 4 0 0,0 0 2 16,0 0-5-16,0 0 4 0,18-1-2 15,-18 1-2-15,0 0-3 0,0 0 0 16,0 0 1-16,0 0 1 0,0 0-3 0,0 0 5 15,0 0-7-15,24 1 0 0,-24-1 0 16,0 0 4-16,0 0 5 0,0 0 6 16,0 0-3-16,0 0 2 0,10 10-2 15,-10-10-2-15,0 0 0 0,0 0 2 0,9 13-3 16,-9-13-2-16,0 0 2 0,0 0 6 16,4 17 3-16,-4-17 8 0,0 0 3 0,0 0 7 15,-2 23 8-15,2-23-4 0,0 0-1 16,0 0-3-16,-8 23-5 0,8-23-3 0,-7 13-8 15,7-13 4-15,-10 10-2 0,10-10-3 16,-8 11-3-16,8-11-3 0,0 0 0 16,-10 14 2-16,10-14-7 0,0 0 2 0,0 0-1 15,-10 13 1-15,10-13-6 0,0 0 3 16,0 0-2-16,-10 9 2 0,10-9-5 16,0 0 4-16,0 0-2 0,0 0 2 0,0 0-4 15,0 0 0-15,0 0-3 0,0 0 0 16,-8 14 2-16,8-14-2 0,0 0-2 15,0 0 4-15,0 0-4 0,0 0-3 0,0 0-3 16,0 0-2-16,0 0-11 0,0 0-11 16,0 0-17-16,0 0-18 0,0 0-25 15,0 0-35-15,0 0-49 0,0 0-47 0,0 0-133 16,-7 2-210-16,7-2-354 0,0 0-322 16</inkml:trace>
  <inkml:trace contextRef="#ctx0" brushRef="#br1" timeOffset="56900.13">19413 18438 2732 0,'0'0'-102'16,"0"0"34"-16,0 0 18 0,0 0 2 15,0 0 13-15,0 0 12 0,0 0 14 0,0 0 9 16,0 0 26-16,0 0-6 0,0 0 16 16,0 0 2-16,0 0 7 0,0 0-5 15,0 0 9-15,0 0 4 0,0 0 4 0,0 0-6 16,0 0 12-16,0 0 3 0,0 0 0 16,0 0-1-16,0 0-5 0,0 0-5 0,0 0-5 15,0 0-8-15,26-31 5 0,-26 31-6 16,0 0-2-16,11-13 5 0,-11 13-3 0,6-10-3 15,-6 10 5-15,11-10-1 0,-11 10-1 16,0 0 2-16,13-15-2 0,-13 15 0 16,10-8-3-16,-10 8-2 0,0 0 2 15,14-11-5-15,-14 11 4 0,12-6 2 0,-12 6-6 16,0 0-3-16,16-8 0 0,-16 8-2 16,0 0 0-16,15-3-2 0,-15 3-2 0,0 0 0 15,0 0-6-15,19-2 2 0,-19 2-5 16,0 0 0-16,0 0 1 0,0 0-2 15,0 0-3-15,25 5 9 0,-25-5 3 0,0 0 3 16,9 11 1-16,-9-11-1 0,0 0 3 16,0 0-1-16,11 15-1 0,-11-15 9 15,0 0-5-15,2 17 1 0,-2-17 4 0,0 0-2 16,-4 23 7-16,4-23 2 0,-9 17 5 16,9-17-7-16,-13 21 4 0,7-12 0 0,0 3 0 15,6-12 1-15,-13 19 0 0,4-8-6 16,3 1 5-16,6-12-5 0,-15 19-6 0,9-12 1 15,0 5-5-15,6-12-5 0,-14 14-4 16,14-14 1-16,-12 16 0 0,6-8-4 16,6-8-1-16,-11 12 17 0,11-12-6 0,-8 11-1 15,8-11-4-15,0 0 2 0,-13 15-2 16,13-15-3-16,0 0 1 0,-9 8-1 0,9-8 3 16,0 0 2-16,0 0-4 0,0 0 0 15,-6 13 6-15,6-13 5 0,0 0 1 0,0 0 6 16,0 0 6-16,0 0 0 0,0 0-3 15,0 0-5-15,0 0-3 0,0 0-3 16,0 0-3-16,21 14-4 0,-21-14-1 0,20 0-4 16,-20 0-2-16,24 1-1 0,-24-1-3 15,26 0-11-15,-26 0-9 0,28-1-17 16,-28 1-18-16,29-3-21 0,-11 2-27 0,-6-2-30 16,0 2-37-16,2-3-43 0,-4 0-49 15,-10 4-42-15,17-10-71 0,-11 3-127 16,-6 7-87-16,6-14 26 0,-6 14-374 0,3-15-329 15</inkml:trace>
  <inkml:trace contextRef="#ctx0" brushRef="#br1" timeOffset="58494.67">19600 17064 2586 0,'0'0'-181'16,"0"0"24"-16,0 0 26 0,0 0 23 0,0 0 20 16,0 0 18-16,0 0 16 0,0 0 15 15,0 0 11-15,0 0 15 0,0 0 6 16,0 0-1-16,0 0 8 0,0 0 11 0,0 0-6 16,0 0 7-16,-19-21 6 0,19 21 5 15,0 0 16-15,0 0 31 0,0 0-7 0,0 0-10 16,0 0 20-16,0 0-8 0,0 0 7 15,0 0-11-15,0 0 8 0,0-19-11 16,0 19-2-16,0 0-1 0,0 0-3 0,0 0-12 16,0 0 3-16,0 0-3 0,0 0 10 15,4-21 4-15,-4 21 1 0,0 0 11 16,0 0 1-16,0 0 9 0,0 0 2 0,0 0-6 16,0 0-3-16,4-17-4 0,-4 17-10 15,0 0-2-15,0 0-10 0,0 0-4 16,0 0 0-16,8-10-11 0,-8 10 1 0,0 0-5 15,0 0-4-15,0 0-1 0,0 0-2 16,0 0 1-16,0 0-4 0,0 0-3 16,0 0-2-16,0 0 3 0,0 0-5 0,0 0-1 15,0 0-6-15,0 0-27 0,0 0-37 16,0 0-31-16,0 0-51 0,0 0-36 0,0 0-42 16,0 0-65-16,0 0-554 0,0 0-184 15</inkml:trace>
  <inkml:trace contextRef="#ctx0" brushRef="#br1" timeOffset="59185.94">19545 17006 2472 0,'-11'9'-78'0,"11"-9"20"0,0 0 7 16,0 0 6-16,0 0 8 0,-10 11 3 16,10-11 9-16,0 0 7 0,0 0 12 0,0 0 14 15,0 0 9-15,0 0 27 0,0 0 10 16,0 0 14-16,0 0 20 0,0 0 9 16,0 0 3-16,0 0 5 0,-8 13 0 0,8-13 0 15,0 0 4-15,0 0-17 0,0 0-6 16,0 0-12-16,0 0-7 0,0 0-8 0,0 0 2 15,0 0-3-15,0 0 1 0,0 0-2 16,0 0 1-16,0 0-1 0,0 0 4 16,0 0-6-16,0 0-1 0,0 0-4 15,0 0-2-15,0 0-6 0,0 0-1 0,0 0-2 16,0 0-2-16,0 0-4 0,0 0-1 16,27-33-2-16,-27 33-1 0,0 0-4 0,15-7-1 15,-15 7 0-15,0 0 0 0,17-8 2 16,-17 8 2-16,0 0-2 0,12-5 2 15,-12 5-7-15,0 0-1 0,0 0-3 0,18-6-1 16,-18 6 1-16,0 0-4 0,0 0-3 16,20 3 1-16,-20-3-2 0,0 0 1 0,0 0-1 15,0 0 2-15,22 3 1 0,-22-3 3 16,0 0-2-16,8 9 3 0,-8-9-2 16,0 0 4-16,8 14-4 0,-8-14 3 15,0 0 2-15,3 18 0 0,-3-18-2 0,2 14 2 16,-2-14-5-16,2 17 5 0,-2-17 3 15,0 0-2-15,-2 25 2 0,2-25 3 0,-2 17 4 16,2-17-6-16,-7 19 11 0,7-19-4 16,-6 19-4-16,6-19 1 0,-8 17-5 15,3-7 1-15,5-10 1 0,-11 19-4 0,11-19 5 16,-10 18-2-16,4-11-8 0,6-7 8 16,-13 15 0-16,13-15-17 0,-11 15 17 0,11-15-15 15,-12 13 11-15,12-13-3 0,-11 14 0 16,11-14-4-16,-10 9 0 0,10-9-4 15,-9 12 9-15,9-12-10 0,0 0 5 16,-9 11-15-16,9-11 6 0,0 0 5 0,0 0 6 16,0 0 4-16,-8 11-2 0,8-11-1 15,0 0 1-15,0 0-2 0,0 0-3 16,0 0 1-16,0 0-1 0,36 6-7 0,-36-6 3 16,21 0-2-16,-21 0-4 0,28 0-7 15,-28 0-23-15,23 0-13 0,-10 0-17 0,-1 0-17 16,-12 0-22-16,19 0-25 0,-19 0-33 15,16-3-32-15,-16 3-41 0,14-3-36 0,-14 3-87 16,8-6-138-16,-8 6-75 0,0 0-339 16,0 0-294-16</inkml:trace>
  <inkml:trace contextRef="#ctx0" brushRef="#br1" timeOffset="64231.97">22724 16896 1022 0,'0'0'175'0,"0"0"-47"16,0 0-18-16,0 0-42 0,0 0-6 0,0 0 0 15,0 0 21-15,0 0-1 0,0 0 27 16,0 0 21-16,0 0 14 0,0 0-4 16,0 0 11-16,0 0-8 0,0 0 3 0,0 0 3 15,0 0-9-15,0 0-2 0,0 0-7 16,0 0 0-16,0 0-8 0,0 0-4 15,0 0-1-15,0 0-6 0,0 0-1 0,0 0-5 16,0 0-8-16,0 0 1 0,0 0-2 16,0 0-2-16,0 0-2 0,0 0-5 0,0 0 1 15,0 0-2-15,0 0-8 0,0 0-19 16,0 0 0-16,0 0-2 0,0 0 14 16,0 0 4-16,0 0-1 0,0 0-3 0,0 0 3 15,0 0-8-15,0 0-3 0,0 0-4 16,7 33-3-16,-7-33-3 0,2 19-3 15,-2-19-2-15,4 24-5 0,-2-12-7 0,0 3-3 16,3 1-3-16,-5 0-4 0,0-16-4 16,4 31-15-16,-4-14-35 0,2-2-40 0,0 2-60 15,-2-17-76-15,0 27-99 0,0-14-184 16,-2 1-102-16,2-14-8 0,-9 23-493 16,3-14-660-16</inkml:trace>
  <inkml:trace contextRef="#ctx0" brushRef="#br1" timeOffset="66219.43">22580 18426 3330 0,'0'0'-135'16,"0"0"23"-16,-10-17 8 0,10 17 14 15,0 0 10-15,0 0 23 0,0 0 10 0,-4-17 22 16,4 17 16-16,0 0 15 0,0 0 15 16,0 0 10-16,0 0 5 0,0 0 11 0,0 0 7 15,0 0 12-15,0 0 2 0,0 0 5 16,2-21 5-16,-2 21 8 0,0 0 9 16,0 0 7-16,0 0 5 0,0 0 7 0,0 0 3 15,0 0-1-15,0 0-3 0,0 0 0 16,0 0-2-16,0 0 2 0,0 0-9 0,0 0 1 15,0 0-4-15,0 0-5 0,0 0-9 16,0 0-4-16,0 0-9 0,0 0 5 16,0 0 14-16,0 0 4 0,0 0-7 0,0 0 1 15,0 0 0-15,0 0-1 0,0 0-2 16,0 0-6-16,0 0-5 0,0 0-6 0,0 0-8 16,0 0-9-16,6 51-3 0,-6-51-3 15,0 21-9-15,0-21-2 0,0 23-4 16,0-23-2-16,0 27-3 0,0-16-4 0,0-11-3 15,0 27-2-15,0-27 0 0,-2 24-2 16,4-12-2-16,-2-12-1 0,-2 21-14 0,2-21 1 16,0 18 1-16,0-18 1 15,0 0-2-15,0 20 0 0,0-20 1 0,0 0 1 16,-2 17 2-16,2-17-3 0,0 0 1 0,0 0 2 16,0 0-2-16,0 0-2 0,0 0 3 15,0 0-3-15,0 0 0 0,0 0-1 0,0 0 1 16,0 0-2-16,0 0 0 0,2-55 0 15,-2 55 0-15,0-30 0 0,-2 12-1 0,2-1-1 16,0 19 3-16,-2-34-1 0,0 15 1 16,2 2-2-16,0 17 1 0,-2-32 1 0,0 19-3 15,2 13 3-15,0-25 1 0,0 25 2 16,-2-18-1-16,2 18-1 0,0 0 1 16,0-25-1-16,0 25 1 0,0 0-1 15,-3-15 0-15,3 15 2 0,0 0 2 0,0 0-1 16,0 0 1-16,0 0-2 0,0 0 2 15,0 0 0-15,0 0 3 0,0 0-4 0,0 0-2 16,0 0 3-16,-2 64-1 0,2-64 2 16,5 22-3-16,-5-22-1 0,0 25 1 15,2-14-2-15,-2-11 2 0,0 23-1 0,0-23-1 16,0 21 1-16,0-21 1 0,2 19 0 16,-2-19 0-16,2 15-3 0,-2-15 1 15,0 0-1-15,0 17 3 0,0-17-3 0,0 0 1 16,0 0 0-16,0 0-1 0,0 0 0 15,0 0 0-15,0 0-2 0,0 0 1 0,0 0 0 16,0 0 0-16,0 0 0 0,0 0-4 16,0 0 3-16,0 0 2 0,8-55-2 15,-8 55 0-15,0-17 0 0,0 17 1 0,0 0-1 16,-2-23 1-16,2 23 0 0,0 0 1 16,0-19-3-16,0 19 2 0,0 0 2 0,0 0-3 15,0 0-1-15,-2-20 1 0,2 20-1 16,0 0 3-16,0 0-1 0,0 0 0 15,0 0 2-15,0 0-1 0,0 0 2 0,0 0-1 16,0 0-1-16,-10 56 2 0,7-43-4 16,-1 2 3-16,4-15 0 0,-2 26 1 0,2-26-1 15,-5 22 0-15,3-9 1 16,2-13-1-16,-2 16 2 0,2-16 0 0,-4 14-1 16,4-14 10-16,0 0 6 0,-2 18 4 0,2-18-4 15,0 0 1-15,0 0-2 0,0 0-1 16,0 0-1-16,0 0-3 0,0 0-4 0,0 0 2 15,0 0-3-15,-2-57-4 0,2 57-10 16,4-21-15-16,-4 21-20 0,0-19-37 16,0 19-41-16,4-17-57 0,-4 17-92 0,0-15-95 15,0 15-223-15,-4-12 11 0,4 12 11 16,0 0-573-16,-19-7-774 0</inkml:trace>
  <inkml:trace contextRef="#ctx0" brushRef="#br1" timeOffset="73959.56">28525 13966 533 0,'0'0'131'0,"-4"-19"3"0,4 19-23 16,0-20 0-16,0 20 8 0,0 0-2 0,0-23-13 15,0 23 7-15,-2-15 23 0,2 15 4 16,0 0-6-16,0 0-1 0,2-23-9 15,-2 23-11-15,0 0 1 0,0 0-5 0,0 0-9 16,0-16 0-16,0 16-9 0,0 0 16 16,0 0-8-16,0 0-7 0,0 0-7 0,0 0-4 15,0 0 0-15,0 0-4 0,0 0-6 16,0 0-10-16,0 54-2 0,0-54-2 16,0 35-9-16,0-15 3 0,0 2-6 15,2 6 0-15,-2-1-3 0,2 3-2 0,0 2-1 16,0 3-5-16,0 1-2 0,3 2-4 15,0 2 0-15,-1-1-6 0,0 1 1 16,0 0-3-16,0-1-3 0,-2 3 2 0,2-2-5 16,-1 1 3-16,-1 0-3 0,2 3-3 15,-4-4 6-15,2 2-6 0,-2 0 0 0,1-2-2 16,1 1 4-16,1 0-6 0,-1 1 3 16,3 0 2-16,-2 0-1 0,3 0 13 15,-2-3 5-15,0 3 6 0,0 0 6 0,0-2 3 16,-1 0 0-16,2 2 1 0,2-1 2 15,-2-1-8-15,-3 0-1 0,0 0 0 0,2 0-4 16,-2-1 1-16,0 2 8 0,0-3-7 16,-2 2 0-16,2-1 3 0,0-2-2 0,0 1 12 15,-1 0 1-15,5-2-2 0,-2 3-2 16,0-3 1-16,0 0 4 0,1-1-6 16,1 0 0-16,1 0-3 0,-4-7-2 15,6 7-6-15,-5-7 0 0,-2 0-1 0,2 1-8 16,4 0-3-16,-4 0-2 0,0-3-6 15,-2 1-10-15,1-2-20 0,0 0-20 16,-1-4-31-16,0-2-40 0,-2-2-67 0,2 1-70 16,-2-8-95-16,0-10-202 0,-4 19-36 15,4-19 24-15,0 0-305 0,-12 12-212 0</inkml:trace>
  <inkml:trace contextRef="#ctx0" brushRef="#br1" timeOffset="74711.61">28014 15889 2466 0,'0'0'-93'0,"0"0"24"0,0 0 7 15,0 0 9-15,0 0 12 0,0 0 18 16,0 0 16-16,0 0 29 0,0 0 18 16,39-23 3-16,-39 23 22 0,22-3 18 0,-22 3 10 15,21-4 6-15,-5 3 2 0,-16 1-12 16,33-6 1-16,-15 6-7 0,1 0-6 16,3-1-4-16,-2 1 1 0,4-3-4 0,1 3 0 15,3 0-7-15,4-1-6 0,0 1-4 16,3 0 1-16,0 0 1 0,9 0 5 0,0 0 8 15,3 1 4-15,-2-1 4 0,7 3 0 16,-3-2 7-16,2 1-14 0,8 0 6 16,2 0-3-16,1-1-2 0,-1-1-2 0,1 2-3 15,1 0-6-15,-2 1 0 0,1-2-4 16,-1 1-4-16,1 0-5 0,-3-2-5 16,2 0-1-16,-1 0-7 0,-1 2-4 0,-2-4-9 15,3 0 6-15,-4 0-6 0,1 1-1 16,-1-4 1-16,-5 3-2 0,-1 1-2 15,1-1-3-15,0 0-13 0,-1 2 11 0,8-2-1 16,1 1-1-16,-8 1-1 0,8-3 4 16,-8 2-8-16,6 1 0 0,4-3 5 0,-3 0 6 15,1 3 5-15,0 0 1 0,3 0 1 16,-3 0-3-16,2 0-2 0,-1 3 1 16,1 0 1-16,3-2-5 0,-1 3-3 15,0 0 5-15,1-1-4 0,1 1-1 0,-1 0-5 16,-1-2 2-16,1 0 0 0,-3-2-3 15,-2 0-1-15,1-2 0 0,-11 0-13 16,-3-2-12-16,-3-1-28 0,-1-1-42 0,-6-2-47 16,0 1-63-16,-11-1-66 0,-1-3-146 15,-8-3-203-15,-5 3 24 0,-7-2-294 0,-4 13-261 16</inkml:trace>
  <inkml:trace contextRef="#ctx0" brushRef="#br1" timeOffset="75372.85">28510 14245 2884 0,'0'0'44'0,"0"0"-7"15,0 0-29-15,0 0-29 0,0 0-36 16,0 0-26-16,0 0-19 0,17-22-21 0,-17 22-33 16,16-6-44-16,-16 6-112 0,18-6-297 15,-7 2 177-15</inkml:trace>
  <inkml:trace contextRef="#ctx0" brushRef="#br1" timeOffset="75953.41">28991 14218 1917 0,'19'0'103'0,"-19"0"5"16,34-3-10-16,-17 2-9 0,0-4-25 0,0 3-8 16,2-1-35-16,0-3-21 0,2 4-19 15,0-2-30-15,0 1-18 0,3-1-14 16,-4-1-1-16,8 4-7 0,-4-1 3 0,-3 0-4 15,3 0 1-15,-2 1 12 0,2-2 7 16,-1 3 7-16,1-2 21 0,-4 2 5 0,4 0 15 16,-3 0 17-16,2 0-4 0,0 0 1 15,1 0 3-15,-1 2-7 0,0-2 0 16,2 0 1-16,1 0 0 0,-2 3 0 16,1-3 10-16,5 1 14 0,-1-1-14 0,1 2 6 15,0 0 7-15,2-2-7 0,1 0 10 16,1 2 0-16,-2-2 1 0,2 0-5 15,-1 0 15-15,1 0-9 0,-2 0 16 0,2-2 24 16,-5 2 10-16,3-2 2 0,-2 0 3 16,-1 1-1-16,1-2 13 0,-2 1-5 0,1-1-13 15,-1 1-9-15,0-1-1 0,3 2-8 16,-1 1-7-16,2-1-1 0,-1 1-10 16,1-3-1-16,0 3-1 0,0 3-6 0,1-3-1 15,-1 0 2-15,0 1-5 0,-1-1-6 16,-1 1 1-16,2-1-4 0,-2 3 3 15,-1-3-6-15,-1 2-2 0,1-2-14 0,-1 0-8 16,-2 0-4-16,1-2-1 0,-2 2-1 16,3-3-10-16,-5 2-1 0,1 0-6 0,3-4 6 15,-4 3-4-15,2-1 2 0,-3-1 13 16,-1 0 0-16,0 0 6 0,-2 0-4 16,3 0 6-16,-6 0-1 0,3 1 5 0,-2-2-2 15,2 1-2-15,-4-2-3 0,2 2 9 16,-17 4 2-16,30-8 1 0,-14 5 3 15,1-1 3-15,-1-2 13 0,0 2-5 0,-16 4 4 16,32-7-13-16,-13 4-20 0,-2 2-24 16,2-3-21-16,-2 2-44 0,0-2-73 15,0-2-354-15,0 5 277 0</inkml:trace>
  <inkml:trace contextRef="#ctx0" brushRef="#br1" timeOffset="76059.61">31751 14004 1655 0,'0'0'75'0,"13"-8"-5"0,-13 8-12 15,0 0-28-15,0 0-51 0,0 0-39 16,15-7-68-16,-15 7-171 0,0 0-149 0,0 0 394 16</inkml:trace>
  <inkml:trace contextRef="#ctx0" brushRef="#br1" timeOffset="80893.98">28491 14236 1464 0,'0'0'91'16,"0"0"9"-16,0 0-28 0,0 0-10 16,0 0-5-16,0 0-21 0,0 0-9 0,0 0 2 15,0 0-1-15,0 0-14 0,0 0-3 16,0 0-3-16,0 0 0 0,0 0 15 16,0 0-17-16,0 0-12 0,0 0-18 15,0 0-31-15,0 0-38 0,0 0-50 0,0 0-115 16,45-18-213-16,-38 15 363 0</inkml:trace>
  <inkml:trace contextRef="#ctx0" brushRef="#br1" timeOffset="80974.33">28629 14204 1342 0,'23'1'7'0,"-23"-1"-8"0,0 0-49 0,0 0-86 16,24-1-244-16,-18-2 120 0</inkml:trace>
  <inkml:trace contextRef="#ctx0" brushRef="#br1" timeOffset="81114.45">28860 14214 1232 0,'21'3'91'0,"-21"-3"-6"0,19 4-29 15,-19-4-26-15,19 2-36 0,-19-2-22 0,22 2-18 16,-22-2-20-16,22 0-31 0,-22 0-56 16,22 0-207-16,-22 0 114 0</inkml:trace>
  <inkml:trace contextRef="#ctx0" brushRef="#br1" timeOffset="84290.96">28703 15859 984 0,'0'0'18'0,"0"0"11"16,0 0 3-16,0 0-2 0,0 0-7 15,0 0-4-15,0 0 2 0,0 0 0 16,0 0 13-16,0 0 7 0,0 0 3 0,0 0 4 16,0 0 5-16,0 0-12 0,0 0 10 15,0 0-5-15,0 0-4 0,0 0 0 16,0 0 3-16,0 0-4 0,0 0 9 0,0 0-9 15,0 0 6-15,0 0-2 0,0 0 15 16,0 0-18-16,0 0-4 0,0 0 7 0,0 0-3 16,0 0-15-16,0 0-5 0,0 0-11 15,0 0-22-15,0 0-16 0,0 0-26 16,0 0-19-16,0 0-19 0,0 0-16 16,0 0-12-16,0 0 4 0,0 0 17 0,0 0 37 15,0 0 30-15,0 0 26 0,0 0 33 16,0 0 26-16,0 0 17 0,0 0 10 15,0 0 13-15,0 0-2 0,0 0 8 0,0 0 5 16,0 0-3-16,0 0-14 0,0 0 3 16,0 0-6-16,0 0 0 0,0 0-10 0,0 0 9 15,0 0-2-15,0 0 3 0,0 0 6 16,20-30 2-16,-20 30-5 0,0 0 11 16,0 0-9-16,0 0-4 0,9-11-4 0,-9 11-5 15,0 0-4-15,0 0-7 0,13-12-7 16,-13 12 0-16,0 0-7 0,11-11-4 15,-11 11-3-15,9-9-5 0,-9 9-3 0,0 0 1 16,12-14-5-16,-12 14-2 0,9-12 0 16,-9 12 1-16,10-13-8 0,-10 13 0 0,9-12-1 15,-9 12-4-15,11-13 2 0,-11 13 0 16,8-13-6-16,-8 13 2 0,10-14-7 16,-10 14 1-16,9-15-1 0,-9 15-1 0,13-14 1 15,-13 14-2-15,8-15-3 0,-8 15-1 16,10-16 1-16,-10 16 1 0,9-15-2 15,-9 15 3-15,11-15-5 0,-11 15 0 0,8-14-1 16,-8 14 1-16,11-14 0 0,-11 14 0 16,12-13-1-16,-12 13-1 0,14-13-1 15,-6 7-1-15,-8 6 0 0,12-11 2 0,-12 11-2 16,15-12 4-16,-6 5-3 0,-9 7 0 16,15-12-4-16,-15 12 2 0,14-13-2 0,-14 13 2 15,16-13 1-15,-8 6 0 0,-8 7 0 16,12-15-2-16,-5 8 3 0,-7 7-2 15,19-18 5-15,-11 10-4 0,3 1 1 16,-3-4-2-16,-8 11 2 0,20-17 0 0,-10 7 1 16,-2 3-1-16,2-2 1 0,2-2 17 15,-12 11 0-15,21-15-3 0,-11 8-1 0,1 0-1 16,-11 7-3-16,19-16 1 0,-11 10-1 16,-8 6-4-16,20-15 2 0,-12 7 1 15,2 1 1-15,-10 7-1 0,17-15 1 0,-6 8-1 16,-11 7-2-16,15-14 0 0,-5 3 4 15,-10 11-6-15,20-14 1 0,-10 6-1 0,0-2-1 16,-10 10-2-16,20-15 4 0,-10 6-3 16,1 2-1-16,-1-4 0 0,1 3 1 15,-11 8 1-15,21-18-3 0,-11 11 0 16,2-1 5-16,-12 8-5 0,20-17-2 0,-9 9 1 16,-1-1 0-16,-10 9 2 0,20-15 3 15,-10 8-2-15,-10 7 0 0,20-13 1 0,-12 7-1 16,-8 6 0-16,17-11-2 0,-7 3 0 15,-10 8 2-15,19-11-1 0,-10 6 0 16,-9 5-2-16,21-14 0 0,-10 6 1 0,-11 8 0 16,18-11-2-16,-7 5 3 0,0-2-4 15,-11 8 2-15,21-10-1 0,-11 4 3 0,-10 6-1 16,24-12 0-16,-14 5-3 0,3 0 4 16,-13 7-3-16,21-13 2 0,-10 8-1 15,1 0 1-15,-12 5-2 0,24-15 4 16,-14 11-5-16,1-4 2 0,-11 8 0 0,21-14 2 15,-8 7-2-15,-3 0 0 0,-10 7-1 16,22-12 2-16,-10 8-1 0,-12 4 1 16,20-12 1-16,-10 6-6 0,2-1 4 0,-12 7 1 15,22-10 0-15,-9 4-1 0,-13 6-1 16,18-11 2-16,-4 6 0 0,-14 5 0 0,18-10 0 16,-5 4-3-16,0 0 3 0,-13 6 0 15,23-11 0-15,-10 5-1 0,0 0 1 0,1 1-3 16,-14 5 1-16,26-12 2 0,-12 7-1 15,-1-1 3-15,0 1-1 0,-13 5-4 16,27-11-1-16,-17 8 4 0,4-3-1 16,-14 6-1-16,23-7 1 0,-23 7 2 0,21-8-2 15,-10 4 2-15,-11 4-3 0,18-7 2 16,-18 7 0-16,22-8-3 0,-12 4 2 16,-10 4 1-16,22-6-1 0,-22 6 1 0,21-7-2 15,-11 3 1-15,-10 4 0 0,22-6 1 16,-22 6-2-16,22-5 1 0,-22 5-1 0,24-4-1 15,-11 0 3-15,-13 4 1 0,21-6-4 16,-21 6 5-16,23-6-4 0,-13 2 1 16,-10 4-1-16,22-6 2 0,-22 6-1 15,21-7 3-15,-10 3-5 0,-11 4 2 0,21-8 0 16,-21 8 1-16,22-7-2 0,-12 4 1 16,-10 3 1-16,21-8 0 0,-10 3-2 15,-11 5 2-15,21-8-2 0,-21 8 2 0,21-8 0 16,-10 2 0-16,-11 6-1 0,18-8 2 15,-18 8-2-15,20-7-2 0,-20 7 2 0,18-8 1 16,-18 8-1-16,20-10 2 0,-10 6-3 16,-10 4 3-16,21-8-2 0,-7 5-1 0,-14 3 4 15,18-7-2-15,-5 3-2 0,-13 4 0 16,19-8 2-16,-8 3 0 0,-11 5 0 16,18-8-1-16,-18 8 1 0,20-7-1 15,-10 0 0-15,-10 7 0 0,17-7 1 0,-17 7 0 16,17-8-1-16,-17 8 1 0,17-8-1 15,-17 8 1-15,17-5-1 0,-17 5-1 0,19-8 2 16,-19 8 2-16,14-7-6 0,-14 7 3 16,18-8-2-16,-18 8 1 0,16-6 1 15,-16 6 2-15,15-5-2 0,-15 5-1 0,18-6 2 16,-18 6-2-16,18-6 4 0,-18 6-1 16,20-5-1-16,-20 5-1 0,20-4 1 0,-20 4-1 15,18-6-1-15,-18 6 3 0,19-4 0 16,-19 4-2-16,18-5 1 0,-18 5 1 15,18-6-1-15,-18 6 0 0,16-4-1 16,-16 4 1-16,18-6-3 0,-18 6 3 0,16-3-1 16,-16 3 0-16,19-6 0 0,-19 6 1 15,18-6-2-15,-18 6-1 0,18-3 3 0,-18 3 2 16,22-7-4-16,-22 7 2 0,21-4 0 16,-21 4 0-16,21-3 0 0,-21 3 0 15,23-6-4-15,-11 4 2 0,-12 2 2 0,30-6 0 16,-15 5-2-16,2-3 4 15,-17 4-2-15,35-6 0 0,-19 4 6 0,3-1 4 0,0 0 2 16,-2 2 1-16,3-3 0 0,-2 1-3 16,2 2-2-16,-2-1 7 0,1 1-7 15,-19 1-1-15,36-5-2 0,-18 3 2 16,-2 0-2-16,-16 2 1 0,28-4-5 0,-13 2 4 16,-15 2-2-16,25-1 1 0,-25 1-7 15,23-4-9-15,-23 4-22 0,22-4-31 0,-22 4-38 16,16-4-52-16,-16 4-70 0,13-6-144 15,-13 6-220-15,0 0-331 0,0 0-320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30T07:42:46.2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2641 4727 584 0,'0'0'154'15,"0"0"-28"-15,-17-4 1 0,17 4-9 0,0 0-9 16,0 0 12-16,0 0-5 0,0 0-6 16,0 0 10-16,0 0-6 0,0 0-4 15,0 0-4-15,0 0-7 0,0 0-4 0,0 0-3 0,0 0-5 16,0 0-5-16,0 0-2 0,0 0-6 16,0 0-2-16,0 0 1 0,0 0 9 0,0 0 6 15,0 0 6-15,0 0-1 0,0 0 0 16,0 0-2-16,0 0-5 0,0 0 0 0,0 0-4 15,0 0-4-15,0 0-5 0,0 0-1 16,55-8-6 0,-55 8-5-16,24 0-9 0,-24 0 2 0,28-1-8 15,-14-2-2-15,-14 3-7 0,36 0-1 16,-19-2-1-16,1 2-7 0,2-2 3 16,-20 2-2-16,40 0-4 0,-19 0 4 0,1-1-1 15,-2 1 0-15,2 0 0 0,-1 0-4 16,1 0-4-16,-2 0 0 0,4 1-1 0,-3-1 1 15,0 2-7-15,2 0 3 0,1-2-3 0,-1 3 2 16,0-2-3-16,0 1 1 0,1-2 0 16,-1 2 2-16,0-2 0 0,0 0-4 0,1 2-3 15,-1 0 2-15,-2-2-1 0,3 2 0 16,-3 0-3-16,3-1 3 0,-4 2-1 0,-1-1-3 16,3-2 5-16,-2 1 2 0,2 1-3 15,-3 0 4 1,2-2 0-16,-2 2 0 0,0-2-3 0,0 2 3 15,1-1-1-15,-2 2 5 0,1-3 0 16,1 1 5-16,0-1-3 0,0 3 2 16,-2-2 0-16,2 1 4 0,-1-2 3 0,-1 2-5 15,2 0 3-15,1 0-4 0,-2-2-5 16,2 2 0-16,-1 0 4 0,0-2-6 0,0 1-12 16,-2-1 10-16,1 2-2 0,3 1-21 0,-4-2 1 15,2-1 0-15,1 2 2 0,0 0 3 0,0 0 2 16,1-2-3-16,-2 2 3 0,2 0-4 15,-3-2 5-15,2 2-1 0,-21-2 0 0,36 0 1 16,-21 0 0-16,-15 0 4 0,25 1-3 16,-25-1-1-16,22 0 0 0,-22 0 4 15,16 0-2-15,-16 0-3 0,0 0 0 0,20 0-10 0,-20 0-8 16,0 0 0-16,0 0-1 0,0 0-2 0,16-7-1 16,-16 7-2-16,0 0-1 0,0 0-1 15,0 0 2-15,0 0-4 0,0 0 4 16,0 0 5-16,-34-30 0 0,34 30 6 0,-14-12-6 15,3 6 5-15,11 6-2 0,-15-13 3 16,15 13 3 0,-19-13 1-16,19 13 0 0,-14-14 1 0,14 14 1 15,-14-13-1-15,14 13 6 0,-12-11-2 16,12 11 1-16,-12-11-2 0,12 11 1 0,-12-8 2 16,12 8-2-16,0 0 2 0,-10-12 1 15,10 12-2-15,0 0 2 0,0 0-1 0,-13-9-1 16,13 9-1-16,0 0 1 0,0 0 1 15,0 0 2-15,0 0 0 0,0 0 2 0,0 0-1 0,0 0-3 16,0 0 4-16,0 0 0 0,0 0-1 16,0 0 2-16,0 0 2 0,0 0-3 15,0 0 0-15,0 0 2 0,0 0 2 0,0 0-1 16,37 36-2-16,-27-30-1 0,-10-6 1 16,19 9 1-16,-10-3-1 0,-9-6 1 0,21 10-1 15,-13-5-2 1,-8-5 1-16,17 7-1 0,-17-7 0 15,17 11 2-15,-17-11 0 0,12 5 4 0,-12-5-7 16,14 8 2-16,-14-8 0 0,0 0-3 16,12 11 4-16,-12-11 4 0,6 9 5 0,-6-9 5 15,0 0 0-15,-2 22 2 0,2-22-2 16,0 0-2-16,-12 26 1 0,2-19-2 16,0 5 5-16,0-2-7 0,0 1-1 0,-3 3 0 0,0-3-3 15,0-1 1-15,1 1-3 0,-4 3-5 0,4-3-26 16,0 1-22-16,-2-3-31 0,0 2-32 15,3-2-40-15,1 1-44 0,10-10-35 0,-17 13-49 16,8-7-116-16,9-6-578 0,-8 2-419 16</inkml:trace>
  <inkml:trace contextRef="#ctx0" brushRef="#br0" timeOffset="585.9">4456 4292 2859 0,'0'0'-101'0,"0"0"34"0,2-21 9 16,-2 21 31-16,4-12 14 0,-4 12 16 0,0 0 25 16,0 0 11-16,4-20 6 0,-4 20 6 15,0 0 2-15,0 0 0 16,0 0-3-16,4-14 0 0,-4 14 12 15,0 0 14-15,0 0 4 0,0 0 0 16,0 0-7-16,0 0-3 0,0 0 0 16,0 0-12-16,-2 56-1 0,2-56 0 0,-2 33 1 15,2-15-3-15,-2 1-6 0,2 0 0 16,0 2-1-16,-2 2-4 0,0 2 3 16,2-3 0-16,-2 3-10 0,0 3 7 0,0-2-2 0,0-2 0 15,-1 3-2-15,0 0 2 0,1 0-4 0,0-1 7 16,0-1-4-16,2 2-1 0,-2-3-8 15,-2 3 1-15,2-2-5 0,-2 1 2 16,2-1-1-16,2 0-4 0,-4 0-3 0,2-4-3 16,-1 0-1-16,1 0 5 0,2-1-9 15,0-1 2-15,-2 0-3 16,2-2-1-16,-2 2-2 0,2-19 0 16,0 29-5-16,0-15-7 0,0-14-23 15,0 21-24-15,0-21-27 0,0 17-41 0,0-17-43 16,0 0-61-16,2 12-55 0,-2-12-92 15,0 0-141-15,0 0-399 0,0 0-298 16</inkml:trace>
  <inkml:trace contextRef="#ctx0" brushRef="#br0" timeOffset="2545.27">4452 4048 2621 0,'0'0'-122'0,"0"0"26"16,-10-11 11-16,10 11 20 0,0 0 18 0,0 0 16 15,0 0 21-15,0 0 20 0,0 0 2 16,0 0 12-16,0 0 7 0,0 0 6 16,0 0 14-16,0 0-8 0,0 0 7 0,28-12-7 0,-28 12-4 15,0 0-2-15,28 2 1 0,-28-2-9 0,27 2-1 16,-27-2-2-16,32 2-7 0,-13-2 4 15,0 2-7-15,2-2 2 0,3 0-2 16,0 0-12-16,2 0 4 0,6 0-6 16,-3-2 0-16,5 2-1 0,3 0-1 0,-1-2-3 15,0 2 1 1,1 0-3-16,5 2 4 0,-3-2-1 0,3-2 1 16,0 2-1-16,1-2 2 0,-5 2 3 15,4 0-3-15,-1-2-3 0,1 1 0 0,1-2 5 16,-1 3 4-16,0-1-8 0,-1 1 12 15,1-3-11-15,-7 3 0 0,3-2-1 16,-1 2 6-16,1 0-1 0,4-1-6 16,1 1 1-16,-1-2 4 0,-6 2 0 0,2-2-4 0,0 2 11 15,2-2-10-15,-2 2 1 0,-2 0 8 0,0 0-2 16,1 0-3-16,1 0 3 0,-3-2-2 16,-1 2 1-16,2 0-5 0,0 2 4 0,-1-2 6 15,0 0-8-15,-1 2-1 0,0-2 2 16,0 2-3-16,-1 0 0 0,-1-2 0 15,0 1 3-15,0-1-2 0,-3 2-2 0,3-2-1 0,-2 3 2 16,-3-3 0-16,3 0 2 0,-7 1-4 16,3-1 2-16,-3 3 2 0,0-2 2 0,1-1-1 15,-1 2 0-15,-2 0-6 0,2 0 7 16,-1 0-5-16,-2-1 4 0,2-1 0 0,-1 3 0 16,-2-3-6-16,0 2 4 0,-2 0 13 15,2-1-14 1,-19-1 2-16,32 3 8 0,-19-2-16 0,-13-1 3 15,29 2 3-15,-29-2-3 0,25 2 3 16,-25-2-2-16,26 2-3 0,-26-2 8 16,21 1-6-16,-21-1-1 0,22 3 3 0,-22-3 1 15,20 0-5-15,-20 0 7 0,20 3-2 16,-20-3 4-16,16 1-5 0,-16-1 1 0,0 0 12 16,19 2-4-16,-19-2 10 0,0 0 12 0,0 0-1 15,20 4-1-15,-20-4 5 0,0 0-1 16,0 0 3-16,12 7 6 0,-12-7-8 0,0 0-1 15,8 9 2-15,-8-9 3 0,0 0 4 16,7 18 2-16,-7-18 4 0,2 15-5 0,-2-15 3 16,0 21-7-16,0-21 4 0,0 25-6 15,0-8-8 1,0 0 1-16,0-17-1 0,-2 36-3 0,2-17-4 16,0 0 1-16,2 1 0 0,-4 2-6 15,4-1 0-15,-2 0-4 0,0 2 3 0,0-2-2 16,0 0-3-16,0 0-2 0,0 1 0 15,0-1-1-15,0 0-1 0,0 0 1 16,2 2-2-16,-2-1 4 0,0-2-4 0,0 3-1 16,0-2 0-16,0-1 3 0,0 4 4 0,0-3 2 15,0 0 5-15,3 0-1 0,-6 0 4 0,6 1 1 16,-3 0 8-16,0-2-1 0,0 1 0 16,0 0-1-16,0 0 3 0,0-2-3 15,0 2-1-15,0-2-2 0,0 0-2 0,0 0 0 16,0-2-6-16,0 2 2 0,0-19-1 15,-3 35-4-15,3-20-3 16,0 2 0-16,0-17-1 0,-2 31 0 16,2-16-2-16,0-15-1 0,-2 29 3 15,2-16-3-15,0-13-1 0,-2 26-2 0,2-26 3 16,-5 26-2-16,5-16-1 0,0-10-2 16,-4 25 0-16,4-25 0 0,-2 20 1 15,2-20-3-15,-2 19 3 0,2-19-1 0,-4 17-1 16,4-17 1-16,-4 15 0 0,4-15-1 0,0 0 3 0,-4 17-2 15,4-17 2-15,-9 12-2 0,9-12 3 16,0 0-1-16,-17 11-2 0,17-11 4 16,-17 8-3-16,17-8 1 0,-17 6 2 0,17-6-4 15,-19 3-2-15,19-3 1 0,-22 2 3 16,22-2-4-16,-24 2 3 0,9 0-2 16,15-2 2-16,-36 0-3 0,18 2 2 0,0-2-1 0,-4 0 1 15,22 0-1-15,-41-4 1 0,17 2-3 0,0 0-1 16,2 2 3-16,-2-2 1 0,1 1-2 15,-3-1-1-15,3-1 0 0,0 2 0 16,0-1-2-16,-1 0 3 0,1 0-2 16,-2 2 4-16,2-2-4 0,-1 2 2 0,-2-1-4 15,3 1 2-15,-2-3 2 16,0 3-1-16,-3 0 0 0,1 0-2 16,-1-1 3-16,-2 1 0 0,5 0 0 0,0 0 1 15,-3 0-2-15,3 0 2 0,-1 0-2 16,3 0 1-16,-3 0 0 0,2 0-3 15,0 0 5-15,1 0-1 0,-3 1-1 16,0-1 1-16,4 0-1 0,-2 0 2 0,1 0-3 16,-3 0 2-16,4 0-4 0,-2 0 4 0,1 0-2 0,-3 0 1 15,4 0 1-15,-2-1-2 0,-2 1 1 16,3-3 0-16,-5 3-3 0,1-1 5 0,-1 1-2 16,3 0-3-16,-2-2 1 0,1 0 2 15,3 2-2-15,-3-2 1 0,4 2 1 16,-2-2-1-16,1 0 1 0,-1 2 2 15,4 0-2-15,-4-2 2 16,3 2-4-16,0-2 2 0,0 2-1 16,-1 0 0-16,4-1 1 0,18 1 0 0,-41-3-2 15,22 2 4-15,19 1-5 0,-33-2 3 16,15 2 0-16,18 0 0 0,-34 0 0 0,17 0 0 16,17 0-2-16,-36-2 4 0,20 0-5 15,16 2 3-15,-37 0 1 0,23 0-3 16,14 0 1-16,-32-2 1 0,32 2-2 0,-30 0 2 0,15 0-2 15,15 0 2-15,-30 2 0 0,16-2 1 16,14 0-2-16,-28 0 2 0,28 0-1 0,-25 2-1 16,25-2 1-16,-23 2 2 0,23-2-2 15,-25 0-2-15,25 0-1 0,-24 2 2 0,24-2 1 16,-23 1 1-16,23-1-1 0,-24 3-1 16,24-3 1-1,-18 1 0-15,18-1 0 0,-20 0-3 16,20 0 6-16,0 0-1 0,-25 2-2 0,25-2 1 15,0 0-1-15,-25 0 3 0,25 0-3 16,-17 0 0-16,17 0 0 0,0 0 3 0,-30 0-2 16,30 0 0-16,-19 0-1 0,19 0 1 15,0 0-2-15,-27-2 1 0,27 2-23 16,-15-4-19-16,15 4-32 0,-18-5-44 0,18 5-47 0,-14-6-47 16,6 2-67-16,8 4-131 0,-16-7-548 15,6 3-390-15</inkml:trace>
  <inkml:trace contextRef="#ctx0" brushRef="#br0" timeOffset="18194.58">7419 4806 2745 0,'0'0'-149'0,"0"0"28"0,0 0 33 0,0 0 9 16,0 0 19-16,0 0 20 0,0 0 10 15,0 0 10-15,18-5 13 0,-18 5-5 16,0 0 4-16,0 0 8 0,0 0 9 0,0 0 4 16,0 0-1-16,0 0 18 0,0 0 22 15,0 0-4-15,0 0 19 16,0 0-10-16,0 0 8 0,24 0 1 16,-24 0-5-16,0 0-2 0,0 0-6 15,26 0-4-15,-26 0-7 0,19 0 0 16,-19 0-2-16,26 1-4 0,-26-1-5 0,31 3 1 15,-12-3-3-15,2 1-2 0,1 2 0 16,0-3-1-16,4 3 5 0,1-1 2 0,3 0-4 16,0 2-3-16,-3-3 0 0,3 2-6 0,-2-2 3 0,1 1-2 15,-1-2-2-15,-1 3-4 0,0-2-1 16,1 1-3-16,-1 2 0 0,1-2 0 16,0-2-2-16,-5 2-2 0,3 0-2 15,-4 0-24-15,4-1 5 0,-3 2-1 0,5-3 7 16,-2 1 0-16,-4-1 1 0,2 2 3 15,-1-2 0-15,-1 0-2 16,-2 0 1-16,2 1 0 0,-1 2 2 16,0-3-3-16,-2 4 2 0,-1-4 2 0,4 1 0 15,-1 2 0-15,1-1 3 0,-4-1 2 16,4 2-1-16,-4-2-7 0,2-1 6 0,-1 2 3 16,0 0 2-16,-2 0 3 0,-17-2 5 15,34 2 2-15,-17-2 2 0,-3 2 2 16,-14-2 2-16,30 2 1 0,-18 0 1 0,-12-2 0 0,24 1 2 15,-24-1 2-15,21 0-7 0,-21 0 0 16,19 2-4-16,-19-2 0 0,19 0 0 0,-19 0 2 16,0 0-4-16,22 0 0 0,-22 0-5 15,0 0-1-15,0 0-1 0,20 0-6 16,-20 0-12-16,0 0-22 0,0 0-23 0,0 0-13 16,0 0-31-16,18 3-25 0,-18-3-24 0,0 0-22 15,0 0-29-15,0 0-44 0,0 0-88 0,0 0-368 16,0 0 47-16</inkml:trace>
  <inkml:trace contextRef="#ctx0" brushRef="#br0" timeOffset="18711.68">8334 4728 1972 0,'0'0'-67'16,"-18"-5"21"-16,18 5 19 0,0 0 20 0,0 0 12 16,0 0 11-16,0 0 9 0,0 0 18 15,0 0 17-15,0 0 2 0,-14-6 5 16,14 6-5-16,0 0-1 0,0 0 0 0,0 0-1 15,0 0-13 1,0 0 17-16,0 0-7 0,0 0 2 0,0 0 0 16,0 0-9-16,0 0-3 0,0 0 1 15,0 0-3-15,0 0 0 0,0 0-5 16,0 0 1-16,0 0-1 0,40 23 1 16,-40-23-12-16,16 6 1 0,-16-6-7 0,18 5 2 15,-18-5-4-15,14 6 1 0,-14-6-2 16,17 6-5-16,-17-6-2 0,11 6 0 0,-11-6-6 0,0 0 3 15,15 7 7-15,-15-7 10 0,0 0 12 0,0 0 10 16,6 12 3-16,-6-12 7 0,0 0 4 16,0 0 3-16,0 0-5 0,-14 28 2 15,14-28-2-15,-13 14-11 0,13-14-2 0,-13 13-7 16,13-13-3-16,-13 14-5 0,5-5-4 16,8-9-2-1,-13 15-4-15,13-15-5 0,-13 11-19 0,13-11-26 16,-10 12-37-16,10-12-40 0,-8 11-47 15,8-11-40-15,0 0-36 0,-14 13-64 0,14-13-636 16,-10 6-334-16</inkml:trace>
  <inkml:trace contextRef="#ctx0" brushRef="#br0" timeOffset="-185546.2">5844 4328 811 0,'0'0'119'0,"2"-21"-34"0,-2 21-4 16,0 0-10-16,0 0 4 0,2-18 3 16,-2 18-2-16,0 0 4 0,0 0 4 15,0 0 0-15,2-16 8 0,-2 16 0 0,0 0 5 0,0 0 3 16,0 0 0-16,0 0 4 0,0-17-3 0,0 17-9 15,0 0-5-15,0 0-6 0,0 0 0 16,0 0-10-16,0 0-10 0,0 0-3 0,-10-15-8 16,10 15-5-16,0 0-1 0,0 0-3 15,-21 0 7-15,21 0-2 0,0 0 3 16,-24 0 4 0,24 0-6-16,0 0 2 0,-28 7-2 0,28-7-1 15,-22 5 2-15,9 1 0 0,13-6 4 16,-26 8 1-16,14-2-4 0,-1 0 5 0,-2 0-3 15,5 1 1-15,-3 1-6 0,0-1-5 16,13-7 0-16,-23 17-1 0,13-7-5 16,-2-1 0-16,2 5-2 0,0-2-3 15,-1 1-3-15,0 0-5 0,3 2-3 0,-1 0 2 0,-1 5-4 16,0-4 1-16,0 4-1 0,2-1-4 0,2-2 2 16,0 2 0-16,0 0 3 0,-1-2-1 15,2 0-2-15,1 0-2 0,2 1 0 0,0-1-2 16,0 2 1-16,2-19 0 0,0 32-1 15,2-17 1-15,2-1-1 0,0-1-3 16,-4-13 4-16,12 21 2 16,-4-12 3-16,0 1 3 0,-8-10 0 15,20 14-3-15,-10-9 2 0,3 1-5 16,-13-6 1-16,25 6-2 0,-25-6-2 0,25 4 0 16,-25-4-5-16,26-4 1 0,-26 4-2 15,27-6 0-15,-12 2-1 0,-2-2 3 0,-13 6-4 16,26-11-2-16,-18 5 3 0,-8 6 0 15,21-17 1-15,-15 9-10 0,-6 8 7 0,11-14-1 16,-11 14 2-16,8-14-3 0,-8 14-1 0,2-16-1 16,-2 16 0-16,0 0 0 0,0 0-1 15,-10-24 2-15,10 24 0 0,-11-10-1 0,11 10-3 16,-13-9 3-16,13 9 2 0,0 0-4 16,-18-8 0-16,18 8 3 0,0 0 0 0,-16-7 0 15,16 7 0-15,0 0 2 0,-14-6-3 0,14 6 0 16,0 0 1-16,0 0 5 0,0 0-1 0,0 0-4 15,0 0 6-15,0 0 4 0,0 0-1 16,0 0 2-16,0 0-3 0,0 0 4 16,0 0-4-16,0 0-3 0,0 0 1 0,59 9-9 15,-59-9-25-15,23-2-35 0,-23 2-39 16,23-1-43-16,-23 1-33 16,24-2-43-16,-12 0-32 0,-1-2-40 15,-11 4-81-15,19-6-554 0,-10 2-335 16</inkml:trace>
  <inkml:trace contextRef="#ctx0" brushRef="#br0" timeOffset="-185245.15">5941 4519 2649 0,'0'0'-122'0,"0"0"30"0,0 0 16 15,0 0 35-15,0 0 13 0,0 0 20 0,0 0 27 16,0 0 13 0,0 0 17-16,0 0-2 0,0 0 8 15,0 0-7-15,0 0 4 0,-25 31 6 16,25-31 5-16,-2 16-1 0,2-16-2 0,-4 19-3 16,4-19-3-16,0 20-10 0,0-20-5 15,2 20-2-15,-2-20-3 0,4 23-8 0,-4-23-1 16,6 21 1-16,1-9-16 0,-3-1-21 15,4 0-39-15,-8-11-33 0,13 18-11 0,-4-11-31 16,-9-7-24-16,14 14-30 0,-14-14-52 0,16 9-476 16,-10-7 35-16</inkml:trace>
  <inkml:trace contextRef="#ctx0" brushRef="#br0" timeOffset="-184913.08">6126 4595 1975 0,'0'0'-48'0,"4"-13"32"0,-4 13 10 16,0 0 17-16,0 0 2 0,2-18 9 0,-2 18 39 15,0 0 11-15,0 0 22 0,0 0-5 16,0 0 6-16,0 0-8 0,0 0-3 16,0 0 0-16,0 0 3 0,0 0-6 0,0 0-7 0,0 0-9 15,-42 19-4-15,42-19-8 0,0 0-2 16,-6 15-5-16,6-15-2 0,0 0-1 15,0 0-11-15,10 29-4 0,-10-29-3 0,12 16 1 16,-6-7-2-16,4 3-6 0,0-3-1 16,-2 0-2-16,1 4 1 0,-1-5-4 0,-8-8 1 15,11 20-2-15,-7-10 4 0,-4-10-5 0,2 18-3 16,-2-18-9-16,-2 19-36 0,2-19-35 16,0 0-48-16,-11 21-33 0,11-21-33 0,-8 10-53 15,8-10-112-15,-8 5-375 0,8-5 8 16</inkml:trace>
  <inkml:trace contextRef="#ctx0" brushRef="#br0" timeOffset="-184674.76">6246 4547 2046 0,'0'0'-43'0,"0"0"20"0,17-11 22 0,-17 11 18 16,0 0 26-16,17 0 27 0,-17 0 12 15,0 0 20-15,16 11 13 0,-16-11-5 0,14 16 2 0,-14-16 1 16,8 16 0-16,-4-4-1 0,-4-12-4 16,9 25-8-16,-7-11-8 0,0-1-13 15,-2-13-8-15,2 26-5 0,-2-13-7 0,0-13-8 16,-2 33-1-16,-2-17-21 0,-1-1-40 16,1-2-44-16,0 2-56 0,4-15-53 0,-10 27-56 15,6-16-108 1,0-2-524-16,-2 1-202 0</inkml:trace>
  <inkml:trace contextRef="#ctx0" brushRef="#br0" timeOffset="-184010.26">8437 3823 2512 0,'2'-21'-54'0,"-2"21"10"0,0 0 17 0,0 0 19 16,2-17 25-16,-2 17 25 0,0 0 13 15,0 0-1-15,0 0 16 16,0 0 15-16,0 0 3 0,0 0-3 15,0 0-4-15,0 0-3 0,0 0 10 16,0 0 2-16,0 0-5 0,0 0-4 0,26 35-1 16,-20-22-5-16,-2 0-2 0,5 1 2 15,-3 1-7-15,3-1-5 0,-5 4-6 16,7 2-3-16,-1-4-6 0,-4 1-1 0,4-1-9 16,-2-1-2-16,0 0-6 0,0 0-3 0,-2-2 1 15,1-1-9-15,-7-12-19 0,11 20-27 0,-9-11-39 16,-2-9-38-16,6 14-43 0,-6-14-47 15,6 11-42-15,-6-11-57 0,0 0-650 0,0 0-365 16</inkml:trace>
  <inkml:trace contextRef="#ctx0" brushRef="#br0" timeOffset="-183687.05">8704 3808 2813 0,'0'0'-93'15,"4"-17"31"-15,-4 17 19 0,0 0 39 0,6-15 10 16,-6 15 20-16,0 0 11 0,0 0-2 16,0 0-5-16,0 0 6 0,0 0 9 0,0 0 5 0,0 0 9 15,0 0 8-15,0 0 2 0,0 0 10 16,0 0 8-16,0 0 6 0,-17 53 0 0,13-37 0 16,-2 1 2-16,2 0-3 0,-2 4-5 15,-1 0-5-15,0 1-3 0,-1 1-6 16,2 2-6-16,0-1-6 0,-1 3-6 15,0 0-5-15,-1 0-4 0,2 0-5 0,0-3-5 0,-1 3-3 16,-1-3-2-16,4 2-2 0,-3-4-4 0,3-1-5 16,-1-2-3-16,1 1 0 0,0-3 0 15,0-2-11-15,2 0-12 0,2-15-23 0,-6 26-21 16,4-14-24-16,2-12-38 0,-2 18-40 16,2-18-44-16,-2 15-47 0,2-15-72 0,0 0-127 15,0 0-456 1,0 0-282-16</inkml:trace>
  <inkml:trace contextRef="#ctx0" brushRef="#br0" timeOffset="-183386.04">8873 4020 2612 0,'0'0'-86'0,"0"0"21"15,0 0 4-15,4-15 22 0,-4 15 25 16,0 0 23-16,0 0 20 0,0 0 18 16,0 0 17-16,0 0 12 0,0 0-5 0,-34 37 9 15,26-26 13 1,2 2-7-16,-1 2-9 0,1 0-4 16,0 0-7-16,-1 2-6 0,5 1-7 0,-2-1-5 15,-1 2-9-15,3-3 2 0,2 3-5 16,-2 1-13-16,4-4-18 0,-2-16-33 15,2 33-43-15,3-19-51 0,-1 0-47 0,3-4-52 16,-7-10-76-16,12 18-483 0,-5-13-77 16</inkml:trace>
  <inkml:trace contextRef="#ctx0" brushRef="#br0" timeOffset="-183069.96">9027 4100 2296 0,'0'0'-14'16,"0"0"17"-16,0 0 13 0,-2-21 24 0,2 21 21 16,0 0 18-16,0 0 8 0,-10-12-1 15,10 12 5-15,0 0-13 0,0 0-7 16,0 0-6-16,0 0-10 0,0 0-1 0,0 0-4 16,0 0-6-16,0 0-4 0,0 0-1 15,-29 28-11-15,29-28 2 0,0 0-1 16,0 20-9-16,0-20 2 0,0 17 0 0,0-17-3 0,0 0 20 15,4 34 2-15,-2-22 4 0,-2-12 7 16,0 27 6-16,0-15-1 0,0-12-1 0,-2 29-5 16,0-14-6-16,-3-1-2 0,1 0-3 15,4-14-3-15,-9 26-7 0,5-17-11 0,4-9-30 16,-10 19-34-16,10-19-43 0,-8 16-54 16,8-16-53-16,-10 10-51 0,10-10-89 0,0 0-566 0,0 0-282 15</inkml:trace>
  <inkml:trace contextRef="#ctx0" brushRef="#br0" timeOffset="-182869.3">9112 4087 2727 0,'22'-8'-29'0,"-22"8"33"0,14 0 42 16,-14 0 32-16,0 0 31 0,20 10 7 0,-20-10 4 15,10 18-3-15,-6-4-10 0,-2-1-5 16,2 3-12-16,-2 0-6 0,0 1-14 0,-4 2-5 15,2 0-6-15,-4 1-25 0,-2 2-41 16,0 0-59-16,-4 0-74 0,-4-1-70 16,-2 2-95-16,-1-4-649 0,-7 4-385 0</inkml:trace>
  <inkml:trace contextRef="#ctx0" brushRef="#br0" timeOffset="-181602.8">3092 3932 2755 0,'2'-17'-144'0,"-2"17"18"16,0 0 14-16,0 0 17 0,0 0 22 16,0 0 13-16,0 0 18 0,0 0 21 0,0 0-6 15,0 0 5-15,0 0-2 0,0 0 48 16,0 0 36-16,0 0-3 0,0 0 10 15,0 0 18 1,0 0 7-16,0 0 1 0,0 0 13 0,0 0-4 16,0 0-7-16,0 0-7 0,0 0-7 15,0 0-5-15,-4 59 7 0,4-59 4 16,-2 23-2-16,0-10-8 0,2-13-5 0,2 27-12 16,-2-11-4-16,0 0-6 0,0 2-3 15,0-18-8-15,2 31 1 0,-2-17-4 0,2 0-4 16,-2-14-6-16,0 26 1 0,0-26-4 0,2 25-1 15,-2-25-4-15,0 20 0 0,0-20-12 0,3 17-29 16,-3-17-40-16,2 18-49 0,-2-18-45 16,0 0-45-16,2 19-61 0,-2-19-119 0,0 0-459 15,0 0-177-15</inkml:trace>
  <inkml:trace contextRef="#ctx0" brushRef="#br0" timeOffset="-180499.87">3113 4010 2321 0,'-6'-19'-151'0,"6"19"17"0,0 0 22 16,-4-15 18-16,4 15 32 0,0 0 21 16,-4-17 17-16,4 17 1 0,0 0 5 0,-2-20 16 15,2 20 2-15,0 0-5 0,2-21 0 16,-2 21 5-16,4-15-3 0,-4 15 3 15,8-15-3-15,-8 15-1 16,10-17 1-16,-2 8 6 0,0-3-6 16,-8 12 3-16,14-17 2 0,-5 7-6 0,-9 10 13 15,15-17-1-15,-7 12-3 0,-8 5 5 16,15-12 0-16,-15 12-2 0,17-10 9 16,-17 10-1-16,15-3 4 0,-15 3 3 0,0 0 2 15,0 0 1-15,25 2 8 0,-25-2-3 16,0 0-7-16,15 9 4 0,-15-9-12 0,8 10 5 0,-8-10-2 15,0 0-3-15,9 13 1 0,-9-13 6 16,0 0-14-16,8 15 17 0,-8-15 15 16,0 0-4-16,4 14 0 0,-4-14 11 0,0 0-13 15,5 13 6-15,-5-13-11 0,0 0 10 16,0 0-8-16,0 0 0 0,0 21 1 16,0-21 3-16,0 0-6 15,0 0-1-15,0 0-4 0,0 0 3 16,0 0-3-16,2 15 6 0,-2-15-3 0,0 0-2 15,0 0-4-15,0 0 0 0,0 0-2 16,0 0 2-16,0 0-2 0,2 17-5 16,-2-17-1-16,0 0 5 0,0 0-1 0,0 0-1 15,0 0-5-15,0 0 8 0,0 0-10 16,0 0 4-16,0 0-3 0,0 0 5 0,0 0-7 0,0 0 11 16,0 18-10-16,0-18 1 0,0 0-1 15,0 0 7-15,0 0-1 0,0 0-3 0,0 0 1 16,0 0-2-16,0 0-2 0,0 0 0 15,0 0-1-15,0 0 5 0,0 0-8 16,0 0 2-16,0 0-4 0,0 0 2 0,0 0-4 16,0 0 2-1,0 0 1-15,0 0-3 0,0 0 5 0,0 0 1 16,0 0 6-16,0 0 4 0,0 0-1 16,2 16 6-16,-2-16-4 0,0 0-1 15,0 0 2-15,0 0-4 0,-6 20-2 16,6-20 0-16,0 0 0 0,-7 19 0 0,7-19-3 15,-4 13 0-15,4-13 1 0,-8 15-2 16,8-15 1-16,-13 15-1 0,7-7-3 0,6-8 1 0,-18 19 0 16,10-11 1-16,8-8-4 0,-16 11 2 15,7-5 2-15,9-6-3 0,-17 11 0 0,17-11-1 16,-15 8 1-16,15-8 2 0,-17 4-3 16,17-4 2-16,0 0-6 0,-21 2 1 15,21-2-2-15,0 0-2 0,0 0 2 0,-24-3 3 16,24 3-3-16,0 0 0 0,0 0 0 0,0 0 1 0,0 0-2 15,-16-11 3-15,16 11-2 0,0 0-1 16,0 0 2-16,0 0 9 0,0 0 10 16,0 0 4-16,0 0 6 0,0 0 8 0,0 0 2 15,0 0 6-15,0 0 1 0,0 0 9 16,0 0 6-16,59 11-2 0,-46-6-2 16,2 2-9-16,-1 1-3 15,2 1-4-15,-2 1-1 0,5 2-11 16,-2-3 1-16,0 2-10 0,0 1-24 15,-4-1-35-15,1-2-44 0,-3 3-40 0,2-1-56 16,-3 2-26-16,-1-1-38 0,-1-2-41 16,-8-10-94-16,15 19-488 0,-10-12-221 0</inkml:trace>
  <inkml:trace contextRef="#ctx0" brushRef="#br0" timeOffset="-180230.22">3509 4024 2569 0,'0'0'-73'0,"0"0"9"16,2-16 5-16,-2 16 7 0,0 0 26 0,0 0 19 16,0 0 35-16,0 0-2 0,0 0 8 15,0 0-4-15,0 0 10 0,0 0 2 0,0 0 6 16,0 0 0-16,-12 52-8 0,12-52 3 15,2 24-12-15,0-10-2 0,-2-14-1 16,6 25-8-16,-4-12-1 0,2 1-29 0,2-3-26 0,2 0-48 16,-8-11-41-16,10 17-41 0,-10-17-53 15,12 13-459-15,-12-13 80 0</inkml:trace>
  <inkml:trace contextRef="#ctx0" brushRef="#br0" timeOffset="-179898.08">3662 4079 1935 0,'0'0'-27'0,"2"-17"20"16,-2 17 19-16,0 0 13 0,4-20 24 15,-4 20 16-15,0 0 6 0,0 0 14 16,0 0-6-16,0 0 2 0,-6-18-3 0,6 18-4 16,0 0-10-16,0 0-8 0,0 0-5 15,0 0 3-15,0 0-12 0,0 0-2 0,0 0-4 0,0 0-1 16,0 0-2-16,0 0-3 0,0 0-5 15,0 0-5-15,0 0 1 0,-6 49-1 16,6-49-1-16,10 15 0 0,-10-15-7 0,15 17 3 16,-9-7-3-16,2 2 1 0,1-3-3 15,-9-9 1-15,15 21-4 0,-7-9 4 16,-2-3-3-16,-6-9 2 0,12 19-2 0,-10-10 2 0,-2-9 1 16,4 19-2-16,-4-19 1 0,0 20 4 0,0-20-9 15,0 0-20-15,-6 24-38 0,6-24-48 16,-12 13-46-16,12-13-45 0,-10 6-62 0,10-6-522 15,-13-2-69-15</inkml:trace>
  <inkml:trace contextRef="#ctx0" brushRef="#br0" timeOffset="-179681.79">3737 3953 2201 0,'0'0'-37'0,"14"-10"15"0,-14 10 22 15,0 0 33-15,0 0 20 0,20 0 27 0,-20 0 26 16,0 0 16-16,22 17-1 0,-14-5-3 0,-1-1-4 16,-1 3-11-16,2 1-12 0,-2 0-13 0,2 3-1 15,-2-1-13-15,-4 2-2 0,2 0-16 16,0 2-41-16,-2 0-55 0,-2 0-46 16,0 1-76-16,-4-2-80 0,0-1-170 0,-2 3-332 15,-6-2-37-15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01T12:13:11.396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21946 12308 1082 0,'0'0'129'0,"0"0"-15"15,8-17-14-15,-8 17-9 0,0 0 0 0,0 0-3 16,10-9 3-16,-10 9-6 0,0 0 16 16,0 0 7-16,18-4 4 0,-18 4-9 15,0 0-14-15,14-5-10 0,-14 5-7 16,0 0-1-16,0 0-16 0,21 0 4 0,-21 0-1 16,0 0 0-16,0 0 0 0,22-4-6 0,-22 4 6 15,0 0-1-15,18-1-3 16,-18 1 4-16,18-4 1 0,-18 4 3 0,18-2 3 15,-18 2 0-15,0 0 3 0,32-2 2 0,-32 2-2 16,23-2-3-16,-23 2 1 0,26-1-8 16,-26 1-2-16,28 0-5 0,-14 0-2 15,-14 0-5-15,30-3-4 0,-30 3-1 0,29 0-4 16,-13 0 0-16,-16 0-8 0,29 0 1 16,-29 0-5-16,30 0 0 0,-16 0-6 0,-14 0 6 15,28 3-8-15,-16-2-1 0,-12-1 2 16,28 2 4-16,-13 0 1 0,-15-2 1 15,28 2 3-15,-14-1 2 0,-14-1-3 0,30 3-1 16,-13 1 3-16,-2-3 3 0,2 1-1 16,-3 2 2-16,-14-4-1 0,28 3 3 15,-15 0 6-15,-13-3 0 0,25 4-6 16,-25-4 1-16,21 4-5 0,-21-4-4 0,22 3 0 16,-22-3-2-16,18 4-1 0,-18-4-7 0,20 7 4 15,-20-7-4-15,19 3-5 0,-19-3 7 16,18 7-2-16,-18-7 3 0,20 4 1 15,-20-4 0-15,16 8-5 0,-4-4 7 0,-12-4-3 16,18 7-3-16,-18-7 1 0,19 10 3 16,-10-5-1-16,-9-5-3 0,19 10-1 15,-19-10-5-15,16 10 4 0,-16-10 0 0,16 9-4 16,-16-9 2-16,12 11 4 0,-12-11 21 16,15 8-2-16,-15-8 1 0,11 10-9 0,-11-10-1 15,11 7 4-15,-11-7-5 0,10 11-1 16,-10-11-5-16,8 10 1 0,-8-10 1 15,8 9-2-15,-8-9-1 0,10 14 1 0,-10-14 3 16,6 9-1-16,-6-9 1 0,0 0 2 16,8 14 3-16,-8-14 0 0,6 11-1 15,-6-11-16-15,7 12 3 0,-7-12 0 0,6 13-1 16,-6-13 3-16,4 16-4 0,-4-16 4 16,5 16-1-16,-5-16-2 0,0 18 0 0,0-18-1 15,0 17 0-15,0-17-2 0,0 19 2 16,0-19-3-16,-2 21 2 0,2-21-2 0,-5 20 1 15,5-20 0-15,-8 19 1 0,5-7 2 16,3-12-1-16,-8 19 1 0,2-8-3 0,0 1-2 16,6-12 5-16,-16 21-3 0,10-10 1 15,-2 0 3-15,0-1 2 0,-1 2 2 16,9-12-3-16,-17 19 2 0,8-8 1 0,1 1 1 16,-2-3-2-16,10-9 2 0,-18 18-3 15,10-9 1-15,8-9-4 0,-17 15-2 0,9-9 2 16,8-6-3-16,-17 13 0 0,10-5 0 15,7-8 1-15,-16 13-2 0,7-7-1 16,9-6 0-16,-19 12 1 0,11-5 0 0,8-7 3 16,-20 9 5-16,10-2-2 0,10-7-1 15,-21 9 2-15,21-9-1 0,-22 8-1 16,12-5 0-16,10-3-1 0,-26 6-1 0,26-6-1 16,-23 6-1-16,11-5 2 0,12-1-2 15,-28 5 0-15,14-4 0 0,14-1 0 0,-26 2-3 16,11 0 1-16,15-2-1 0,-23 2-1 15,23-2 1-15,-25 0-1 0,25 0 5 0,-24-2-1 16,24 2-4-16,-24 0 2 0,24 0 0 16,-22 0 1-16,22 0-2 0,-24-2-1 15,24 2 0-15,-21 0 0 0,21 0 0 0,-24-2 0 16,24 2 0-16,-22-3-1 0,22 3-1 16,-26-3 1-16,26 3-1 0,-25-3 0 0,25 3 0 15,-26-2-2-15,26 2 3 0,-25-4 0 16,25 4-1-16,-23-4-1 0,23 4 2 15,-21-3-1-15,21 3-1 0,-22-3 1 0,22 3-1 16,-21-5 2-16,21 5-2 0,-19-4-3 16,19 4 2-16,-19-4 2 0,19 4-2 0,-19-5 2 15,19 5-1-15,-17-6 2 0,17 6-2 16,-16-8 1-16,16 8 0 0,-20-7-1 16,20 7-1-16,-17-10-2 0,17 10 3 0,-17-12-1 15,8 5 0-15,9 7 0 0,-16-11-1 16,8 1 3-16,8 10-2 0,-16-14 1 0,16 14-1 15,-12-13 2-15,12 13 0 0,-11-15-1 16,11 15 1-16,-8-15 0 0,8 15 0 16,-7-19 3-16,7 19-1 0,-4-17-1 0,4 17 2 15,-2-18 0-15,2 18 0 0,-2-19-2 16,2 19 3-16,0 0-2 0,2-26 1 0,-2 26 1 16,2-20 0-16,-2 20 1 0,4-24-2 15,-4 24 3-15,4-22 1 0,1 12 2 0,-5 10 0 16,9-25 0-16,-3 13 2 15,-6 12 1-15,8-20 3 0,0 10 0 0,-8 10-1 16,12-21-1-16,-4 11-3 0,-8 10 3 0,14-14-3 16,-5 4 2-16,-1 0 1 0,-8 10 0 15,15-15 0-15,-6 7-2 0,-9 8-1 16,12-15 3-16,-12 15-5 0,16-12 0 0,-8 4-3 16,-8 8-2-16,14-11 0 0,-14 11-1 15,17-11-6-15,-8 5-11 0,-9 6-16 0,19-11-22 16,-7 3-27-16,2 3-34 0,-2-3-36 15,0 2-54-15,4-3-72 0,-4-3-74 0,1 3-186 16,-3-3-80-16,-1 1-3 0,0 0-498 16,-9 11-724-16</inkml:trace>
  <inkml:trace contextRef="#ctx0" brushRef="#br1" timeOffset="184437.79">7484 8036 975 0,'0'0'225'0,"-17"0"-52"0,17 0-65 15,0 0-19-15,0 0-27 16,0 0 1-16,0 0 20 0,-18 2-7 0,18-2 10 15,0 0 10-15,0 0-4 16,0 0 0-16,0 0-2 0,0 0 0 0,0 0-9 0,0 0 6 16,0 0 0-16,0 0-10 15,0 0-10-15,0 0-3 0,0 0-11 0,57 4-7 16,-57-4-4-16,36-1-5 0,-13 1-2 0,0 0-7 0,-2 1 0 16,1 1-6-16,-2-2-4 15,0 2-3-15,-1 0-4 0,-2 1-3 16,-17-3 3-16,27 6 2 0,-19 0-1 15,-8-6 9-15,7 13 10 0,-7-13 4 0,0 0 4 0,-17 30-1 16,7-16 6-16,-3-1 5 16,-4 2-3-16,2 1 0 0,-2-3-5 0,2 2 0 15,1-1-3-15,0 2-5 0,4-3-1 0,2 0-7 16,2 2 2-16,1 0-6 0,1 0-3 16,4 5-2-16,0-20 0 0,4 40-1 15,1-15 0-15,1 0-5 0,-2 1 2 16,2 0 2-16,0 7-4 0,-1 1 0 0,0 2-1 15,-3 1 0-15,-2 1 2 16,-7 2 12-16,-4 7 10 0,-3 1 6 0,-14 15-3 0,-3-3 0 16,-5-2-3-16,-7-1-4 15,1-3-2-15,-3-5-4 0,-1 2-3 16,1-5-11-16,9-7-25 0,4-10-26 0,1-2-40 16,5-4-62-16,3 0-55 0,4-7-82 0,4-3-192 15,0-4-459-15,5-3-343 0</inkml:trace>
  <inkml:trace contextRef="#ctx0" brushRef="#br1" timeOffset="184958.24">8604 8076 2740 0,'0'0'-85'0,"0"0"26"0,9-11 10 0,-9 11 16 0,0 0 21 16,0 0 28-16,0 0 19 16,0 0 11-16,0 0 13 0,0 0 4 0,0 0-6 15,0 0-8-15,-39 36-1 0,27-20-8 0,-2-4-3 0,-2 4-3 16,0-1-4-16,-2 0-2 16,1 0-3-16,3-1 10 0,-4 1 4 0,2-5-4 0,3 3-2 15,0-4-7-15,1 1 5 16,1-2-1-16,11-8 0 0,-16 17 1 0,8-7 0 15,8-10-1-15,-6 17 12 16,6-17 8-16,0 0 12 0,6 30 0 0,4-16 10 0,-2-1-5 16,4 3 6-16,5 1 0 15,-2-3-2-15,2 4-4 0,3-2-6 16,2 6-7-16,0-3-5 0,1-1-4 0,-1 1-7 0,0 1-6 16,-2-5-23-16,-1 2-37 0,-3-3-48 15,2 1-70-15,-4-3-54 0,-1-3-86 0,0 1-161 16,-5-3-506-16,-2-1-380 15</inkml:trace>
  <inkml:trace contextRef="#ctx0" brushRef="#br1" timeOffset="185547.88">9013 8303 2726 0,'0'0'-178'0,"2"-11"23"0,-2 11 15 0,0 0 15 0,0 0 31 15,8-21 32-15,-8 21 28 16,7-12 36-16,-7 12 33 0,8-13 42 0,-8 13 32 15,11-10 20-15,-11 10 9 16,8-11-4-16,-8 11-13 0,10-8-13 0,-10 8-10 0,14-7-8 16,-14 7-4-16,0 0-3 15,21-3-4-15,-21 3 1 0,0 0-5 16,0 0 2-16,21 15-2 0,-21-15-4 0,4 19-6 0,-4-19-5 0,0 18-7 16,0-18-3-16,0 0-4 15,-10 29 6-15,5-20 3 0,5-9 2 0,-15 17 6 16,5-11-1-16,10-6-5 15,-18 11 2-15,18-11-2 0,-14 7-2 0,14-7-3 0,0 0-4 16,-21-3-4-16,21 3-4 16,0 0-10-16,0 0-11 0,-7-26-16 0,7 26-28 15,0 0-39-15,14-25-45 0,-14 25-55 0,14-15-57 16,-6 7-74-16,4 1-187 0,-6 1-497 16,-6 6-436-16</inkml:trace>
  <inkml:trace contextRef="#ctx0" brushRef="#br1" timeOffset="185738.1">9320 8525 3137 0,'0'0'74'0,"8"13"9"16,-8-13-25-16,0 0-26 15,9 9-24-15,-9-9-22 0,0 0-7 16,0 0-14-16,0 0-26 0,13 6-38 15,-13-6-44-15,0 0-59 0,0 0-137 0,0 0-431 0,0 0-60 16</inkml:trace>
  <inkml:trace contextRef="#ctx0" brushRef="#br1" timeOffset="186167.91">9362 8067 2267 0,'6'-19'-22'15,"0"2"20"-15,2 1-7 0,0 1 1 16,0-3-1-16,0 6 3 0,7-6 3 16,-2 3 7-16,4 2 17 0,-1-3-4 0,2 5-11 0,-1 0 3 15,0 3-9 1,0 1 3-16,-1 1 2 0,2-1-4 0,-2 6 1 0,-16 1 23 0,30 4-1 16,-17 2 24-16,-3 4 13 15,-1 0 1-15,-9-10 4 0,4 31-1 0,-6-12-1 16,-2 4-2-16,-5 3 1 15,1-3 10-15,-5 6 11 0,-1 1 8 0,-4-1-2 0,4-1-2 16,-2 0-2-16,2-2-5 16,1-1-7-16,3-3-11 0,1 0-8 0,3-1-5 15,1-2-7-15,5-2-2 0,0-17-4 0,5 30-9 0,3-16-10 16,-1-2-12-16,3-1-8 16,3-4-11-16,-1 0 4 0,-12-7 2 15,24 2 5-15,-24-2 6 0,26-2 15 16,-26 2 14-16,18-16 13 0,-9 6 14 0,-9 10 15 0,6-25 9 15,-6 10 3-15,0 15-2 16,-6-34-4-16,-1 15-7 0,-1-2-12 0,-2 0-3 16,-2 0-11-16,0 0-12 15,-2-1-27-15,0 2-44 0,2-1-55 0,-3 2-81 0,5 0-68 16,-6 2-126-16,4 0-209 0,-4 4-383 0,0 0-388 16</inkml:trace>
  <inkml:trace contextRef="#ctx0" brushRef="#br1" timeOffset="186847.87">7095 7900 2884 0,'9'-16'-72'0,"-9"16"38"15,4-13 7-15,-4 13 5 16,0 0-2-16,0 0 18 0,0 0 37 0,0 0 7 16,0 0 6-16,0 0-3 15,0 0-9-15,0 0-2 0,-24 43 0 0,16-30 11 0,-3 1 16 16,1-1 11-16,-3 3 5 0,0 0 1 0,-1-2-2 16,1-3-7-16,0 1-6 15,3-3-6-15,-1 1-3 0,0-1 0 0,11-9 9 16,-17 14 6-16,17-14-5 0,-10 9 1 15,10-9-3-15,0 0-4 0,-10 9-6 0,10-9-3 16,0 0-5-16,0 0 7 16,0 0 5-16,0 0 2 0,0 0 7 0,18 34 5 0,-12-23-3 15,3 0-6-15,2 4-6 0,-1 1-4 0,3 1-3 16,-3 2-4-16,4 0-7 16,-2 0-2-16,0 1-14 0,0 0-25 0,-2-1-39 15,-2 0-49-15,1-3-48 0,-1 0-64 16,-2 0-55-16,1 0-90 0,-2-3-146 0,-1 0-448 15,-4-2-370-15</inkml:trace>
  <inkml:trace contextRef="#ctx0" brushRef="#br1" timeOffset="187668.12">6086 8229 2772 0,'0'0'-77'0,"0"0"43"0,0 0 10 0,0 0-4 15,0 0 6-15,0 0 10 16,0 0 23-16,0 0 27 0,-64 4 12 0,64-4 24 16,-27 0 8-16,27 0 16 15,-32-4 1-15,17 4 4 0,15 0-2 0,-30-3 0 16,30 3 1-16,-26-4 5 0,26 4-9 0,-20-5-11 16,20 5-12-16,-13-7-13 0,13 7-12 15,-9-11-12-15,9 11-9 0,0 0-6 0,-4-22-8 16,4 22 1-16,0 0-4 0,4-23 1 15,-4 23-1-15,4-21 2 0,-4 21-5 0,9-23 6 16,-2 12 3-16,-3-2 2 16,-4 13-2-16,14-21 2 0,-6 11-5 0,2 1 1 15,-10 9-2-15,16-14 0 0,-16 14 0 0,17-5 4 0,-17 5-2 16,0 0 5-16,30 8-1 16,-20-1 0-16,-10-7-3 0,18 16 2 0,-10-3-4 15,0-2 5-15,-2 2 1 16,1-2 11-16,-7-11 9 0,4 26 6 0,-2-15 2 0,-2-11 1 15,-4 24-6-15,4-24-4 16,-9 18-4-16,9-18-2 0,-8 15-9 0,8-15-21 16,-12 6-33-16,12-6-48 15,0 0-56-15,0 0-71 0,0 0-51 0,0 0-100 0,-22-14-181 16,22 14-440-16,0 0-428 0</inkml:trace>
  <inkml:trace contextRef="#ctx0" brushRef="#br1" timeOffset="187867.77">6377 8381 3258 0,'11'7'156'0,"-11"-7"-9"0,0 0-35 0,0 0-28 15,0 0-20-15,0 0-12 16,0 0-5-16,0 0-13 0,0 0-32 0,0 0-46 0,0 0-72 15,0 0-62-15,17-13-73 16,-17 13-145-16,0 0-507 0,-4-17-287 0</inkml:trace>
  <inkml:trace contextRef="#ctx0" brushRef="#br1" timeOffset="188307.81">6466 8200 2878 0,'0'0'54'0,"11"-8"6"0,-11 8-11 0,0 0-3 0,0 0-4 16,11-13 0-16,-11 13 6 16,0 0 1-16,0 0 4 0,0 0-9 0,0 0-2 15,0 0 5-15,-32-19 2 0,32 19 12 0,-21-5 2 0,21 5 0 16,-24-2-8-16,24 2-3 16,-20-6-5-16,20 6-7 0,-22-6 0 0,22 6-2 15,-19-8 1-15,19 8-6 16,-15-9 1-16,15 9-5 0,-9-15-4 15,9 15-1-15,-2-18-2 0,2 18-5 0,9-23-2 16,-3 10-1-16,1 0-1 0,3 0-2 0,-1-2-1 16,3-3-3-16,-1 3 2 15,0-2-3-15,1 2 2 0,1-1-2 0,-2 2 2 16,-1 3 9-16,1 0 6 0,-3 1 4 0,-8 10 3 0,15-16-2 16,-8 8-2-16,-7 8-8 15,10-9 13-15,-10 9 19 0,0 0 13 0,0 0-18 16,0 0 11-16,21 19-6 15,-16-5 5-15,-3 2 1 0,0 3 1 0,2 6-1 0,-4 2-5 16,2 1-8-16,0 2 5 16,0 1-14-16,0-1-1 0,0 2-4 0,3 4-6 15,-1-1-8-15,2-2-29 0,-2-3-34 0,1-1-51 0,-3-4-76 16,4 0-82-16,-4-5-116 16,3 0-206-16,-5-3-22 0,2-2-337 0,-2-15-356 15</inkml:trace>
  <inkml:trace contextRef="#ctx0" brushRef="#br1" timeOffset="192387.79">21886 8848 835 0,'0'0'214'0,"19"-2"-56"0,-19 2-45 15,0 0-31-15,0 0 2 0,0 0-22 16,0 0-13-16,0 0-6 0,15-7 6 0,-15 7-5 15,0 0-1-15,0 0-2 16,0 0 6-16,6-13 5 0,-6 13 4 0,0 0-2 16,0 0-4-16,0 0-8 0,0 0 1 15,0 0-9-15,0 0 0 0,0 0-1 0,0 0-4 16,0 0 1-16,0 0-4 0,0 0-2 0,0 0-1 16,-40-4 9-16,40 4 5 15,0 0-3-15,0 0 8 0,-36 3 5 0,36-3-1 0,-19 1 2 16,19-1 1-16,-21 5 2 15,21-5-1-15,-22 0 6 0,22 0 2 0,-20 4-5 16,20-4 1-16,-24 1-1 16,24-1-3-16,-21 5 0 0,21-5-2 0,-25 3-6 0,12-1-2 15,13-2 1-15,-24 2 4 0,24-2-2 0,-22 2-1 16,22-2-2-16,-22 5 4 16,22-5 0-16,-21 3-2 0,21-3-1 0,-19 5-3 15,19-5 4-15,-19 4-7 0,19-4 1 16,-19 4 0-16,19-4 1 0,-17 3 3 0,17-3 3 15,-19 7-2-15,19-7 3 16,-17 3-6-16,17-3-2 0,-17 6-2 0,17-6-6 0,-16 3-4 16,16-3 0-16,-16 4-5 15,16-4 1-15,0 0-3 0,-21 6-1 0,21-6-3 16,-15 6 0-16,15-6 1 0,-15 6 3 0,15-6-3 16,-14 6-1-16,14-6-3 0,-16 7 1 15,16-7 4-15,-14 8 1 0,14-8-1 0,-19 7-1 16,19-7-3-16,-17 8 6 15,17-8 0-15,-21 9 2 0,13-5-4 0,8-4 1 16,-18 10 2-16,18-10-5 0,-18 7-1 16,9-1 1-16,9-6-4 0,-17 7 0 0,17-7 0 15,-21 9 1-15,21-9-4 0,-22 7 6 0,22-7 1 16,-18 8 5-16,18-8-3 16,-18 8 5-16,18-8 0 0,-20 7-1 0,20-7-4 0,-19 9 1 15,6-5-3-15,13-4 1 16,-19 8-5-16,19-8 7 0,-18 9-3 15,18-9 3-15,-18 8-2 0,18-8-1 16,-17 7 4-16,17-7-7 0,-17 8 1 0,17-8-4 0,-17 7 2 16,9 0 3-16,8-7-3 15,-18 7-2-15,18-7 0 0,-16 10 1 0,16-10-1 16,-18 9 1-16,18-9-3 0,-16 12 4 0,16-12-9 0,-17 9 13 16,6-3-10-16,11-6 1 15,-19 10-4-15,19-10 3 0,-16 11-1 0,6-6 3 16,10-5 0-16,-14 12-1 15,14-12-4-15,-17 12 2 0,17-12 0 16,-15 11 2-16,9-3-4 0,6-8 3 0,-15 11-1 16,15-11 0-16,-14 12 3 0,14-12-5 0,-16 10-3 15,16-10 5-15,-16 12-1 0,7-6 1 0,9-6-6 0,-17 13 5 16,17-13-1 0,-15 11 1-16,15-11 0 0,-16 12 3 0,6-6-5 0,10-6 4 15,-14 11-3-15,6-2 0 16,8-9 1-16,-13 10 1 0,13-10 2 0,-15 13-4 0,9-6-6 15,6-7 9-15,-15 14-2 16,9-3 0-16,6-11 1 0,-13 18 1 0,6-7 3 16,-1 1-3-16,2-1-2 0,-2 1-1 0,0 1 5 15,0-2 6-15,0 3-3 0,0-3-6 16,-1 3 2-16,-2-2 0 0,3 1-2 0,-1-2 3 16,1 1-1-16,0 1 4 15,0-1-3-15,-2 1 3 0,2-2-7 0,0 1 11 16,-1-3-7-16,1 2-1 0,8-11 4 15,-15 21-5-15,6-10 1 0,3 1 4 0,6-12-6 16,-16 19 7-16,6-7-9 16,2-4 3-16,0 5 2 0,0-2-4 0,-4-2 3 15,4 3-3-15,8-12 2 0,-17 21 3 0,9-12-6 0,0 3 5 16,-1-1 1-16,0-1 1 16,1 1-4-16,8-11 0 0,-14 21 3 0,4-12-2 15,2 3 1-15,0-2-2 16,8-10-4-16,-15 17 4 0,9-8 1 15,-3 1 0-15,9-10-2 0,-13 17 1 0,7-9 1 16,6-8 0-16,-12 17-4 0,6-10 4 0,6-7 1 16,-14 18-5-16,8-9-3 15,6-9 6-15,-12 17-3 0,5-7 5 0,7-10-1 0,-13 19 7 16,7-10-28-16,6-9 3 0,-13 21 3 0,5-12 0 16,8-9-1-16,-13 22 3 15,6-13 3-15,7-9-2 0,-10 21 4 0,6-11-4 0,4-10 4 16,-13 21-1-1,9-10 2-15,4-11 0 0,-13 21 3 0,7-10-2 0,6-11-1 16,-11 19 1-16,5-7 4 16,-2-1-3-16,8-11-1 0,-11 21-2 0,4-10 9 15,-1 3 4-15,4 0-9 0,-2 0 4 0,0 0-3 0,-4 1-2 16,4 0 6-16,-2-1 1 16,2 3 8-16,-3-2-8 0,1 2 0 0,-1 2 2 15,0 1 2-15,1-1-2 0,-2 0-2 16,2 0-5-16,-2 0 1 0,2-2-12 0,2-1-10 15,0-2-37-15,-3 0-42 16,0-1-60-16,9-13-76 0,-10 21-60 0,4-13-170 0,-1-4-115 16,7-4 18-16,-8 5-325 15,8-5-260-15</inkml:trace>
  <inkml:trace contextRef="#ctx0" brushRef="#br1" timeOffset="193678.06">21647 8899 2578 0,'0'0'-120'0,"0"0"12"15,0 0 17-15,0 0 7 0,18-11 13 0,-18 11 6 16,0 0 8-16,0 0 9 0,0 0 10 16,22-2 13-16,-22 2 7 0,0 0 11 0,0 0-6 15,23 0 8-15,-23 0 7 16,0 0 1-16,0 0-3 0,26 4 3 0,-26-4 7 15,0 0 6-15,21 1 10 0,-21-1 2 16,15 2 9-16,-15-2 8 0,0 0 6 16,23 4-5-16,-23-4 7 0,17 2-1 15,-17-2-2-15,17 4 11 0,-17-4 2 0,17 2 9 16,-17-2-4-16,17 2-2 0,-17-2 9 0,16 2-7 0,-16-2 2 16,16 4-2-16,-16-4-10 15,0 0-2-15,23 2 4 0,-23-2-1 0,15 2 0 16,-15-2-3-16,0 0-2 15,19 5-4-15,-19-5-3 0,0 0-8 0,20 2 0 0,-20-2-6 16,16 2 0-16,-16-2-4 16,14 3-8-16,-14-3 5 0,0 0-6 0,20 4-1 15,-20-4-1-15,0 0-3 0,19 5 1 0,-19-5 0 0,0 0 3 16,14 4 0 0,-14-4 12-16,0 0 2 0,0 0 4 0,20 3-2 0,-20-3 4 15,0 0-5-15,14 4 1 16,-14-4 0-16,0 0-4 0,0 0 10 0,24 6 1 0,-24-6-2 15,0 0-6-15,17 3-3 16,-17-3-1-16,12 5-4 0,-12-5 0 0,0 0-4 16,20 5 2-16,-20-5-2 15,12 4 0-15,-12-4 0 0,0 0 1 0,17 4-3 0,-17-4-3 16,0 0 1-16,17 3 2 0,-17-3-9 0,0 0 4 16,15 4-3-16,-15-4 1 15,0 0 0-15,14 4-1 0,-14-4-1 16,0 0 0-16,13 6 4 0,-13-6 2 0,0 0 5 15,15 6 5-15,-15-6 6 0,0 0-2 0,14 7-5 16,-14-7 1-16,12 8-2 16,-12-8 7-16,14 8 3 0,-14-8-1 0,13 9-6 15,-13-9-1-15,15 10-6 0,-15-10 5 0,17 11 3 0,-9-3-5 16,-8-8 4-16,18 11-9 16,-10-5 10-16,-8-6-5 0,14 13-12 0,-8-6-1 15,5 3 6-15,-11-10-6 16,15 19-3-16,-8-10 1 0,-7-9 0 0,12 18-3 0,-8-8-2 15,-4-10 5-15,13 18-2 16,-6-9-1-16,-7-9-1 0,8 18 2 0,-2-11-3 16,-6-7 0-16,8 18-2 15,-8-18-6-15,12 17-32 0,-12-17-51 0,4 15-73 0,2-7-82 16,-6 0-121-16,0-8-237 0,2 16-16 0,-2-16-348 16,0 0-406-16</inkml:trace>
  <inkml:trace contextRef="#ctx0" brushRef="#br1" timeOffset="197568.09">20712 11390 2790 0,'0'0'-145'0,"0"0"12"0,0 0 18 16,0 0 14-16,0 0 13 0,0 0 8 15,2-21 7-15,-2 21 3 0,0 0 14 0,0 0-1 16,0 0 8-16,0 0-3 16,0 0 11-16,0 0 8 0,0 0 20 0,0 0 14 0,0 0 13 15,0 0 4-15,0 0-2 0,-16-18 22 0,16 18-4 16,0 0 1-16,0 0-1 16,0 0 5-16,0 0-4 0,0 0 2 15,0 0 3-15,0 0-2 0,0 0-8 0,0 0-2 16,0 0-13-16,0 0 5 0,0 0 4 0,0 0-18 15,0 0 2-15,0 0-10 16,0 0 7-16,0 0 4 0,0 0-4 0,0 0-5 16,0 0 0-16,0 0 11 0,0 0 10 15,0 0-8-15,0 0-8 0,0 0 5 0,0 0 1 16,0 0 6-16,0 0-8 0,0 0-9 0,0 0 0 16,0 0 7-16,0 0 8 15,0 0 9-15,0 0 13 0,0 0 6 0,0 0 4 0,0 0 2 16,0 0 1-16,-14 39-3 15,14-39-10-15,0 0 3 0,0 0-5 16,-9 11-3-16,9-11-2 0,0 0 2 16,0 0 4-16,-10 15 7 0,10-15 6 0,0 0 7 0,-11 14 3 15,11-14 1-15,-11 9-1 0,11-9-1 0,-10 11-4 16,10-11-1-16,0 0-9 16,-15 15 2-16,15-15-8 0,-9 12-1 0,9-12-4 0,0 0-3 15,-12 13 4-15,12-13 3 16,-13 11-5-16,13-11 2 0,-10 13-9 0,4-8 8 15,-1 1-10-15,7-6 4 16,-13 11-3-16,7-4-8 0,6-7 0 0,-10 8-2 0,10-8-3 16,-10 12 3-16,4-8-7 15,6-4 4-15,-8 9 0 0,8-9 0 0,-10 10-1 16,10-10-2-16,-9 8-1 0,9-8 1 0,-11 7-2 0,11-7 0 16,-8 7 0-16,8-7 5 15,-9 9 2-15,9-9 3 0,-6 7 1 0,6-7-3 16,-8 8-1-16,8-8-1 15,0 0 5-15,-10 9-2 0,10-9-4 0,-10 8 5 16,10-8-2-16,-6 9-1 0,6-9 3 16,-10 7 2-16,10-7 3 0,0 0-5 0,-15 12 7 15,15-12-5-15,0 0 2 0,-13 10-1 0,13-10-2 16,0 0 1-16,-13 10-2 0,13-10-2 16,-10 10 0-16,10-10-4 0,0 0 1 15,0 0-2-15,-15 10-1 0,15-10 2 16,0 0-6-16,-11 6 4 0,11-6-1 0,0 0-1 0,0 0-2 15,0 0 3-15,-12 7 4 16,12-7 3-16,0 0 2 0,0 0-1 0,0 0 4 16,0 0-3-16,0 0 1 15,0 0-3-15,0 0-2 0,0 0-2 0,0 0 0 0,0 0-1 16,0 0 0-16,0 0-1 0,0 0-2 0,0 0 1 16,0 0-3-16,0 0 2 15,42-23 0-15,-42 23-1 0,13-10 4 0,-13 10-2 0,12-8-3 16,-12 8 4-16,16-10-1 15,-16 10 1-15,12-10-6 0,-12 10 8 0,14-11 3 16,-14 11-7-16,16-12 4 16,-16 12-3-16,12-11-2 0,-12 11 4 0,13-9-2 15,-13 9 0-15,11-9-3 0,-11 9 0 0,12-12 1 0,-12 12-1 16,11-8-1-16,-11 8 1 16,12-7-3-16,-12 7 3 0,0 0 0 0,18-12-2 0,-18 12-2 15,10-9 2 1,-10 9 0-16,10-10 1 0,-10 10-2 0,14-8-2 0,-14 8 0 15,0 0 2-15,16-11 2 16,-16 11-1-16,13-8 0 0,-13 8-3 0,13-7 1 0,-13 7 0 16,0 0 1-16,17-10 0 15,-17 10-1-15,12-7 1 0,-12 7 1 0,11-8-3 16,-11 8 2-16,0 0 1 0,15-11-1 0,-15 11-2 16,0 0 1-16,15-10 1 0,-15 10-2 15,10-10 1-15,-10 10-1 0,11-7 2 0,-11 7-1 16,11-9 0-16,-11 9 0 15,12-10 0-15,-12 10 0 0,12-11 0 0,-12 11 0 0,14-12 2 16,-14 12-2 0,14-10 1-16,-14 10-3 0,13-11 2 0,-13 11-1 0,13-9 2 15,-13 9 0-15,10-10-1 0,-10 10 0 0,13-8 1 16,-13 8 1-16,10-9 1 0,-10 9-2 16,0 0-4-16,20-10 3 0,-20 10 3 15,12-9-3-15,-12 9 0 0,0 0 1 16,17-9 0-16,-17 9 1 0,13-10 0 0,-13 10-1 15,13-8-1-15,-13 8 1 0,0 0 0 16,16-9 0-16,-16 9 1 0,12-7-2 0,-12 7 2 16,12-7 2-16,-12 7-2 15,0 0-3-15,19-9 2 0,-19 9 0 0,15-6 0 16,-15 6-1-16,15-6 0 0,-15 6 0 0,14-8-2 0,-14 8 2 16,13-7 3-16,-13 7-4 15,17-5 3-15,-17 5 4 0,16-8-3 0,-16 8-4 16,18-8 3-16,-18 8 2 0,17-7 1 15,-17 7 0-15,15-8 1 0,-15 8 2 0,17-8 0 16,-17 8-3-16,16-7-1 16,-16 7 1-16,16-10 1 0,-16 10-3 15,14-8 0-15,-14 8-3 0,15-9 3 0,-15 9-3 0,15-9 1 0,-15 9 3 16,17-10 5-16,-17 10-6 16,14-10-2-16,-14 10-1 0,18-8 3 0,-18 8-5 15,14-11 2-15,-14 11-2 16,18-9 2-16,-18 9 1 0,16-10 0 0,-16 10-1 0,17-8-2 15,-17 8 2-15,15-8 2 16,-15 8-1-16,15-8 0 0,-15 8-2 0,12-8 0 16,-12 8 1-16,16-7 0 0,-16 7 2 15,12-9-4-15,-12 9 2 0,15-5-2 0,-15 5 1 16,15-10 3-16,-15 10 3 0,12-5-5 0,-12 5 5 16,13-10-7-16,-13 10 0 15,12-6 1-15,-12 6 1 0,14-9 4 0,-14 9-1 0,12-7-4 16,-12 7 0-16,15-8 4 15,-15 8-4-15,13-10 1 0,-13 10 3 0,12-8-2 16,-12 8 2-16,13-7 2 0,-13 7-2 16,12-9 1-16,-12 9-1 0,14-8-1 0,-14 8 2 15,10-8 0-15,-10 8-1 0,12-8-3 0,-12 8-3 16,0 0 9-16,16-8-4 16,-16 8 0-16,0 0 1 0,12-13-1 0,-12 13-1 15,11-7 1-15,-11 7 4 0,0 0-7 16,14-8 1-16,-14 8 0 0,0 0-3 0,16-10 3 15,-16 10 0-15,0 0 1 0,16-9-1 16,-16 9 0-16,10-6-1 0,-10 6-2 0,0 0 1 16,20-9 5-16,-20 9-3 15,13-6-2-15,-13 6 1 0,12-7 0 0,-12 7-2 16,15-8 6-16,-15 8-3 0,15-6-2 0,-15 6 3 0,12-9-1 16,-12 9-2-16,18-8 2 15,-18 8 0-15,14-7 0 0,-14 7-2 0,15-8 4 16,-15 8-2-16,15-8 1 0,-15 8-2 15,15-7 1-15,-15 7 0 0,14-8 0 0,-14 8 0 16,16-9-1-16,-16 9 2 16,16-8-1-16,-16 8 0 0,18-7 0 0,-18 7 0 15,16-6 0-15,-16 6 0 0,17-10-3 0,-17 10 2 0,18-8 8 16,-18 8-6-16,18-5 0 16,-18 5-3-16,18-9 2 0,-18 9-4 0,18-5 5 15,-18 5 4-15,17-5-1 0,-17 5-1 16,19-6-1-16,-19 6-2 0,17-7 3 15,-17 7-1-15,16-6 0 0,-16 6 1 16,18-7-1-16,-18 7-2 0,15-5 2 0,-15 5-1 16,15-6 0-16,-15 6 0 0,15-5 1 15,-15 5-2-15,14-6 2 0,-14 6-3 0,18-6 2 16,-18 6 6-16,14-4-5 0,-14 4 1 0,15-6-2 16,-15 6-3-16,15-5-1 0,-15 5 4 15,15-5 2-15,-15 5-2 0,0 0-1 0,21-8 2 16,-21 8 2-16,13-4-2 15,-13 4 0-15,14-6 0 0,-14 6 0 0,0 0-2 16,22-5 0-16,-22 5 0 0,0 0 0 16,20-6-2-16,-20 6 4 0,13-6-1 0,-13 6-2 15,0 0 7-15,22-7-5 0,-22 7-2 0,14-4 2 16,-14 4-2-16,0 0 1 0,20-6-1 16,-20 6 1-16,12-6 1 0,-12 6 0 15,0 0-1-15,19-5-1 0,-19 5 0 16,15-4 4-16,-15 4-4 0,0 0 3 0,21-7-3 15,-21 7 1-15,15-4 0 0,-15 4 1 16,17-6-2-16,-17 6 4 0,14-6-4 0,-14 6 1 16,16-6-2-16,-16 6 3 15,16-6-2-15,-16 6 2 0,15-5-1 0,-15 5-3 16,17-6 2-16,-17 6 3 0,19-8-3 0,-19 8-1 0,20-5 0 16,-20 5 8-16,18-9-10 15,-18 9 4-15,21-4-1 0,-10-1 2 0,-11 5 3 16,21-8 5-16,-21 8 10 0,24-5-4 15,-14 2-2-15,-10 3 2 0,23-6-1 0,-23 6 0 16,22-6-4-16,-22 6 1 16,20-6-2-16,-20 6 1 0,20-4-4 15,-20 4-2-15,16-3-4 0,-16 3-18 0,16-6-20 0,-16 6-36 0,10-6-43 16,-10 6-66-16,4-7-69 16,-4 7-83-16,0 0-169 0,-16-18-88 0,2 13-367 15,-4-3-394-15</inkml:trace>
  <inkml:trace contextRef="#ctx0" brushRef="#br1" timeOffset="198387.93">21016 9549 2745 0,'0'0'-146'0,"0"0"31"0,0 0 25 0,-15-13 21 16,15 13 20-16,0 0 21 15,0 0 22-15,0 0 28 0,0 0-1 0,0 0 5 0,0 0 2 16,0 0 6-16,0 0 21 16,0 0 7-16,0 0 13 0,0 0 5 0,0 0-7 15,-29 26-4-15,20-12-5 0,-2 5 10 0,-3 8 15 0,-3 1 1 16,-2 7-7 0,-2 1-7-16,-1 1-7 0,2 6-11 0,-12 14 14 15,8-9-8-15,5-3-6 0,-2-1-9 16,4 0-2-16,-2 2-9 0,0-3-3 0,2 1-12 0,0-2-22 15,0-2-21-15,5-6-34 16,1-1-30-16,-2-3-30 0,5-3-32 0,-1-4-18 16,1-1-24-16,2-3-29 15,-1-3-68-15,0-3-492 0,1-1-73 0</inkml:trace>
  <inkml:trace contextRef="#ctx0" brushRef="#br1" timeOffset="198658.02">20595 9961 2220 0,'4'-18'-36'16,"0"3"25"-16,-2 4 10 0,-2 11 4 15,4-16 14-15,-4 16-9 0,0 0-8 0,0 0 23 0,0 0 7 0,0 0-1 16,0 0 8-16,0 0 2 16,0 0-1-16,-31 56 12 0,18-23 13 0,-2 4-7 15,-3 7-6-15,-2 2-5 16,-5 13-3-16,-3 0-5 0,2 0-2 0,4-10-5 0,0-5-4 15,3 2 0-15,-1-2-11 16,0 0-21-16,2 0-19 0,-2-2-31 0,3 0-23 16,0-5-9-16,0 3-20 15,3-5-13-15,0-2-20 0,2-4-33 0,0 2-56 0,1-7-357 16,0-1 209-16</inkml:trace>
  <inkml:trace contextRef="#ctx0" brushRef="#br1" timeOffset="198967.76">20199 10490 1733 0,'0'0'3'0,"6"-15"4"0,-6 15-2 16,0 0 8 0,0 0 7-16,0 0 8 0,0 0 11 0,0 0 13 15,-19 48-20-15,11-27 11 0,-3 6-19 16,-2 3 15-16,3 4-16 0,-4 8-4 0,-4 0-3 0,4 0-5 15,-4 4 11-15,-1-1 2 16,3 0 23-16,0 4 9 0,-6 13 3 0,4-6-3 16,4-10 1-16,-1 2-1 15,2-1-2-15,-2 1-2 0,3 0 1 0,-1 1-4 0,0-4-5 16,3-1-2-16,-5-1-7 0,2 0-3 0,4-6-8 16,-1-2-19-16,0 0-21 15,4-5-28-15,-4-3-18 0,2-5-13 0,2-1-15 0,0-3-21 16,1-3-32-16,-3-5-78 15,8-10-444-15,-11 9 96 0</inkml:trace>
  <inkml:trace contextRef="#ctx0" brushRef="#br1" timeOffset="199288.04">19829 11089 2036 0,'6'-24'37'0,"-2"5"7"15,2 4 11-15,-4 4 15 16,-2 11 3-16,5-15 5 0,-5 15 10 0,0 0 5 15,0 0 4-15,0 0-1 0,0 0-12 16,0 0-4-16,0 0-9 0,0 0-2 0,-17 55-3 16,9-30 6-16,-2 5-2 0,0 5-5 15,-2 9-1-15,-1-1-5 0,-2 2-4 0,-2 3-5 16,3-2-3-16,-2 0-7 0,2 0-2 0,1 1-5 16,-2 0-1-16,-2-1-7 15,3 0 0-15,-2-3-1 0,2 3-3 0,2-3-3 0,-2-7-1 16,6-2-7-16,-2-1-4 15,3-7-7-15,-1-1-8 0,1-2-14 0,3-4-16 16,-3-2-17-16,5-3-27 16,2-14-22-16,-6 19-29 0,6-19-18 0,-2 7-7 0,2-7-10 15,0 0 3-15,0 0-16 0,0 0-16 0,6-63-34 16,-2 33-458-16,1-9 58 16</inkml:trace>
  <inkml:trace contextRef="#ctx0" brushRef="#br1" timeOffset="199577.94">19623 11510 1948 0,'11'-48'-21'0,"0"10"50"16,-3 8 16-16,-2 1 25 0,1 4 3 0,1 2 5 15,-4 0 16-15,5 4 7 16,-5 2-1-16,1 2 1 0,-1-1-11 0,-4 16-2 0,8-19 2 16,-8 19-3-16,0 0 5 15,0 0-2-15,0 0 1 0,0 0-4 0,0 0-6 16,-26 50-2-16,16-18 6 0,-3 4-11 0,-1 7-5 0,0 2-7 16,-2 3-4-16,-2 19-5 15,-2-2-7-15,1-1-1 0,4-7-7 0,-2 10-2 16,3-12-1-16,-6 9 3 15,5-8-2-15,2-8 6 0,1 0 3 0,-1-1-1 0,-1 1-5 16,2-1 0-16,2-3-2 16,2-4-7-16,-1-2 0 0,3 0-4 15,-1-3-4-15,1-5-13 0,2-4-21 0,0-3-24 0,-1-3-23 16,3-2-29-16,2-18-43 0,0 20-34 16,0-20-25-16,0 0-8 0,5 6-10 0,-5-6-25 15,0 0-67-15,16-36-586 16,-7 11-261-16</inkml:trace>
  <inkml:trace contextRef="#ctx0" brushRef="#br1" timeOffset="199838.04">20322 10646 2568 0,'32'-38'-112'16,"-7"8"30"-16,-4 5 13 15,-2 4 15-15,-1 3 15 0,-4 4 8 0,1 3 14 16,-3-1 7-16,1 6 31 15,-13 6 19-15,0 0 33 0,0 0 7 0,27 18 8 0,-27-2-11 16,-2 7-5-16,-2 7-7 16,-4 7 0-16,-5 9-7 0,0 3-9 0,-10 20-5 15,-3-5 1-15,4 3-13 0,-2-2 18 0,1-2-1 16,1 0-6-16,6-12-1 16,1-6-11-16,2-2-14 0,1-7-22 0,3-2-35 15,1-3-27-15,1-5-27 0,1-2-26 16,1-8-22-16,3-4-55 0,2-12-133 0,0 9-360 15,0-9 58-15</inkml:trace>
  <inkml:trace contextRef="#ctx0" brushRef="#br1" timeOffset="200097.85">21134 9846 1953 0,'20'-23'-13'0,"-4"9"11"16,-3 0 2-16,-4 6 0 15,-9 8 12-15,15-5 10 0,-15 5 39 0,0 0 20 0,0 0 11 16,2 45-5-16,-9-16-7 16,-3 12-10-16,-5 11-4 0,-4 17-12 15,-5 5-2-15,4-2-4 0,-6 1-6 0,3-3-1 0,-3 1 1 0,1-7-10 16,2-2-6 0,4-11 0-16,1-7-12 0,0-4-12 0,5-6-18 15,0-2-21-15,1-1-23 0,1-8-22 16,5-4-20-16,-1-3-25 0,1-3-42 0,1-7-93 0,5-6-381 15,0 0 131-15</inkml:trace>
  <inkml:trace contextRef="#ctx0" brushRef="#br1" timeOffset="200317.96">21526 9747 1905 0,'18'-15'-31'0,"-6"5"10"0,-2 5-5 16,-10 5 14-16,16-4 22 15,-16 4 23-15,0 0 26 0,6 24 15 0,-6-24-7 0,-9 41-13 16,2-16 6-16,1 9-15 16,-2 6 11-16,-4 5-8 0,0 5-19 0,0 0-23 15,-1-1-32-15,-1 1-16 0,1-3-18 0,0-1-6 0,3-10 5 16,2-1 1-16,-4-5-9 16,6-3-11-16,0-7-31 0,2-4-78 0,-1-3-324 15,5-5 312-15</inkml:trace>
  <inkml:trace contextRef="#ctx0" brushRef="#br1" timeOffset="200537.91">21928 9751 1486 0,'22'-15'62'16,"-10"5"24"-16,1 1-7 0,-4 3-1 0,-9 6-8 0,0 0 14 16,0 0 10-16,0 0-2 15,18 24-6-15,-18-24-5 0,-6 33-11 0,2-6-10 16,-2 0-4-16,-2 5-2 15,-4 6 2-15,0 3-11 0,-3 4-20 0,0-1-13 0,0-2-17 16,1-9-3-16,1-1 2 16,2 0-6-16,3-8-3 0,-2 0-9 0,5-7-17 15,0-2-33-15,5-15-44 0,-2 17-44 0,2-17-77 0,0 0-387 16,0 0 158-16</inkml:trace>
  <inkml:trace contextRef="#ctx0" brushRef="#br1" timeOffset="200747.78">22170 9735 1919 0,'14'-18'56'0,"-3"4"5"16,0 5 7-16,-5 3-13 0,-6 6 19 0,0 0 20 16,0 0 19-16,0 0 0 15,9 38-8-15,-12-19-12 0,-1 8-11 0,-2 2-6 16,0 5-12-16,-1 4 7 0,0-2-10 0,1 1-9 0,0-1-19 16,0-2-21-16,0-5-12 15,-1-3-16-15,3-1-5 0,-1-6-9 0,1-5-25 16,2-1-28-16,2-13-30 15,0 0-19-15,0 0-14 0,0 0-11 0,0 0 3 0,0 0-2 16,0 0-17-16,24-52-29 16,-14 21-362-16,2-2 242 0</inkml:trace>
  <inkml:trace contextRef="#ctx0" brushRef="#br1" timeOffset="200918.14">22299 9772 1570 0,'19'-32'10'0,"-4"9"35"0,-7 6 29 16,1 9 14-16,-3 2 26 16,-6 6 34-16,0 0 14 0,0 0 9 15,0 0-9-15,2 51-15 0,-4-30-16 16,-2 6-14-16,-2 0-9 0,1 1-15 0,-1 6-11 15,-1-1-9-15,1-3-13 0,0-3-15 16,1-1-18-16,1-6-24 0,0-1-17 0,0-3-34 16,4-16-36-16,-4 16-36 15,4-16-17-15,0 0-14 0,0 0-11 0,0 0-7 0,0 0-11 16,21-42-18-16,-13 20-27 0,5-7-392 0,4-11 170 16</inkml:trace>
  <inkml:trace contextRef="#ctx0" brushRef="#br1" timeOffset="201067.99">22515 9626 1748 0,'21'-26'-8'16,"-6"9"29"-16,0 8 17 0,-7 6 17 15,-8 3 29-15,0 0 6 0,0 0 3 16,26 24-5-16,-22-10-13 0,-4 0-6 16,0 5 1-16,0-2-15 0,0 2-9 0,0-19-10 15,-2 37-24-15,0-23-15 0,2-14-25 0,-2 26-19 0,2-26-7 16,0 19-18-16,0-14-28 16,0-5-26-16,0 0-44 0,0 0-99 0,0 0-276 15,0 0 265-15</inkml:trace>
  <inkml:trace contextRef="#ctx0" brushRef="#br1" timeOffset="201187.76">22811 9597 1720 0,'19'13'133'0,"-19"-13"31"0,4 27-6 16,-4-12-11-16,0 4-11 15,-4 2-22-15,2 4-9 0,-4 1-10 0,2 3-14 0,-3-2-26 16,3 0-29-16,-3-1-49 0,3 0-65 0,2 2-55 16,-2-9-121-16,0-1-488 15,2-2-34-15</inkml:trace>
  <inkml:trace contextRef="#ctx0" brushRef="#br1" timeOffset="210797.97">21336 10810 2361 0,'16'-27'10'0,"-2"3"-4"0,0-2-1 0,1 6-17 15,0-1-17-15,-2 0-24 0,3-4-51 0,-2-3-89 16,0 1-196-16,1-2-127 16,0-1 308-16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01T12:20:40.78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1911 4864 780 0,'0'0'245'0,"0"0"-66"0,0 0-49 16,0 0-36-16,0 0-23 0,0 0-7 0,0 0-5 0,0 0-7 15,0 0-9-15,8-29-2 16,-8 29 3-16,0 0 0 0,0 0 2 15,15-8 5-15,-15 8 9 0,0 0-11 16,16-3 0-16,-16 3-11 0,0 0 1 0,0 0 0 16,24-4-6-16,-24 4-1 0,0 0 4 0,20 1 5 0,-20-1 8 15,0 0 4-15,0 0 4 16,20 9 14-16,-20-9 8 0,0 0 17 0,1 13 3 16,-1-13 0-16,0 0 3 0,0 0-4 15,-11 30-2-15,11-30-1 0,-10 19-5 0,10-19-8 16,-9 15-10-16,1-4-8 15,8-11-7-15,-5 15-6 0,5-15-4 16,-6 14-6-16,6-14-4 0,0 17-3 16,0-17-5-16,0 0-1 0,8 27-5 0,1-16-1 0,-1 1-3 15,1-1-2-15,1 1-2 0,-1 0 0 0,1 2-6 16,1-2 2-16,-2 1 0 16,-4 1 2-16,4 2-1 0,-5-1 10 0,1 2 8 0,-5-2 9 15,0 2-3-15,0-17 5 16,-9 34-1-16,2-17-3 0,-3 2-13 0,-2 4 3 15,-1-3-4-15,0-1-22 16,-1-2-36-16,0-2-26 0,2 0-38 0,-1 0-33 0,3-2-59 16,-1-3-130-16,5-2-215 0,-1-2-399 0,7-6-349 15</inkml:trace>
  <inkml:trace contextRef="#ctx0" brushRef="#br0" timeOffset="2860.04">2529 5131 1368 0,'0'0'199'0,"0"0"-71"16,0 0-41-16,0 0-20 0,0 0 0 0,0 0-12 16,0 0 10-16,0 0-3 0,0 0 1 0,0 0-2 15,0 0-1-15,0 0 5 0,0 0 2 16,0 0 3-16,0 0-1 0,0 0 5 0,0 0-3 16,0 0-1-16,0 0-8 15,0 0-7-15,49 9-8 0,-49-9-3 0,26 2-11 16,-26-2 3-16,22 0-3 15,-9 1-14-15,-13-1-30 0,23 0-45 0,-23 0-42 16,21 0-63-16,-21 0-90 0,18-7-531 16,-12 4-78-16</inkml:trace>
  <inkml:trace contextRef="#ctx0" brushRef="#br0" timeOffset="3040.2">2531 5037 2524 0,'-8'-12'57'16,"8"12"-11"-16,0 0-7 0,0 0-16 0,0 0-4 16,19-20 0-16,-19 20-10 0,15-8 17 15,-15 8-14-15,19-4-14 0,-19 4-17 16,18-2-45-16,-18 2-39 0,22-2-51 0,-22 2-105 0,23 0-425 16,-12-1 73-1</inkml:trace>
  <inkml:trace contextRef="#ctx0" brushRef="#br0" timeOffset="3320.39">2853 4999 2006 0,'0'0'-16'0,"15"2"-2"0,-15-2 2 0,15 8 5 0,-15-8-5 15,14 9 1-15,-14-9 1 16,14 11 4-16,-14-11 8 0,8 14 2 0,-8-14-3 15,4 17 5-15,-4-17 9 16,0 0-6-16,-4 23 17 0,4-23 14 0,0 0 15 0,-16 17 25 16,16-17 6-16,-10 7 10 0,10-7 0 0,0 0 3 15,0 0-8-15,-21-1-5 16,21 1-9-16,0 0-8 0,0 0-9 0,0 0-9 16,-4-31-11-16,4 31-15 0,0 0-36 15,17-19-53-15,-17 19-58 0,20-10-63 0,-4 7-170 16,-2-2-321-16,4 4 79 15</inkml:trace>
  <inkml:trace contextRef="#ctx0" brushRef="#br0" timeOffset="4250.29">5397 4759 2176 0,'0'0'152'0,"-6"-13"14"0,6 13-15 16,0 0-22-16,0 0-18 0,0 0-7 0,0 0-8 16,0 0-2-16,0 0-4 15,0 0-4-15,0 0-13 0,0 0-4 0,0 0-7 0,0 0-7 16,0 0-5-16,0 0-2 15,0 0-6-15,30 34-2 0,-30-34-8 0,17 13-1 16,-7-7-3-16,3 0-5 16,-13-6-2-16,21 7 0 0,-21-7-4 0,21 4-2 0,-21-4 0 15,23 0-2-15,-23 0 2 0,0 0 0 0,30-7-1 16,-21 0 1-16,-9 7 4 16,14-13 16-16,-14 13 13 0,10-17 12 0,-10 17 8 15,10-15 12-15,-10 15-2 0,6-15-8 16,-6 15 5-16,6-15-21 0,-6 15 4 0,0 0-2 15,2-16-8-15,-2 16-4 16,0 0-4-16,0 0-5 0,0 0 4 0,0 0-5 16,0 0 6-16,0 0-4 0,0 0-8 0,0 0 2 0,0 0-10 15,0 0-1-15,11 40 4 16,-7-27 10-16,2 5 2 0,1 2-8 0,4 2-1 16,-5 0 1-16,4 2-7 0,-2 1 2 15,2 1-6-15,-2-1 1 0,0 2 0 0,-2 1-4 16,3-1-10-16,-3 1 7 15,-1 1 0-15,-1-3 4 0,0 3-3 0,0-3-1 16,-2 1 0-16,1-2 0 0,-6-2 8 16,3-1 6-16,-4-4 2 0,-2 1 5 0,0-4 1 15,-3 1 9-15,-2-5 9 0,1 0 7 0,0-3 1 16,10-8 0-16,-26 8-1 0,26-8-2 16,-24 0-3-16,24 0-9 0,-23-12-3 0,13 2-5 15,10 10-6-15,-18-22-14 16,12 11-7-16,2-4-14 0,4 15-15 0,-2-29-24 15,2 29-26-15,8-32-36 0,-2 15-42 16,4 3-62-16,2-2-65 0,1-1-76 0,-1 2-150 16,3-1-125-16,-2 1 15 0,-1 5-371 0,2-2-443 15</inkml:trace>
  <inkml:trace contextRef="#ctx0" brushRef="#br0" timeOffset="4579.93">6043 4750 2905 0,'0'0'-69'0,"8"-14"45"0,-8 14 9 15,0 0 12-15,0 0 15 16,0 0 12-16,0 0 17 0,0 0 13 0,0 0 18 15,0 0 21-15,0 0 10 0,0 0 9 16,-36 36 3-16,28-20 1 0,0-2 9 0,2 4-9 16,-4 1-3-16,4 2-32 0,0 2-5 0,4-4-4 15,0 2-6-15,0-1-6 16,4 1-6-16,0 3-5 0,4-2-5 0,0-1-5 16,4 0-7-16,2-2-14 0,0-2-27 15,1-1-39-15,2-5-59 0,0 1-57 0,1-5-59 16,0-3-98-16,0 0-176 15,0-4-442-15,-4-2-356 0</inkml:trace>
  <inkml:trace contextRef="#ctx0" brushRef="#br0" timeOffset="4770.18">6208 4970 2874 0,'0'0'75'0,"0"0"28"15,0 0-11-15,-5-17-12 16,5 17-14-16,0 0-7 0,0 0-5 0,0 0-3 15,20-11-9-15,-20 11-4 0,19-4-4 16,-19 4-2-16,28-2-8 0,-28 2 1 0,32-2-13 16,-16 2-34-16,1-1-50 0,-17 1-49 0,34 0-52 15,-17-5-53-15,-2 2-117 16,-1-1-489-16,-5 1-162 0</inkml:trace>
  <inkml:trace contextRef="#ctx0" brushRef="#br0" timeOffset="4980.33">6308 4831 2602 0,'-16'-7'62'0,"16"7"-8"16,0 0-4-16,0 0-1 16,0 0 3-16,0 0 31 0,0 0 31 0,0 0 20 15,-4 26 9-15,4-26-4 0,0 0-4 0,16 38-4 16,-12-20-10-16,0 1-13 0,0-2-8 16,2 2-14-16,0 3-10 0,-1 2-7 0,-3-7-7 15,2 2-13-15,-1-2-28 16,1-4-34-16,-4-13-42 0,2 26-53 0,0-16-59 15,-2-10-72-15,0 0-119 0,6 16-170 16,-6-16-375-16,0 0-288 0</inkml:trace>
  <inkml:trace contextRef="#ctx0" brushRef="#br0" timeOffset="5200.08">6484 4812 2793 0,'8'-10'55'15,"-8"10"11"-15,12-13-8 0,-12 13-6 0,13-6 0 16,-13 6 1-16,0 0 19 15,23 2 11-15,-23-2 9 0,19 14 7 0,-10-4 2 16,0 1-1-16,-1 4-4 0,0 3-4 0,-2 2-13 0,4 2 4 16,-6 1-7-16,0-5-4 15,0 3-3-15,-4 0-8 0,2-2-4 0,-2 0-7 16,0 0-2-16,-2-2-6 16,0 1-7-16,-2-3-19 0,0 0-32 15,4-15-44-15,-12 23-46 0,8-15-65 16,4-8-79-16,-12 11-107 0,8-7-174 0,4-4-394 0,0 0-333 15</inkml:trace>
  <inkml:trace contextRef="#ctx0" brushRef="#br0" timeOffset="5420.29">6928 5071 2830 0,'0'0'92'0,"0"0"34"0,21 2-13 0,-21-2-11 16,0 0-14-16,0 0-11 0,28-2-9 16,-28 2-7-16,16 0-7 0,-16 0-6 0,22 0-12 15,-22 0-23-15,23 2-40 0,-23-2-37 0,23 0-49 16,-12 0-44-16,-11 0-46 16,21-6-83-16,-12 3-587 0,-9 3-234 0</inkml:trace>
  <inkml:trace contextRef="#ctx0" brushRef="#br0" timeOffset="5559.99">7019 4964 2759 0,'0'0'80'0,"-17"-9"27"0,17 9 18 0,-11-9 12 0,11 9 7 16,0 0-4-16,0 0-15 0,0 0-15 0,0 0-9 15,0 0-15-15,0 0-11 16,30-21-4-16,-30 21-12 0,30-2-29 0,-14 0-54 0,5 2-87 16,1-2-83-16,-4-2-96 15,2 3-196-15,-3-4-435 0,-2 2-324 0</inkml:trace>
  <inkml:trace contextRef="#ctx0" brushRef="#br0" timeOffset="6670.3">8116 4740 2973 0,'8'-9'236'16,"-8"9"-125"-16,0 0-43 0,0 0-29 15,0 0-7-15,0 0 14 0,0 0 3 0,0 0 4 16,0 0 12-16,12 26 6 15,-12-26 1-15,0 25 2 0,0-25 1 0,0 28 2 16,0-11-5-16,0 1-26 0,2-2-9 16,-2 2-1-16,2-1-3 0,0-2-8 0,-2-15-7 15,6 27-31-15,-4-15-38 0,-2-12-53 0,4 20-66 16,-4-20-60-16,4 18-102 16,0-13-192-16,-4-5-356 0,0 0-246 15</inkml:trace>
  <inkml:trace contextRef="#ctx0" brushRef="#br0" timeOffset="6899.99">8403 4969 2767 0,'17'1'59'0,"-17"-1"-3"0,0 0-3 0,21 0 11 16,-21 0-16-16,0 0-3 15,28-1 7-15,-28 1-1 0,23-3-4 0,-23 3-5 16,28 0-4-16,-12-2-7 0,-16 2-2 16,36 0-4-16,-16 0-1 0,1 0-27 0,0 0-35 15,0 0-53-15,-2 0-55 0,2 0-53 0,-2 0-87 16,1-1-536-16,-6-1-146 16</inkml:trace>
  <inkml:trace contextRef="#ctx0" brushRef="#br0" timeOffset="7430.33">9161 4702 2449 0,'11'-11'-58'0,"-11"11"8"0,0 0 0 16,10-14 2-16,-10 14 5 0,0 0 8 16,6-11 21-16,-6 11 14 0,0 0 32 15,0 0 18-15,0 0 10 0,0 0 6 0,0 0 21 0,0 0 12 16,-46 29 5-16,33-18-8 16,3 2 1-16,-1 2-10 0,-2 2-4 0,3 2-8 0,2-1-7 15,-2-1-3-15,4-2-12 16,2 2-4-16,2-2-3 0,-2 3-4 0,4-18-6 15,2 25-3-15,-2-25-3 16,8 23-2-16,-8-23-2 0,12 13-5 0,-12-13-3 0,18 3-1 16,-18-3 0-16,21-1-4 15,-21 1 0-15,26-14 1 0,-14 4 5 0,4 1 8 16,-2-5 14-16,3 1 16 0,-4 1 15 0,2 3 9 16,-5 0 2-16,2-1-6 0,0 2-8 15,-12 8-3-15,16-13-8 0,-16 13-10 0,13-7 0 16,-13 7 9-16,0 0-3 15,17-8-6-15,-17 8-2 0,0 0 0 0,0 0-11 16,0 0-2-16,0 0 4 16,0 0-4-16,0 0-5 0,0 0-3 0,0 0-4 0,0 0-4 15,0 0-16-15,0 0-27 0,0 0-33 0,0 0-47 16,0 0-37-16,0 0-49 16,0 0-28-16,0 0-24 0,0 0-51 0,0 0-104 0,0 0-567 15,0 0-409-15</inkml:trace>
  <inkml:trace contextRef="#ctx0" brushRef="#br0" timeOffset="7740.17">9546 4696 2924 0,'24'-5'-3'0,"-24"5"40"0,12-3-6 15,-12 3 0-15,0 0-1 16,0 0-4-16,15-3 2 0,-15 3 15 0,0 0 15 16,0 0 17-16,0 0 8 15,0 0 2-15,0 0-3 0,0 0-1 0,-45 21-6 0,45-21-9 16,-14 8-8-16,14-8-5 15,-13 9-4-15,13-9-10 0,-8 11 1 0,8-11-8 16,-2 16 1-16,2-16-9 16,0 0-2-16,12 26-7 0,-5-17 0 0,3 3-1 0,-2 0 1 15,1-1-3-15,2 2-22 0,-5-1 0 0,2-1 3 16,-2 3 4-16,1 1 5 16,-4-1 8-16,-3-14 10 0,2 22 15 0,-2-22-5 15,-2 21 6-15,2-21-6 16,-14 17-3-16,6-10-5 0,8-7-7 0,-14 12-27 0,2-7-44 15,12-5-63-15,0 0-70 16,-20 2-73-16,20-2-144 0,-15-3-177 0,15 3-259 16,-13-12-181-16</inkml:trace>
  <inkml:trace contextRef="#ctx0" brushRef="#br0" timeOffset="8150.29">9998 4616 2443 0,'0'0'-40'16,"0"0"37"-16,0 0 0 0,0 0 9 0,0 0 23 16,0 0 18-16,0 0 21 15,-39 23 15-15,39-23 20 0,-15 22 6 0,9-8 1 0,-1 2-5 16,1 0 0-16,2 2-4 15,2 0-17-15,0 3-5 0,2-2-6 0,2 4-8 16,2 1-5-16,2-1-4 16,3 1-9-16,1-1-5 0,1 0-12 0,-2-3-38 0,3-2-53 15,3 1-65-15,0-2-58 0,-1-2-56 0,-3-6-128 16,2 3-493-16,-2-4-212 16</inkml:trace>
  <inkml:trace contextRef="#ctx0" brushRef="#br0" timeOffset="8642.52">10188 4820 2596 0,'0'0'-9'0,"6"-11"18"0,-6 11 13 0,0 0 5 16,0 0 5-16,6-14 20 0,-6 14 38 15,0 0 13-15,0 0 5 0,0 0-9 0,0 0-6 16,0 0-9-16,0 0-6 16,0 0-7-16,0 0-9 0,-10 55-7 0,10-55-5 15,2 23-6-15,0-11-4 0,-2-12-3 0,6 22-5 0,-2-11-1 16,-4-11-2-16,9 18-5 16,-9-18 0-16,13 15-2 0,-5-11-4 0,-8-4-1 15,17 6-3-15,-17-6-2 16,0 0-1-16,26-8-1 0,-26 8-1 0,14-13 0 0,-8 4 2 15,-6 9 9-15,16-16 4 16,-16 16 13-16,10-13 4 0,-10 13-3 0,8-11 2 16,-8 11-6-16,11-8-8 0,-11 8-3 0,0 0-3 0,0 0-1 15,17-4-2-15,-17 4 2 16,0 0-2-16,0 0-2 0,0 0 0 0,27 6 5 16,-27-6 5-16,0 0 9 15,18 3 10-15,-18-3 10 0,0 0 6 0,0 0 3 0,25-3-5 16,-25 3-3-16,13-8-4 15,-13 8-2-15,15-13-5 0,-7 5-8 0,-8 8 2 16,14-15-12-16,-4 7-17 16,-10 8-38-16,12-15-55 0,-12 15-80 0,10-13-92 0,-10 13-133 15,7-14-210-15,-7 14-21 0,0 0-276 0,0 0-276 16</inkml:trace>
  <inkml:trace contextRef="#ctx0" brushRef="#br0" timeOffset="9020.02">10552 4870 2751 0,'12'15'-59'16,"-12"-15"10"-16,11 15 2 0,-4-6-1 15,-1 3 15-15,0 0 23 0,-2 1 29 0,2 0 25 16,-6-13 18-16,7 26 13 0,-4-14-5 0,-3-12-2 16,4 23-2-16,-2-12-10 15,-2-11 0-15,2 22-9 0,-2-22-8 0,2 20 1 0,-2-20-3 16,2 18 1-16,-2-18-6 15,0 0-3-15,4 13-3 0,-4-13-10 0,0 0 0 16,0 0-2-16,0 0-2 16,0 0-3-16,0 0 5 0,21-38-4 0,-21 38 18 0,11-25 22 15,-5 13 14-15,-6 12 18 0,9-17 9 0,-9 17 1 16,6-17 3-16,-6 17-5 16,6-10-11-16,-6 10 6 0,0 0 7 0,0 0 1 0,14-7-1 15,-14 7-13-15,0 0-6 16,0 0-5-16,0 0-9 0,0 0-7 0,16 29-5 15,-16-29-3-15,8 13-6 16,-8-13-11-16,9 15-13 0,-9-15-32 0,8 15-40 16,-8-15-53-16,9 13-73 0,-5-9-63 0,-4-4-118 0,0 0-178 15,11 4-52-15,-11-4-265 16,0 0-215-16</inkml:trace>
  <inkml:trace contextRef="#ctx0" brushRef="#br0" timeOffset="9230.34">10808 4738 2674 0,'0'0'71'15,"0"0"-4"-15,2-21-7 0,-2 21-6 0,0 0-4 16,10-11-3-16,-10 11 10 16,16-8 18-16,-16 8 15 0,21-6-2 0,-9 2-14 0,-12 4-5 15,32-3-8-15,-16 0-6 16,4 2-6-16,-1-1-11 0,0 0-26 0,-2-2-40 15,-17 4-61-15,34-4-61 16,-17 1-68-16,-17 3-127 0,21-6-528 0,-15 2-237 0</inkml:trace>
  <inkml:trace contextRef="#ctx0" brushRef="#br0" timeOffset="9430.09">10964 4620 2759 0,'0'0'10'0,"0"0"2"0,-12 7 6 0,12-7 10 16,0 0 20-16,-7 19 26 15,7-19 28-15,0 20 22 0,0-20 8 0,0 22 3 16,0-22-7-16,2 29-9 16,3-13-7-16,-3 1-11 0,3-1-27 0,-2 0-7 0,2-1-7 15,1 2-6-15,-2-4-6 0,3 3-10 0,-1-6-31 16,-6-10-45-16,14 22-61 16,-4-12-81-16,-10-10-54 0,16 10-118 0,-8-6-205 0,-8-4-298 15,0 0-202-15</inkml:trace>
  <inkml:trace contextRef="#ctx0" brushRef="#br0" timeOffset="9629.93">11271 4585 2851 0,'0'0'129'16,"0"0"-17"-16,13-7-14 0,-13 7-9 0,0 0 8 16,0 0 20-16,0 0 14 0,0 0 2 15,21 24-3-15,-15-10-7 0,2 3-10 0,-4 7-11 16,0 1-11-16,3 2-11 15,-4 2-7-15,-1 3-8 0,-2 7 4 0,0 1-31 16,-5 3-45-16,-6 1-74 0,-5 3-92 16,-9 15-101-16,-9-3-251 0,-6-4-91 0,-7 0-284 15,-7-5-287-15</inkml:trace>
  <inkml:trace contextRef="#ctx0" brushRef="#br0" timeOffset="11220.22">2119 7281 2679 0,'0'0'28'0,"0"0"37"0,0-20-1 0,0 20-11 15,0 0-6-15,0 0-4 16,10-18-8-16,-10 18 12 0,0 0-3 15,19-9-1-15,-19 9-4 0,19-3-7 0,-19 3-3 16,25 0-6-16,-25 0 4 0,28 0-9 0,-13 0 0 16,-15 0-1-16,27 3-3 0,-27-3 5 0,23 4 0 15,-13-1 10-15,-10-3 7 0,10 13 17 16,-10-13 18-16,0 0 5 0,-6 22 1 16,6-22 1-16,-14 19 1 0,4-9-8 15,0 0-6-15,1 0-7 0,1 2-4 0,8-12-8 16,-12 18-4-16,12-18-8 15,-1 19-9-15,1-19-4 0,0 0-7 0,6 30-2 0,1-17 2 16,-7-13-6-16,10 22 2 16,-3-10-4-16,-3 1 4 0,2 1-3 0,-6-14 5 15,4 28-2-15,-4-16 5 0,0-12 2 0,-8 30 1 0,2-17 1 16,-5 1-4-16,0-1-3 16,0 2 2-16,-3-4-3 0,0 0-4 0,0 0-17 15,2 0-27-15,-1-3-31 16,2 1-40-16,1 1-61 0,10-10-63 0,-15 10-97 15,15-10-178-15,-10 6-426 16,10-6-345-16</inkml:trace>
  <inkml:trace contextRef="#ctx0" brushRef="#br0" timeOffset="11560.36">2810 7347 2889 0,'12'-5'56'0,"-12"5"29"0,14-5-12 16,-14 5-5-16,0 0-8 0,0 0-11 0,0 0-1 16,0 0-8-16,0 0 2 15,0 0-6-15,0 0-3 0,0 0-4 0,-26 33-3 16,16-22-2-16,0-2-2 16,-1 1-1-16,0-1 0 0,1 1-2 0,-1 0 2 0,-1 0-1 15,2 0 4-15,10-10-3 16,-16 18 6-16,10-9-1 0,6-9-2 15,-4 19-3-15,4-19 0 0,0 23 3 16,0-23-2-16,8 27 6 0,-4-12 3 0,4 0 4 16,4 2 3-16,-4-2 6 0,2 0-2 0,3 5-3 0,-3-3-6 15,3-2-1-15,-2 1-4 16,-3-3-15-16,2-2-28 0,0 2-37 0,0-2-54 0,-2 0-64 16,3-4-69-16,-11-7-121 15,13 13-204-15,-7-11-279 0,-6-2-185 0</inkml:trace>
  <inkml:trace contextRef="#ctx0" brushRef="#br0" timeOffset="11780.27">3079 7404 2530 0,'0'0'57'0,"9"-12"41"15,-9 12 0 1,0 0 13-16,0 0 14 0,0 0 17 0,0 0 19 0,0 0 4 15,0 0-3-15,23 23-20 16,-23-23-14-16,6 29-13 0,-4-12-15 0,2 1-15 0,2 2-11 16,-2 1-34-16,0-3-40 0,0 4-54 15,-2-1-82-15,0 1-77 0,-2-3-120 16,-2-1-205-16,-2-1-387 0,-2 0-331 0</inkml:trace>
  <inkml:trace contextRef="#ctx0" brushRef="#br0" timeOffset="12229.99">1613 7429 2711 0,'6'-12'-3'0,"-6"12"46"0,8-15-4 16,-8 15-7-16,0 0-9 15,7-13-5-15,-7 13-3 0,0 0 11 0,0 0-1 0,0 0-2 16,0 0 1-16,0 0-3 15,0 0-2-15,-40 28 5 0,28-18 12 0,2-2 9 16,10-8 10-16,-19 14 6 16,6-6 0-16,13-8-6 0,-17 11-5 0,9-5-5 0,8-6-1 15,-12 12 1-15,12-12 2 0,-8 13 1 0,8-13 9 16,6 23 8-16,-6-23 6 16,7 26 3-16,2-11-7 0,2 5-7 0,1 0-4 0,1-1-4 15,0 1-7-15,-2-2-8 16,4 4-18-16,-5-3-23 0,-1-1-29 0,-1-2-36 15,0-1-51-15,-3 2-61 16,-1-5-45-16,-4-1-101 0,0-11-653 0,-2 18-437 0</inkml:trace>
  <inkml:trace contextRef="#ctx0" brushRef="#br0" timeOffset="12540.01">1037 7618 2962 0,'0'0'-57'0,"0"0"27"15,0 0 14-15,0 0-13 0,0 0 9 0,-19-4 0 16,19 4 20-16,0 0 24 16,0 0 21-16,0 0 12 0,-20-4 16 0,20 4 6 0,0 0 11 15,0 0-3-15,-12-7-8 16,12 7-5-16,0 0-9 0,0 0-8 15,0-20-5-15,0 20-2 0,0 0 1 16,0 0 1-16,17-20 0 0,-17 20-4 0,13-8-4 0,-13 8 1 16,0 0-5-16,18-1 0 0,-18 1-9 0,0 0-10 15,0 0-42-15,24 19-64 16,-24-19-72-16,10 14-86 0,-10-14-178 0,4 13-520 16,-1-8-359-16</inkml:trace>
  <inkml:trace contextRef="#ctx0" brushRef="#br0" timeOffset="13590.02">5916 7221 2921 0,'0'0'38'0,"-6"-15"17"0,6 15-1 0,0 0-10 15,0 0 5-15,0 0 17 16,0 0 20-16,0 0 13 0,0 0-3 0,0 0-8 15,0 0-8-15,0 0-8 0,0 0-8 16,0 0-3-16,0 0-8 0,4 48-3 0,-4-48-11 16,10 20 0-16,-3-8-3 0,-7-12-6 15,12 17-3-15,-5-10-6 0,-7-7-13 16,13 12-10-16,-13-12-16 0,12 7-5 0,-12-7-1 16,0 0 0-16,22-2-1 0,-22 2 10 15,0 0 1-15,16-14 9 0,-16 14 8 0,11-16 17 16,-11 16 21-16,8-17 16 15,-8 17 20-15,5-15 8 0,-5 15 3 0,6-14-5 0,-6 14-10 16,0 0-13-16,8-12-1 16,-8 12 0-16,0 0-8 0,0 0-7 0,0 0-13 15,0 0 2-15,0 0-2 0,0 0-4 0,9 48-1 0,-5-30 0 16,-2-1-1-16,0 3-8 16,2 5 1-16,0 1-6 0,1 4 4 0,0 1-5 15,-3-4 0-15,2 5 0 16,-2-3 0-16,0 2-1 0,-2-1-2 0,0-1-1 15,-2-1-2-15,0-1 2 0,0-2 7 16,-4-2 7-16,1 0 7 0,-4-2 9 0,-1-1 8 16,-3-4 22-16,3-3-2 0,-3-1-5 0,0-2-4 0,1-3-1 15,12-7-5-15,-26 6-12 16,26-6 4-16,-23-5-7 0,23 5-2 0,-24-12-14 16,16 1-21-16,2-1-29 15,0-1-27-15,4-4-44 0,-3-3-53 0,5 1-68 0,0 3-63 16,3-4-104-16,-1 1-176 15,2 2-64-15,2-2-379 0,0 1-495 0</inkml:trace>
  <inkml:trace contextRef="#ctx0" brushRef="#br0" timeOffset="13829.91">6278 7188 3019 0,'10'-14'-47'15,"-10"14"37"-15,0 0 20 16,8-9 13-16,-8 9 20 0,0 0 15 0,0 0 17 16,0 0 11-16,0 0 2 0,0 0 7 0,-14 59 2 15,10-42 1-15,0 3-2 0,2-1-3 16,-2 6-8-16,4-5-9 0,-3 3-10 0,6-1-4 16,-1 4-8-16,4 0-5 15,-2-6-20-15,4 2-28 0,0-3-42 0,2-3-62 0,2-1-71 16,1-4-75-16,-2-1-170 15,1-4-557-15,-12-6-430 0</inkml:trace>
  <inkml:trace contextRef="#ctx0" brushRef="#br0" timeOffset="14000.35">6424 7431 3080 0,'0'0'120'0,"0"0"19"15,0 0-22-15,9-16-30 16,-9 16-23-16,10-8-1 0,-10 8-11 0,21-7-2 15,-21 7-10-15,26-4-6 0,-12 1-41 16,-14 3-38-16,26-4-56 0,-11 4-66 0,-1-7-80 16,-14 7-180-16,22-8-443 0,-12 4-234 0</inkml:trace>
  <inkml:trace contextRef="#ctx0" brushRef="#br0" timeOffset="14170">6581 7280 2840 0,'0'0'116'16,"0"0"18"-16,0 0-9 15,0 0 7-15,0 0 3 0,0 0 7 0,-22 38 10 0,20-23-9 16,2-15-37-16,2 34-9 16,-2-12-9-16,0 0-8 0,0 2-10 0,5 0-9 15,-3-2-23-15,0 0-36 0,-2-3-46 0,2-3-54 0,0 1-72 16,0-2-59 0,-2-2-91-16,0-13-173 0,3 13-445 0,-3-13-353 0</inkml:trace>
  <inkml:trace contextRef="#ctx0" brushRef="#br0" timeOffset="14370.1">6782 7283 3006 0,'0'0'49'15,"17"-5"-1"-15,-17 5-4 16,0 0-1-16,0 0 6 0,22 13 22 0,-22-13 14 0,14 22 9 16,-8-10-2-16,-2 5-2 15,0 1-6-15,1 3-6 0,-5-2-7 0,2 3-7 16,-2-2-9-16,0 1-4 15,-2-1-4-15,-1 2-6 0,-1-3-16 0,0-2-35 0,0-1-33 16,0-3-60-16,-2 4-66 16,6-17-92-16,-12 16-167 0,6-12-526 0,6-4-387 15</inkml:trace>
  <inkml:trace contextRef="#ctx0" brushRef="#br0" timeOffset="14580.16">7124 7565 3014 0,'0'0'19'15,"30"-4"3"-15,-15 4-5 0,-15 0-3 16,32-1-7-16,-16-2-2 0,2 1-14 0,1 1-36 16,-19 1-27-16,32-6-37 15,-16 3-27-15,-5 0-29 0,0-3-23 0,-3 1-16 16,-8 5-107-16,6-13-282 0,-6 13 205 15</inkml:trace>
  <inkml:trace contextRef="#ctx0" brushRef="#br0" timeOffset="14679.9">7308 7479 1858 0,'0'0'121'0,"-16"-11"50"16,16 11 26-16,-15-7 9 0,15 7 2 0,-10-7-10 15,10 7-13-15,0 0-23 0,0 0-20 0,0 0-15 0,0 0-18 16,0 0-41-16,0 0-53 16,31-16-70-16,-31 16-83 0,28 0-72 0,-16-1-110 15,3-1-601-15,0-1-324 16</inkml:trace>
  <inkml:trace contextRef="#ctx0" brushRef="#br0" timeOffset="14990.19">7889 7165 2851 0,'0'0'31'0,"0"0"31"15,0 0 7-15,0 0 10 0,0 0 2 0,15 25 14 0,-15-25 24 16,2 21 15-16,0-7 6 16,0 7-1-16,2-4-11 0,-2 1-9 0,2 1-16 15,0 4-8-15,4 1-11 16,-2-1-8-16,-2-1-12 0,0-1-26 0,2-2-31 15,-2-4-45-15,-2 1-55 0,3-1-69 16,-1-2-54-16,-2-5-105 0,-2-8-179 0,5 14-458 16,-5-14-390-16</inkml:trace>
  <inkml:trace contextRef="#ctx0" brushRef="#br0" timeOffset="15170.31">8181 7457 2939 0,'0'0'87'16,"15"-2"31"-16,-15 2-13 16,0 0-13-16,25-4-11 0,-25 4-14 0,30-2-6 15,-14 2-2-15,-16 0-7 0,37-2-22 0,-19 2-39 0,4 0-50 16,-3 0-57 0,-19 0-62-16,38-3-89 0,-17 1-193 0,-6-1-343 0,-15 3-118 15</inkml:trace>
  <inkml:trace contextRef="#ctx0" brushRef="#br0" timeOffset="15740.52">9034 7322 2568 0,'0'0'75'16,"0"0"-7"-16,0 0-10 0,0 0-7 0,0 0 4 15,0 0-4-15,0 0 2 16,0 0-8-16,0 0-4 0,0 0-6 0,0 0-3 16,0 0-2-16,21 23-6 0,-21-23-8 0,28 0-16 0,-12-3-8 15,-16 3-2-15,35-7-1 16,-19 1 3-16,0-1 1 0,-2-2 11 0,-2-1 10 16,-1 0 11-16,0 0 13 15,-3 0 24-15,-8 10-2 0,9-19 3 0,-9 19 4 0,2-16-4 16,-2 16 0-16,0 0 1 15,0 0-4-15,-17-21 5 0,17 21-6 0,-21-4 0 16,21 4-2-16,0 0-6 0,-39 10 4 0,25-5 7 0,-1 3 5 16,2 2 1-16,-2 1 3 15,3 0 2-15,2 2-3 0,-2-1 0 0,4 1-11 16,2 3 4-16,2-1 0 16,0 0-12-16,4-15-2 0,2 29 21 0,2-14-7 0,2-2-7 15,4 0-10-15,4-3-15 16,0 0-16-16,3-1-27 0,5-1-23 0,-2-4-33 15,2-4-44-15,-1 1-60 16,4-2-72-16,-2-5-103 0,1-2-210 0,-1-2-59 0,-2-2-287 16,0-6-287-16</inkml:trace>
  <inkml:trace contextRef="#ctx0" brushRef="#br0" timeOffset="17399.99">9461 6759 798 0,'0'0'409'0,"0"0"-64"16,0 0-110-16,0 0-45 15,0 0-25-15,0 0-19 0,0 0 7 0,0 0-1 0,0 0 1 16,0 0 0-16,52-2-5 15,-52 2-16-15,21 0-13 0,-21 0-11 0,23 0-14 16,-23 0-10-16,25 0-10 16,-25 0-8-16,26 2-17 0,-12-2-28 0,-14 0-40 15,24 4-48-15,-24-4-57 0,23 2-64 0,-23-2-80 0,19 0-174 16,-8 0-385-16,-11 0-154 16</inkml:trace>
  <inkml:trace contextRef="#ctx0" brushRef="#br0" timeOffset="18140.23">10184 6468 2391 0,'0'0'-47'0,"10"-9"33"0,-10 9 14 0,10-12 14 15,-10 12-2-15,0 0-3 0,9-12 8 0,-9 12-2 0,0 0 17 16,0 0 11-16,0 0 12 16,0 0 8-16,0 0 4 0,0 0 0 0,-45 28-4 15,29-17 1-15,1 5-1 16,-2 0-4-16,2 1 3 0,1 5-5 0,-2-4-5 0,4 3-10 15,1-2-2-15,1 2-3 16,3-2-3-16,3-1-9 0,2-2-3 0,4 2-22 16,-2-18-20-16,11 27-18 0,-5-14-24 0,5-4-4 15,-1-2 5-15,0 1 4 0,-10-8 5 16,22 8-1-16,-22-8 13 0,19 0 20 0,-19 0 31 16,0 0 28-16,21-13 9 15,-21 13 12-15,4-16 14 0,-4 16 12 0,0-16 9 16,0 16 4-16,0 0 0 0,-17-31-1 15,9 21-5-15,-1 1-8 0,9 9-11 0,-20-18-10 16,10 13-5-16,10 5-17 16,-14-11-34-16,14 11-42 0,-10-10-57 0,10 10-76 15,0 0-66-15,0 0-143 0,0 0-562 0,12-17-354 0</inkml:trace>
  <inkml:trace contextRef="#ctx0" brushRef="#br0" timeOffset="18579.87">10380 6541 2912 0,'-16'-10'29'15,"16"10"30"-15,0 0 17 16,0 0 21-16,-9-10 18 0,9 10 1 0,0 0-7 0,0 0-11 16,0 0-9-16,0 0-11 0,0 0-7 0,38-13-6 15,-38 13-8-15,36-2-7 16,-15 2-6-16,2-2-4 0,1 2-4 0,-1-4-8 16,-2 4-18-16,2 0-27 0,-3-1-35 15,-20 1-53-15,34-3-52 0,-20 2-54 0,-3-1-59 16,-11 2-139-16,8-6-491 15,-8 6-280-15</inkml:trace>
  <inkml:trace contextRef="#ctx0" brushRef="#br0" timeOffset="18820.27">10529 6421 2806 0,'0'0'47'15,"0"0"25"-15,-22-4-5 0,22 4-5 0,0 0-6 16,0 0-2-16,0 0 16 16,0 0 25-16,0 0 18 0,0 0 6 0,0 0-1 0,0 32-6 15,0-32-9-15,4 26-11 16,-4-26-7-16,4 31-9 0,-4-12 1 0,0-2 0 15,0 2-3-15,0 0 0 16,0 0 1-16,0-1 7 0,0-1-13 0,0 0-4 0,0-17-5 16,0 28 1-16,0-16-4 0,0-12-4 0,7 20-2 15,-2-9-7-15,-5-11 5 16,20 15-16-16,-5-11-5 0,3-3-30 0,-18-1-28 16,36-1-46-16,-18-5-61 0,8 2-76 15,-3-4-63-15,1 0-92 0,-4-1-174 0,-3 2-48 16,-2-3-305-16,-4 2-274 15</inkml:trace>
  <inkml:trace contextRef="#ctx0" brushRef="#br0" timeOffset="22480.05">11483 7167 1114 0,'0'0'199'0,"10"-7"-60"0,-10 7-54 16,0 0-13-16,0 0-17 0,14-11 4 0,-14 11-14 15,0 0-1-15,0 0 8 16,0 0-3-16,0 0 7 0,0 0-7 0,0 0 9 0,0 0-3 15,0 0 11-15,0 0-10 16,0 0-5-16,-45-3-2 0,45 3 3 0,-25 8-13 16,10-2-1-16,0-1-5 0,-2 4-1 15,17-9-7-15,-21 9-1 0,10-6-5 16,11-3-4-16,-19 13 3 0,19-13 1 0,-10 10-1 0,10-10 4 16,-6 12-15-16,6-12 2 15,0 0 3-15,0 0-5 0,18 20 12 0,-18-20-21 16,22 13 5-16,-10-9 3 0,1 3-2 15,1 1 2-15,2-3 1 0,-4 3 8 0,1-1 15 16,-2 0 15-16,-11-7 8 16,21 15 11-16,-15-7 5 0,-6-8 6 0,8 19 5 15,-8-19 7-15,0 18 2 0,0-18 6 0,-2 17 2 0,2-17-1 16,-14 16 7-16,14-16 2 16,-19 11-6-16,8-8 10 0,11-3-11 15,-25 6-14-15,25-6-5 0,-26 2-15 16,26-2-25-16,-25-4-35 0,25 4-40 0,-24-9-60 0,24 9-63 15,-14-10-57-15,8 3-84 16,6 7-174-16,-10-15-483 0,10 15-391 16</inkml:trace>
  <inkml:trace contextRef="#ctx0" brushRef="#br0" timeOffset="22700.28">11574 7314 2925 0,'18'8'-29'0,"-18"-8"8"16,10 7 2-16,-10-7 16 16,12 12 34-16,-12-12 33 0,8 19 26 0,0-9 9 0,-3 5 9 15,0-4-4-15,-1 2-6 0,-4-13-8 0,10 28-10 16,-4-16-8-16,-3 2-8 16,-3-14-8-16,10 23-7 0,-7-14-20 0,-3-9-32 15,4 15-37-15,-4-15-55 0,4 14-79 16,-4-14-91-16,0 0-193 0,0 0-412 0,0 0-234 15</inkml:trace>
  <inkml:trace contextRef="#ctx0" brushRef="#br0" timeOffset="22859.97">11689 7131 2846 0,'0'0'110'0,"7"-19"-4"0,-7 19-14 0,4-13-19 0,-4 13-16 16,0 0-19-16,3-13-19 15,-3 13-40-15,0 0-54 0,0 0-45 0,6-11-53 16,-6 11-115-16,0 0-533 16,0 0-144-16</inkml:trace>
  <inkml:trace contextRef="#ctx0" brushRef="#br0" timeOffset="23179.93">11743 7273 2487 0,'0'0'40'0,"9"18"32"0,-9-18-17 15,2 22-4-15,-2-22-1 16,5 22 14-16,-5-22 13 0,2 22 24 0,-2-9 9 16,0-13-6-16,2 22-10 0,-2-22-11 0,0 19-7 0,0-19-6 15,2 18-12-15,-2-18-5 16,0 0-3-16,0 20-4 0,0-20-10 16,0 0-9-16,0 0-11 0,0 0-6 15,14 5-5-15,-14-5-1 0,0 0-4 0,0 0 1 16,0 0 8-16,34-25 7 0,-34 25 7 15,11-10 5-15,-11 10 5 0,15-6 10 0,-15 6 18 16,17-2 13-16,-17 2 6 16,0 0 3-16,27 8-18 0,-27-8-4 0,17 12-5 0,-8-6-7 15,-9-6-9-15,18 17-12 0,-8-12-33 0,-10-5-41 16,14 13-55-16,-7-6-65 16,-7-7-54-16,16 10-72 0,-16-10-183 0,13 8-507 0,-6-8-442 15</inkml:trace>
  <inkml:trace contextRef="#ctx0" brushRef="#br0" timeOffset="23410.23">12259 7099 3204 0,'0'0'44'16,"0"0"-6"-16,0 0-6 15,0 0-2-15,0 0 4 0,0 0 16 0,0 0 35 0,0 0 25 16,-37 39 8-16,24-21 2 15,3 3-5-15,-1 1-10 0,4-3-7 0,-3 4-11 16,4 3-11-16,2-2-8 0,2 0-8 0,2 3-5 16,2 1 12-16,2-6-20 0,0 3-33 15,3-3-39-15,1-2-55 0,2-3-66 0,1 0-65 16,3-5-74-16,-5-3-150 16,2 1-152-16,-2-5-294 0,0-1-248 0</inkml:trace>
  <inkml:trace contextRef="#ctx0" brushRef="#br0" timeOffset="24860.27">12609 7171 2541 0,'0'-15'-35'0,"0"15"59"0,0 0 21 0,0-21 15 15,0 21 12-15,0 0 8 16,0 0 2-16,-2-23 0 0,2 23 1 0,0 0-3 0,0 0 1 16,-8-9 8-16,8 9 9 0,0 0 4 0,0 0 1 15,0 0-1-15,0 0-9 16,-32 31-5-16,23-20-12 0,0 1-4 0,2 2-13 0,0 1-2 16,1 1-6-1,0 0-5-15,0 0-6 0,0 0-2 0,3-3-6 0,3-13-3 16,-4 28-2-16,4-28-4 15,4 23-3-15,-4-23-4 0,9 19-6 0,-1-10-7 0,-8-9-9 16,17 12-5-16,-17-12 0 0,19 7 1 0,-7-7 0 16,-12 0 5-16,0 0 2 15,30-7 1-15,-30 7 8 0,20-9 1 0,-20 9 4 16,15-8 6-16,-15 8 0 0,12-8-1 16,-12 8-5-16,0 0 0 0,12-7-2 0,-12 7 0 15,0 0-1-15,0 0 4 16,0 0-4-16,0 0-1 0,0 0-1 0,10 28 0 15,-10-28 2-15,10 13-3 0,-10-13-1 16,11 11 1-16,-3-3 0 0,-8-8 11 0,14 8 2 16,-14-8 9-16,18 3 14 15,-18-3 16-15,0 0 2 0,27-4 4 0,-27 4 3 16,16-11 2-16,-16 11-3 0,13-17 6 0,-5 6-6 0,-2-2-13 16,-3-1-10-16,1-1 3 15,4 0-11-15,-8 15-6 0,7-28-14 0,-2 14-24 16,-3 2-35-16,1 1-44 0,-3 11-63 15,0-19-75-15,0 19-67 0,2-16-142 0,-2 16-173 16,0 0 27-16,0 0-324 16,0 0-296-16</inkml:trace>
  <inkml:trace contextRef="#ctx0" brushRef="#br0" timeOffset="25410.33">13048 7432 2649 0,'0'0'-43'15,"0"0"46"-15,0 0 12 16,-20-40 15-16,20 40 5 0,0 0 24 0,-19-6 22 16,19 6 24-16,0 0 2 15,0 0-2-15,-33 14-5 0,22-7-7 0,11-7-4 16,-21 17-2-16,10-6 7 0,5 1-10 15,-1 2-8-15,0-1-7 0,7-13-5 0,-9 23-9 16,7-11-4-16,2-12-8 16,-5 16-1-16,5-16-6 0,0 0-2 0,5 23-4 0,-5-23 0 15,0 0-3-15,11 9 8 0,-11-9 2 0,0 0 6 16,0 0 1-16,0 0-1 16,0 0-4-16,31-22 2 0,-23 11-4 0,-2-3 4 0,-1-1 2 15,-1-2-7-15,5-4-3 16,-2-4-2-16,0-2-1 0,1 0 2 0,-1-4 11 15,-1 2 4-15,4-2 6 16,-3 2 3-16,-1 2 17 0,1-1-3 0,-2 2 6 0,-1 0-10 16,1 2-1-16,-1 5-6 0,-2 0-1 0,2 2-4 15,-3 2-10-15,-1 15-8 16,2-23 0-16,-2 23-8 0,0 0-1 0,0 0-3 0,0 0 3 16,0 0-3-16,0 0 0 15,0 0 3-15,-22 44 3 0,17-19-1 0,-2-1-16 16,3 5 0-16,0 1 1 15,3 1-3-15,-1 6 1 0,2-2-2 0,2 1-1 0,1 0 0 16,1 0 0-16,2 2-3 16,0-5-9-16,0-6-26 0,1 2-21 0,-1-5-28 15,-1-2-31-15,-1-4-57 0,1-3-78 0,2-7-65 0,-3 3-179 16,-4-11-108-16,7 7-5 16,-7-7-392-16,0 0-460 0</inkml:trace>
  <inkml:trace contextRef="#ctx0" brushRef="#br0" timeOffset="25639.89">13214 7193 3250 0,'0'0'41'0,"0"0"-7"0,9-12 0 16,-9 12-10-16,0 0 5 15,20-7 14-15,-20 7 30 0,25-3 10 0,-8 3 0 16,-17 0 0-16,40 3-6 0,-19-3-11 15,4 3-4-15,4-1-8 0,0 0-7 0,-1 0-8 16,-4-1-24-16,-2-1-44 0,-1 0-59 0,-1 0-73 16,-2-1-52-16,-4-1-88 15,-14 2-153-15,15-10-428 0,-15 10-249 0</inkml:trace>
  <inkml:trace contextRef="#ctx0" brushRef="#br0" timeOffset="25899.86">13380 7079 2584 0,'0'0'18'0,"-20"-1"34"0,20 1 8 0,0 0 0 15,-20 5 2-15,20-5 13 16,0 0 17-16,-3 17 15 0,3-17-1 0,3 23 6 16,-3-23 2-16,4 27 1 0,-2-12-15 0,0 3 4 15,2-2-2-15,-2 3 3 16,-2-1-3-16,0 0 4 0,0 1 0 0,0-1-8 0,0-18 22 16,-6 34-2-16,4-18-8 15,2-16-3-15,-2 24-37 0,2-24-2 0,2 20 0 0,-2-20-7 16,8 15-2-16,0-8-6 15,-8-7-1-15,21 8-13 0,-6-6-3 0,-15-2-6 16,31-2-25-16,-10-2-32 16,-1-3-28-16,2-4-42 0,-1 0-52 0,2-1-70 0,-4-1-56 15,0-2-102-15,-6 0-161 0,3 1-74 0,-5 0-305 16,-3 1-315-16</inkml:trace>
  <inkml:trace contextRef="#ctx0" brushRef="#br0" timeOffset="26369.82">14052 7283 2846 0,'0'0'38'0,"0"0"16"0,-2 25-6 0,2-25 0 16,0 0-4-16,20 0 7 15,-20 0 15-15,31 2 3 0,-15-2-5 0,6 0-8 0,-3 0-8 16,3 0-4-16,0 0-5 15,1 0-7-15,-1 0-22 0,1-2-35 0,-3 0-33 16,0 1-45-16,-2-1-38 16,-2-1-35-16,-7 0-78 0,-9 3-135 0,13-10-362 0,-13 10-31 15</inkml:trace>
  <inkml:trace contextRef="#ctx0" brushRef="#br0" timeOffset="26579.93">14236 7174 2276 0,'-13'-9'20'0,"13"9"28"16,0 0-12-16,-12-8 7 0,12 8 4 0,0 0 1 15,0 0 23-15,0 0 31 16,0 0 16-16,0 0 2 0,0 0 16 0,0 0 0 16,-3 35-3-16,3-35 3 0,-2 26 1 0,2-12-1 0,0-14-12 15,-2 33-11 1,2-15 9-16,0 2-14 0,0 0-12 0,0 2-11 0,2-2-9 16,-2 1-13-16,2 0-15 15,-1-1-31-15,1-1-43 0,1-4-61 0,-1 2-69 0,3-4-66 16,-1-1-87-16,3-2-199 15,-5-3-475-15,2 2-443 0</inkml:trace>
  <inkml:trace contextRef="#ctx0" brushRef="#br0" timeOffset="27760.22">14721 7103 3006 0,'0'0'-44'0,"0"0"30"0,4-20 20 15,-4 20 25-15,0 0 21 16,4-15 21-16,-4 15 11 0,0 0 10 0,0 0 26 0,0 0 14 16,0 0-5-16,0 0-9 0,0 0 2 0,0 0-3 15,0 0 0-15,0 0 2 16,0 0-2-16,0 0-8 0,-14 47 1 0,14-47 2 0,-4 19 7 16,4-19-16-16,-6 15-13 15,6-15-4-15,-4 18-18 0,4-18-5 0,-4 23-11 16,1-10-3-16,3-13-7 15,-4 31-4-15,1-15-2 0,3-1-12 0,0-15 0 0,-4 26-1 16,2-11-7-16,0 1-2 16,2-16-22-16,-7 26 0 0,4-13 2 0,-1 3 2 15,4-16 1-15,-9 28-4 0,5-14 4 0,1 4 6 0,-1-4-7 16,-1 3 3-16,3-2-1 16,-2 1 3-16,4-16-6 0,-5 30-1 0,1-17-1 15,4-13-1-15,-1 26 4 16,-2-15-3-16,3-11 2 0,-5 17-4 0,5-17 4 0,-2 18 0 15,2-18-1-15,0 0 1 16,-4 21 0-16,4-21 3 0,0 0-3 0,-2 14 0 16,2-14 3-16,0 0-2 0,0 0 6 0,0 0-7 0,-4 18 8 15,4-18-10-15,0 0-2 16,0 0 5-16,0 0-4 0,0 0-1 0,0 0-3 16,0 0-7-16,0 0 3 15,0 0-3-15,0-62 3 0,0 45-3 0,2-1 2 0,0-4-2 16,2-4 1-16,-2-1 1 15,5 0 1-15,-1-2 2 0,1-5 3 0,1 3 4 16,1-2-5-16,1-2 3 16,1 3-1-16,-2-1 0 0,0 1 6 0,2 0 0 0,1 1 2 15,0 3 0-15,-3-1 0 0,7 0-1 0,-3 3 2 16,2 2 0-16,-3 0-1 16,4 6-3-16,-2-4 0 0,0 5 4 0,1 2 0 0,1 0-2 15,0 2 1-15,2 1-2 16,-5 2 2-16,6 5-5 0,-3-1 5 0,-1 3 0 15,2 3-2-15,0 0-3 16,-1 3 5-16,0 4-3 0,-4 3 2 0,1 1 2 0,-5 3-2 16,-2 1-2-16,-1 0 3 0,-3 1 0 0,-4 0 2 15,-3 2-1-15,2-3 0 16,-7-2 2-16,1 2 2 0,-2-1 2 0,-3-3 1 0,-2 1 5 16,2-4-2-16,-1-1 1 15,0 1 2-15,2-3-5 0,13-5 5 0,-23 9-6 16,23-9 3-16,-17 3-8 15,9-3-16-15,8 0-2 0,0 0-6 0,0 0-4 16,0 0-4-16,0 0-1 0,0 0-2 16,0 0 1-16,0 0 4 0,0 0 1 0,0 0 3 15,0 0 4-15,29 19-2 0,-18-11 2 0,-1 1 4 0,3 2 2 16,2 3 1-16,-1 1 1 16,-1 2 2-16,-2-2 4 0,0 0 4 0,-6 3 3 15,0-3 4-15,-1 1 5 16,-4-16 4-16,-2 28 9 0,-2-13-7 0,-2-2-3 0,-6-1-1 15,0 0-1-15,-1-4-5 16,-3 0-19-16,-3 3-29 0,0-7-47 0,-1 3-54 16,2-3-80-16,0-1-47 0,0-2-104 0,1-1-182 0,17 0-44 15,-26-3-258-15,26 3-208 16</inkml:trace>
  <inkml:trace contextRef="#ctx0" brushRef="#br0" timeOffset="28040.25">15384 6796 2674 0,'0'0'71'0,"20"0"14"0,-20 0 4 0,22 7 11 0,-12 3 16 15,-2 4 31-15,3 4 17 16,0 4 9-16,-3 2-1 0,-1 4-4 0,-3 1-12 15,0 7-10-15,0 0-19 16,-2 1-16-16,-2 3-5 0,0 0-16 0,-4-3-18 0,0 4-29 16,-4-2-34-16,-3 6-31 0,-2-3-40 0,-4-2-46 15,1-2-61-15,-6 0-60 16,-1-4-88-16,0 3-189 0,-7-8-91 0,-5 4-262 0,0-1-213 16</inkml:trace>
  <inkml:trace contextRef="#ctx0" brushRef="#br0" timeOffset="29760.7">2137 9790 2602 0,'0'0'10'0,"0"0"27"16,-14-7-6-16,14 7 18 0,0 0 9 0,0 0 17 15,0 0 17-15,-16-7 15 16,16 7 10-16,0 0-7 0,0 0-8 0,0 0-14 16,0 0-8-16,0 0-11 0,0 0-7 0,41-15-7 0,-41 15-7 15,30-4-5-15,-14 4-5 16,-16 0-4-16,30-2-6 0,-13 4-4 0,-17-2-5 16,28 1-3-1,-28-1 0-15,23 6-1 0,-14-2 1 0,-9-4-3 0,12 11 2 0,-12-11-1 16,0 0 0-16,-2 22 5 15,2-22 9-15,0 0 5 0,-16 26 4 0,11-16-3 16,5-10 4-16,-13 17-2 0,13-17-3 0,-4 19-4 16,2-7 0-16,2-12-7 0,6 22 0 15,0-7-4-15,3-1-1 0,0 1-2 0,3 1-3 16,-2 0 1-16,-1 4 0 16,0-5 1-16,-1 2 6 0,-2 2 14 15,-1 0 11-15,-3 0-6 0,-2 0 18 0,-2 2 2 16,-6 0-9-16,5-2-1 0,-5 0-10 0,-3 0-7 15,2 0-19-15,-1-6-31 16,2 1-35-16,0-1-44 0,0-4-67 0,2 1-75 16,6-10-107-16,-8 13-180 0,8-13-92 0,0 0-275 15,0 0-271-15</inkml:trace>
  <inkml:trace contextRef="#ctx0" brushRef="#br0" timeOffset="29940.25">2824 10339 2826 0,'24'-7'13'0,"-2"1"-7"0,-3-1-25 0,3 1-39 16,-6 0-5-16,1 0 0 16,0 1-4-16,0-1-3 0,0-1-9 0,-2 1-25 15,-1 0-26-15,2 0-47 0,-6-1-80 16,-10 7-306-16,15-12 246 0</inkml:trace>
  <inkml:trace contextRef="#ctx0" brushRef="#br0" timeOffset="30070.34">3008 10195 1667 0,'-22'-4'129'0,"22"4"79"0,-17-6 27 0,17 6 1 15,-14-3-19-15,14 3-18 16,0 0-24-16,0 0-19 0,0 0-23 0,0 0-12 16,0 0-23-16,0 0-44 15,29-25-55-15,-29 25-76 0,26-8-83 0,-12 2-95 0,-1 2-197 16,0-2-373-16,-1-1-155 15</inkml:trace>
  <inkml:trace contextRef="#ctx0" brushRef="#br0" timeOffset="30270.12">3200 9983 2661 0,'17'-5'169'15,"-17"5"8"-15,0 0-23 0,0 0-17 0,21 2-15 16,-21-2-13-16,0 0-11 0,10 24 4 0,-5-10-6 15,-1-1-5-15,-1 5-10 16,-1 2-2-16,0-1-15 0,0 2-8 0,0 3-12 16,2 0-23-16,-2-1-34 0,0-2-47 0,3 0-58 0,-1 2-60 15,0-4-62-15,-2-2-132 16,2-1-609-16,2 0-440 0</inkml:trace>
  <inkml:trace contextRef="#ctx0" brushRef="#br0" timeOffset="31209.98">5983 9900 3144 0,'0'0'3'0,"0"0"-3"0,0 0 3 0,0 0-18 0,-20 32 4 16,20-32-8-16,2 21 17 15,-2-21-1-15,6 25-1 0,-2-12 5 0,2-1 2 0,4-1-3 16,-2 1 11-16,0-3-3 16,-8-9 2-16,17 15-2 0,-4-7 2 0,-13-8-10 15,19 6 3-15,-19-6 0 0,18 0 2 0,-18 0-5 0,0 0 15 16,26-15 3-16,-20 6 17 16,-6 9 17-16,13-21 14 0,-6 9 20 0,-3-1 13 15,0-1 20-15,-4 14 10 16,4-21 10-16,-4 21 4 0,7-17-1 0,-7 17-5 0,4-13-15 15,-4 13 3-15,0 0 19 16,0 0-12-16,0 0-21 0,0 0-11 0,0 0-9 16,0 0-10-16,0 0-9 0,0 0-8 0,-2 65-30 15,4-45-2-15,0 5-8 0,2 0 0 16,-2 3-6-16,4 2 1 0,-1 5-10 0,-1-1 3 16,1 1-7-16,-1-5-1 15,-2-1 1-15,0-1-2 0,0 1 1 0,-4-3 1 0,2 0 0 16,-4-2-1-16,0-1 2 15,-3-2 6-15,-2-2 1 0,1-4 0 0,0-1 6 16,-3-3 6-16,-1-2 5 16,-2-3 11-16,0 0 4 0,14-6 10 0,-26 2-4 0,26-2 2 15,-25-8-7-15,25 8-5 0,-19-17-5 0,10 3-11 16,3-1-16-16,2-2-15 16,0 0-19-16,4 17-26 0,4-36-35 15,-2 17-38-15,4 0-52 0,3-2-74 0,1 2-48 16,1-1-131-16,4 2-165 0,-1-1-23 0,2-1-408 15,-2 5-523-15</inkml:trace>
  <inkml:trace contextRef="#ctx0" brushRef="#br0" timeOffset="31480.28">6496 9854 3137 0,'6'-12'-20'0,"-6"12"42"16,0 0 21-16,0 0 14 0,0 0 22 16,0 0 25-16,0 0 31 0,0 0 14 0,0 0 7 15,-23 43 8-15,19-27-2 0,-3 2 9 0,5 3-11 16,-2 1-17-16,2 3-13 16,2-2-15-16,0-2-12 0,4 4-12 0,0 0-14 0,3-2-6 15,-1-1-15-15,3-1-35 16,1-4-41-16,-2-1-51 0,1-5-70 0,4-1-79 15,-3-2-69-15,1-5-161 16,0-1-152-16,-11-2 24 0,19-4-320 0,-19 4-281 0</inkml:trace>
  <inkml:trace contextRef="#ctx0" brushRef="#br0" timeOffset="31650.01">6629 10061 2869 0,'0'0'148'0,"6"-11"17"0,-6 11-22 16,0 0-17-16,13-13-15 15,-13 13-14-15,17-8-11 0,-17 8-5 0,21-6-10 0,-7 2-11 16,-14 4-9-16,22-1-17 0,-22 1-30 0,24-4-43 16,-24 4-55-16,21-4-71 15,-13 4-66-15,-8 0-118 0,13-3-605 0,-13 3-382 16</inkml:trace>
  <inkml:trace contextRef="#ctx0" brushRef="#br0" timeOffset="31829.89">6690 9955 3080 0,'0'0'93'15,"0"0"9"-15,0 0-13 16,0 0 1-16,0 0 7 0,-25 12 22 0,25-12 17 0,0 20 9 16,0-20 1-16,2 29 22 0,-2-10-24 0,3 0-11 15,-1 0-20-15,0 2-10 16,0 0-15-16,0 3-7 0,0-4-19 0,0 1-23 0,0-2-37 16,0-2-38-16,0 0-42 15,-2-4-47-15,0-13-58 0,4 25-39 0,-6-19-74 16,2-6-139-16,0 0-152 15,0 0-341-15,-4 13-334 0</inkml:trace>
  <inkml:trace contextRef="#ctx0" brushRef="#br0" timeOffset="32080.27">6839 9943 2938 0,'12'-7'83'15,"-12"7"20"-15,0 0-15 16,0 0 2-16,17-4 14 0,-17 4 24 0,0 0 19 15,0 0 6-15,16 23 21 0,-12-11-14 16,0 1-2-16,0 4-34 0,0 2-15 0,-2 0 2 16,0 2 0-16,0 1-11 0,-2 4-18 0,2-4-4 15,-2 1-11-15,-2 3-5 0,0-6-11 16,0-1-3-16,-2 2-22 0,0-4-20 0,0-2-27 16,0 1-30-16,-1-3-46 15,1-3-58-15,4-10-79 0,-6 16-66 0,1-10-134 16,5-6-144-16,-8 5-23 0,8-5-263 15,0 0-224-15</inkml:trace>
  <inkml:trace contextRef="#ctx0" brushRef="#br0" timeOffset="32460.13">7184 10300 2861 0,'0'0'148'16,"0"0"11"-16,21-8-11 0,-21 8-17 0,0 0-11 0,20-2-1 15,-20 2-3-15,0 0-8 16,33 2-14-16,-33-2-12 0,28 0-6 0,-16 2-11 16,-12-2-15-16,32 0-23 15,-20 0-32-15,-12 0-39 0,28-4-41 0,-28 4-23 0,19-5-28 16,-19 5-18-16,8-12-9 15,-8 12 4-15,0 0 11 0,0 0 18 0,-18-34 45 16,7 24 33-16,-1 0 44 16,-2 3 42-16,2-1 38 0,12 8 37 0,-24-14 32 0,14 7 22 15,10 7 36-15,-15-7-6 0,15 7-16 0,0 0-17 16,-12-9-24-16,12 9-12 16,0 0-16-16,0 0-18 0,0 0-43 0,39-5-46 0,-23 4-67 15,-16 1-73-15,38 0-76 16,-19-2-65-16,-5-2-144 0,6 4-162 0,-8-4-343 15,1 0-335-15</inkml:trace>
  <inkml:trace contextRef="#ctx0" brushRef="#br0" timeOffset="36990.05">8283 9886 2840 0,'0'0'-18'0,"0"0"21"16,0 0 17-16,0 0 7 15,0 0 25-15,0 0 20 0,0 0 15 0,0 0 14 0,0 0 17 16,0 0 4-16,0 0 4 0,0 0 5 0,0 0-5 16,0 0 3-16,0 0-3 15,0 0-9-15,0 0 23 0,-7 47 0 0,7-47-18 0,2 31-28 16,1-15-19-16,-3 1-3 16,2 0-9-16,-2 0-7 0,0 1-5 0,2-3-6 15,0 2-1-15,-2-17-12 16,2 26-4-16,-2-26-15 0,2 22-21 0,-2-11-39 0,0-2-56 15,0-9-84-15,0 0-74 16,2 13-137-16,-2-13-184 0,0 0-18 0,0 0-302 16,0 0-286-16</inkml:trace>
  <inkml:trace contextRef="#ctx0" brushRef="#br0" timeOffset="37250.23">8606 10039 2729 0,'0'0'58'0,"26"-2"44"16,-26 2-8-16,0 0-9 16,25 2-7-16,-25-2-1 0,28 1 22 0,-9 1 13 0,0 1 3 15,0-2-2-15,-1 2-13 16,2-2-10-16,1 3-8 0,-2-4-9 0,0 2-10 15,1 0-6-15,-2-1-29 16,-1 1-33-16,-17-2-43 0,26 0-66 0,-12 3-65 0,-14-3-79 16,0 0-174-16,28-6-509 0,-22 2-359 0</inkml:trace>
  <inkml:trace contextRef="#ctx0" brushRef="#br0" timeOffset="37710.24">9178 10026 2810 0,'0'0'-38'0,"0"0"44"0,0 0 3 16,0 0 3-16,0 0-1 16,0 0-1-16,28-4 0 0,-28 4 8 0,0 0 0 0,19-3 4 15,-19 3-5-15,18-1-1 16,-18 1 2-16,22-2 2 0,-22 2-6 0,23-7-1 15,-10 1-6-15,-1 0 6 16,-12 6 4-16,26-14 5 0,-13 7 5 0,-3-2 11 0,-2-3 3 16,-8 12 12-16,18-19-7 0,-14 9 3 0,-4 10 3 15,4-17 3-15,-4 17 7 16,0 0 11-16,0 0 8 0,-14-28 8 0,14 28 7 0,-20-8 11 16,20 8 11-1,-21-2-10-15,21 2-8 0,-28 6 4 0,28-6-6 0,-27 13-6 16,12-3-3-16,3 1 21 15,-2 0-16-15,0 4 4 0,3-1-26 0,3-1 2 0,-1 3-9 16,5 1-2-16,-3-4-2 16,5 4-1-16,0-2-5 0,2-15-3 0,2 27-7 15,5-13 1-15,-1-3-5 0,3 2-6 0,1-3-3 0,5-1-5 16,0-2-19-16,2 2-18 16,0-4-22-16,2-1-17 0,0-2-30 0,0-2-38 15,0-2-43-15,-19 2-51 16,40-8-50-16,-21 1-65 0,1-3-155 0,-6-1-101 0,4-3-6 15,-4 1-260-15,1-1-191 16</inkml:trace>
  <inkml:trace contextRef="#ctx0" brushRef="#br0" timeOffset="38040.16">9586 9431 2431 0,'0'0'-19'0,"0"0"76"0,0 0 30 0,0 0 20 15,0 0 15-15,0 0 11 0,0 0 8 16,0 0 0-16,0 0-9 0,0 0-12 0,0 0-9 15,28-9-11-15,-28 9-2 16,21-3-9-16,-21 3-8 0,26 3-7 0,-26-3-11 16,30 0-9-16,-30 0-6 0,33 0-27 0,-14 0-33 0,-2-3-45 15,-17 3-50-15,30-1-63 16,-12-1-40-16,-18 2-66 0,24-6-131 0,-13 3-490 16,-3-1-280-16</inkml:trace>
  <inkml:trace contextRef="#ctx0" brushRef="#br0" timeOffset="39740.26">10103 9058 2584 0,'0'0'-85'0,"0"0"38"0,0 0 32 0,0 0 28 16,0 0 21-16,0 0 26 15,0 0 26-15,0 0 23 0,0 0 14 0,0 0 8 16,0 0 5-16,0 0 13 0,0 0 9 0,0 0 3 0,0 0 1 16,0 0-22-16,-28 13-8 15,28-13-16-15,-10 20-7 0,6-6-15 0,0-1-13 16,-1 5-8-16,1-3-8 16,2 2-7-16,0 0-7 0,2-17-4 0,0 37-6 0,4-20-1 15,0-2-10-15,3 2-10 16,-1-2-9-16,2-1-14 0,0-1-12 0,2-2-17 15,0 0-10-15,0-4-3 16,1 0-8-16,0-1-1 0,-1-4 0 0,-10-2 1 16,19 0 6-16,-19 0 3 0,20-8 6 0,-12 2 4 0,-8 6 11 15,12-14 10-15,-12 14 9 16,6-12 13-16,-6 12 7 0,0 0 12 0,5-17 7 0,-5 17 4 16,0 0 1-16,0 0 1 15,0 0-5-15,0 0-4 0,0 0 2 0,0 0-9 16,0 0-1-16,0 0-1 15,0 0-4-15,0 0-4 0,0 0-3 0,0 0-1 0,0 0-3 16,0 0-3-16,13 35-1 0,-13-35 1 0,0 0 0 16,21 0-1-16,-21 0 9 15,0 0 3-15,21-13 10 0,-21 13 9 0,15-16 9 16,-9 6 8-16,0-4 1 0,3 1 26 16,-4-1-8-16,1 1-14 0,-6 13-3 0,8-27-3 15,-4 15-11-15,-4 12-5 16,9-22-15-16,-9 22-26 0,4-18-32 0,-2 10-43 15,-2 8-50-15,0 0-61 0,6-19-74 16,-6 19-117-16,0-8-201 0,0 8-6 0,0 0-360 16,0 0-380-16</inkml:trace>
  <inkml:trace contextRef="#ctx0" brushRef="#br0" timeOffset="40173.4">10493 9355 2862 0,'6'16'-50'0,"-6"-16"35"0,4 16 12 0,-4-16 6 16,0 23 19-16,2-11 11 16,-2-12 23-16,2 26 19 0,-2-15 15 0,0-11-1 15,0 26-1-15,0-26 2 16,0 22-4-16,0-22-1 0,0 17 2 0,0-17 1 0,0 0 6 15,-2 21 4-15,2-21-10 16,0 0-11-16,0 0-5 0,0 0-7 0,0 0-7 16,0 0 3-16,0 0 0 0,0 0-2 0,0 0-4 15,0 0 4-15,0 0-7 0,28-49 7 16,-24 35 3-16,2 3-1 0,-6 11-3 0,13-19-3 16,-9 9 0-16,-4 10-3 15,8-13-3-15,-8 13 6 0,0 0 31 0,12-10 11 16,-12 10-2-16,0 0-2 0,0 0-5 15,0 0-10-15,18 26-6 0,-18-26-10 0,6 16-5 16,-6-16-7-16,7 20-8 16,-2-11-2-16,-5-9-7 0,4 17-9 0,-4-17-22 0,6 15-23 15,-6-15-31-15,4 14-46 0,-4-14-49 0,0 0-78 16,6 6-77-16,-6-6-139 16,0 0-168-16,0 0 15 0,0 0-448 0,0 0-559 15</inkml:trace>
  <inkml:trace contextRef="#ctx0" brushRef="#br0" timeOffset="40399.97">10673 9101 3391 0,'4'-23'73'0,"-4"23"17"16,0 0 0-16,2-15 6 0,-2 15-2 15,0 0 2-15,12-11 10 0,-12 11 5 0,14-6-1 0,-14 6-5 16,18-4-8-16,-18 4-12 15,24 0-11-15,-24 0-8 0,25-1-7 0,-25 1-8 16,26-2-11-16,-26 2-10 16,22 0-26-16,-11 0-32 0,-11 0-35 0,17-4-45 0,-17 4-53 15,17-2-57-15,-17 2-53 0,6-6-87 0,-6 6-127 16,0 0-471-16,0 0-386 16</inkml:trace>
  <inkml:trace contextRef="#ctx0" brushRef="#br0" timeOffset="40649.83">10788 8967 2928 0,'0'0'-3'15,"0"0"37"-15,-8-10 13 16,8 10 22-16,0 0 20 0,0 0 18 0,0 0 6 16,0 0 7-16,0 0 6 0,0 0 3 0,0 0 14 0,0 0-5 15,0 0 1-15,0 0 14 16,0 0-2-16,0 0-10 0,2 43-11 0,-2-43-9 16,-2 27 0-16,0-12-5 15,0 1-18-15,0 0-3 0,2-16-4 0,-2 36 1 0,2-18-9 16,0-1-5-16,0 1-7 15,0-18-3-15,6 30-10 0,-2-15-3 0,0 0-9 16,3-1-4-16,2-3-11 0,-1 1-22 16,2-5-37-16,1 3-46 0,0-6-62 0,-11-4-63 15,25 7-77-15,-14-9-82 0,6 0-176 0,-5-1-91 16,1-5 39-16,-13 8-379 16,25-18-405-16</inkml:trace>
  <inkml:trace contextRef="#ctx0" brushRef="#br0" timeOffset="41180.21">11276 9503 2886 0,'0'0'-41'0,"23"3"48"0,-23-3 16 0,0 0 13 15,0 0 9-15,0 0 9 16,0 0 19-16,-3 22 10 0,3-22 12 0,0 0-3 15,-12 21 1-15,12-21-5 16,-8 22-4-16,3-8-5 0,-3 0-7 0,3 1 0 0,-3 2-5 16,4-2-4-16,-2 4-5 0,2 1 3 0,-3 1-6 15,2 2 0-15,1 1-7 16,1-5-6-16,0 4-5 0,3-2 18 0,-2 0-6 0,4 1-8 16,-2 4-3-16,3-2 0 15,0 0-3-15,1 2-5 0,1-3-5 0,0-1 2 16,1-3-4-16,-2 0 1 15,0 0-1-15,2-3 2 0,1 1 3 0,-3-4-1 0,2 2 0 16,-1-1-4-16,3-3-1 16,-1 3-6-16,-7-14 5 0,14 21-5 0,-8-12-5 15,4 3 0-15,-2-5-10 0,0 2-14 0,-8-9-29 16,15 14-29-16,-6-8-42 0,-9-6-50 16,14 10-57-16,-5-9-47 0,-9-1-121 0,0 0-154 15,17 0-405-15,-17 0-372 16</inkml:trace>
  <inkml:trace contextRef="#ctx0" brushRef="#br0" timeOffset="46050.2">11616 9810 2692 0,'0'0'-181'0,"6"-11"11"0,-6 11 23 15,0 0 22-15,0 0 31 16,0 0 33-16,0 0 35 0,8-14 30 16,-8 14 21-16,0 0 32 0,0 0 22 15,0 0 10-15,0 0 12 0,0 0 7 0,0 0 0 0,0 0 1 16,0 0 3-16,0 0 1 15,0 0 5-15,0 0 19 0,0 0 4 0,0 0 3 16,0 0 2-16,0 0-6 0,0 0-5 0,0 0-9 0,0 0-5 16,0 0-11-16,0 0-11 15,0 0-10-15,12 37-4 0,-12-37 3 0,0 17-11 16,0-17-5-16,0 19-4 16,0-19-5-16,0 23-7 0,0-23 21 0,2 22-5 0,-2-8 1 15,0-14-12-15,2 25-3 16,-2-25-7-16,2 25-5 0,-2-14-27 0,0-11 3 15,4 25-5-15,-4-14-1 16,0-11-3-16,6 21 0 0,-6-21-2 0,2 19 5 16,-2-19-8-16,1 13-2 0,-1-13-4 0,0 0-8 0,2 19-13 15,0-13-24-15,-2-6-37 16,0 0-59-16,0 0-69 0,0 0-64 0,0 0-126 0,0 0-189 16,0 0-16-16,0 0-316 15,0 0-318-15</inkml:trace>
  <inkml:trace contextRef="#ctx0" brushRef="#br0" timeOffset="46309.92">11878 10046 2851 0,'0'0'-8'0,"0"0"23"0,18 3 2 15,-18-3 6-15,0 0 4 16,24 0 13-16,-24 0 9 0,23 0-1 0,-23 0 4 16,25-3-9-16,-25 3-3 0,29 3-5 0,-16-3-6 15,-13 0 1-15,30 0-11 0,-16 0-12 16,-14 0-17-16,26 0-26 0,-26 0-38 16,22 1-29-16,-22-1-32 0,21-1-37 15,-21 1-68-15,0 0-135 0,15-7-308 0,-15 7 72 16</inkml:trace>
  <inkml:trace contextRef="#ctx0" brushRef="#br0" timeOffset="46590.24">12073 9961 2237 0,'-11'-14'154'0,"11"14"0"0,0 0-17 16,0 0-16-16,-8-15-10 16,8 15 1-16,0 0 8 0,0 0 10 0,0 0 1 15,0 0-5-15,0 0 9 16,0 0 3-16,0 0 7 0,0 0-11 0,0 0-12 0,0 0-10 15,0 0-3-15,-19 30 13 16,19-30-15-16,-5 18-9 0,5-18-9 0,-7 21-12 16,7-21 0-16,-4 21-15 0,4-21-10 0,-5 18-7 15,5-18-1-15,-4 24-1 0,2-14-9 16,2-10-7-16,0 22-14 0,0-22-8 0,-2 21-7 16,2-21-19-16,0 19-19 15,0-12-19-15,0-7-25 0,0 14-25 0,0-14-36 0,0 0-43 16,0 15-46-16,0-15-51 15,0 0-109-15,0 0-141 0,0 0-433 0,0 0-413 16</inkml:trace>
  <inkml:trace contextRef="#ctx0" brushRef="#br0" timeOffset="62119.98">12513 9869 1679 0,'-11'-11'267'0,"11"11"-49"0,0 0-46 0,0 0-21 15,0 0-12-15,0 0-4 16,0 0-4-16,-9-12-7 0,9 12 6 0,0 0-4 15,0 0-3-15,0 0-2 16,0 0 5-16,0 0-1 0,0 0 2 0,0 0 2 0,0 0-6 16,0 0-4-16,0 0-11 0,0 0 7 0,-29 18-13 15,29-18-9-15,-10 13-17 16,10-13-13-16,-6 17-3 0,6-17 0 0,-4 21-15 0,4-21-3 16,-2 22-8-16,2-22 1 15,2 24 5-15,-2-24-31 0,8 22-1 0,-4-10-3 16,-4-12-1-16,12 19 1 15,-5-7-5-15,-7-12-4 0,11 9 1 0,-11-9-2 0,16 7-2 16,-16-7 3-16,18 3 1 16,-18-3 0-16,0 0-1 0,25-12-3 0,-25 12 5 15,16-11 2-15,-16 11 3 0,15-13 5 0,-15 13 0 0,12-14 13 16,-12 14-9 0,11-10 2-16,-11 10-6 0,10-7 5 0,-10 7-2 0,0 0-2 15,0 0-2-15,0 0 0 16,0 0 0-16,0 0-3 0,0 0-2 0,0 0 1 0,0 0-3 15,0 0 0-15,0 0-2 16,19 17 1-16,-19-17 6 0,0 0-4 0,16 4 1 16,-16-4 2-16,0 0 9 0,0 0 6 0,20 0 7 15,-20 0 8-15,0 0 26 0,0 0 7 16,18-12 3-16,-14 7 3 0,-4 5-1 0,4-14-3 16,-4 14-1-16,5-13-7 15,-5 13-5-15,2-18-7 0,-2 18-5 0,0-16-9 0,0 16-17 16,0 0-21-16,0-24-20 15,2 19-31-15,-2 5-31 0,0 0-45 0,-2-19-64 16,2 19-79-16,0 0-74 0,2-17-174 16,-2 17-103-16,0 0 40 0,-4-11-395 0,4 11-433 15</inkml:trace>
  <inkml:trace contextRef="#ctx0" brushRef="#br0" timeOffset="62539.98">12843 10001 3019 0,'0'0'-12'0,"0"0"49"0,7 9 17 0,-7-9 14 15,0 0 18-15,2 16 17 16,-2-16 28-16,0 0 7 0,2 19 4 0,-2-19-9 0,5 19-7 16,-5-19-16-16,5 22-10 15,-3-11-8-15,2 3-3 0,-4-14-13 0,5 28-9 16,-3-18-8-16,-2-10-7 15,4 22-2-15,-4-22-5 0,3 16-5 0,-3-16-4 0,4 16 1 16,-4-16-4-16,0 0-13 0,7 11-6 0,-7-11 0 16,0 0-2-16,0 0 3 15,0 0-3-15,0 0 0 0,27-36-4 0,-22 22-2 0,3 1 1 16,1 1-2 0,1-1 0-16,-3 2 3 0,1 0 10 0,1 1 5 0,-9 10 6 15,12-13 11-15,-12 13 15 16,15-10-13-16,-15 10 12 0,14-4 7 0,-14 4 8 0,0 0-4 15,0 0 9-15,20 18-9 16,-13-9-6-16,-7-9-7 0,11 21-10 0,-7-10-23 16,1 2-30-16,1-3-32 0,-1 0-38 0,2-1-49 15,-3-1-62-15,-4-8-70 0,7 11-75 16,-7-11-161-16,0 0-96 0,0 0-9 0,0 0-323 16,0 0-335-16</inkml:trace>
  <inkml:trace contextRef="#ctx0" brushRef="#br0" timeOffset="62729.96">13077 9942 2989 0,'0'0'105'0,"18"-16"12"0,-18 16-7 16,0 0-15-16,10-7 1 16,-10 7 9-16,0 0 5 0,21-8 2 0,-21 8 1 0,23-2-13 15,-8 0-14-15,-15 2-10 16,37-4-13-16,-17 4-25 0,2-2-40 0,-3 1-36 15,2-2-60-15,-2 2-43 16,-2-1-54-16,-5 0-55 0,-1-4-110 0,-11 6-609 0,12-5-415 16</inkml:trace>
  <inkml:trace contextRef="#ctx0" brushRef="#br0" timeOffset="62959.85">13248 9826 2944 0,'-14'-7'-16'15,"14"7"42"-15,0 0 22 0,0 0 30 0,-18-3 44 16,18 3 21-16,0 0 21 15,0 0 16-15,-11 17-2 0,11-17 26 0,-4 19-5 16,4-19-40-16,0 22-3 0,0-6-8 0,0-16-7 0,2 35-11 16,2-18-11-16,-1 5-13 15,5 4-15-15,-3-6-5 0,2 3-14 0,4 0-10 16,-4-2-11-16,6-2-22 16,-4 0-27-16,4-1-28 0,-1-2-30 0,1-4-44 0,-2-5-48 15,1 0-64-15,3-2-57 16,-15-5-92-16,18-4-170 0,-18 4-63 0,14-14 2 15,-9 5-248-15,-1-1-175 0</inkml:trace>
  <inkml:trace contextRef="#ctx0" brushRef="#br0" timeOffset="63179.99">13530 9782 2593 0,'8'-8'93'16,"-8"8"40"-16,11-13 4 15,-11 13-1-15,11-12 4 0,-11 12 18 0,18-6 16 16,-18 6 5-16,0 0-4 15,27 8 32-15,-14-1-16 0,-1 3-19 0,1 5-39 0,0 3-13 16,1 0-12-16,-1 2-7 16,-3 2-17-16,-1 3 10 0,-1 2-10 0,1 6-23 15,-4-5-33-15,-3 1-32 0,-4 1-39 0,-5-2-55 0,-4 5-74 16,-2-1-83-16,-8-3-124 16,-2 3-196-16,-8-3-35 0,0-3-343 0,-5-3-381 15</inkml:trace>
  <inkml:trace contextRef="#ctx0" brushRef="#br1" timeOffset="118829.99">11179 3302 1018 0,'0'0'115'0,"0"0"-43"0,0 0-33 15,0 0-5-15,0 0-1 0,0 0 10 0,0 0-1 16,0 0 2-16,0 0 12 0,0 0 11 0,0 0 15 16,0 0 6-16,-24 37 30 0,24-37 10 15,0 0 3-15,-17 12 6 0,17-12-5 0,-9 8-15 16,9-8-4-16,0 0-9 16,0 0-5-16,-14 11 11 0,14-11 9 0,0 0 16 15,0 0 14-15,0 0 10 0,-12 8 2 16,12-8-10-16,0 0-11 0,0 0-12 0,0 0-5 15,0 0-4-15,0 0-4 16,0 0-10-16,0 0-4 0,-14-29-5 0,14 29 2 16,0 0 11-16,2-25-1 0,-2 25-3 0,0 0-4 0,7-22-20 15,-7 22 0-15,5-17-8 16,-5 17-10-16,4-12-8 0,-4 12-7 0,0 0-24 16,7-17-36-16,-6 10-39 15,-1 7-54-15,4-11-59 0,-4 11-85 0,6-9-78 0,-6 9-173 16,4-12-129-16,-4 12 30 15,0 0-320-15,0 0-317 0</inkml:trace>
  <inkml:trace contextRef="#ctx0" brushRef="#br1" timeOffset="119099.65">10941 3727 2790 0,'0'0'16'0,"6"11"1"16,-6-11 5-16,12 9 28 0,-12-9 3 0,14 6 8 0,-14-6 15 16,0 0 0-16,27 0-9 15,-27 0-5-15,20-2-16 0,-20 2-30 0,20-4-35 16,-20 4-35-16,20-4-45 15,-20 4-41-15,17-1-47 0,-17 1-88 0,0 0-522 0,10-3-106 16</inkml:trace>
  <inkml:trace contextRef="#ctx0" brushRef="#br1" timeOffset="119259.65">11012 3802 2527 0,'0'0'66'16,"-6"12"5"-16,6-12 13 0,0 0 14 0,0 0 10 15,0 0 6-15,0 0-11 0,-4 19-9 16,4-19-12-16,0 0-33 0,0 0-45 0,0 0-71 16,0 0-68-16,-4 12-77 0,4-12-147 0,0 0-451 15,-14-3-129-15</inkml:trace>
  <inkml:trace contextRef="#ctx0" brushRef="#br1" timeOffset="120139.49">10903 3252 2384 0,'0'0'-8'15,"10"-18"28"-15,-10 18-5 0,10-9 3 0,-10 9-3 16,0 0 8-16,0 0 16 0,0 0 14 16,0 0 0-16,0 0-10 0,0 0 6 0,0 0-5 15,0 0-7-15,0 0 0 16,0 0-4-16,0 0-2 0,0 0-8 0,0 0 2 15,0 0-5-15,0 0 4 0,0 0-2 16,-34 34-9-16,34-34 5 0,-11 8-4 16,11-8 12-16,-13 11 0 0,13-11 1 0,-13 16 4 0,3-5 7 15,1-1 4-15,0 2-1 16,1-1-3-16,8-11-1 0,-18 21-1 0,8-12 3 16,4 2-3-16,6-11 1 0,-14 16-2 15,14-16-5-15,-11 13 12 0,11-13 11 0,-10 12 10 16,10-12 9-16,-9 7-14 15,9-7-7-15,0 0-4 0,0 0-3 0,0 0-7 0,0 0-4 16,0 0-3-16,-35-15 1 0,35 15-3 0,-10-14 1 16,10 14 2-16,-8-14-4 15,8 14 1-15,-6-14-1 0,6 14 0 0,-9-11-4 0,9 11-3 16,0 0-1-16,-8-16-1 16,8 16-4-16,0 0-1 0,-13-9 0 0,13 9-3 15,0 0 2-15,-17-4-3 16,17 4-2-16,0 0 1 0,0 0 2 0,-26 2-8 15,26-2 3-15,0 0-1 0,-22 7 1 16,22-7-3-16,-16 7 3 0,16-7-2 0,-16 7-1 16,16-7 2-16,-15 6-2 0,15-6-1 15,-10 7 0-15,10-7-2 0,0 0-2 16,-9 12-3-16,9-12-1 0,0 0 2 0,0 0-1 0,0 0 1 16,25 20 0-16,-12-13 0 15,-3 0 2-15,-10-7 0 0,26 13-1 16,-16-5 0-16,2 0 1 0,-2-1 0 15,-2 2 4-15,-8-9-2 0,9 18-1 0,-9-18 5 0,4 20-1 16,-4-20-2-16,-9 22 5 0,3-9 1 0,-2 0 14 16,-3 1-1-16,-2 3 11 15,-1-2 3-15,-2 2 3 0,0 0 4 0,1 2 0 0,-2 1 0 16,2-1-4-16,-1-1-4 16,0 4 1-16,4-1-6 0,1 0 0 0,1 1-3 15,-1 1 5-15,2 0-11 16,3 2-1-16,0-2-1 0,2 0 4 0,2 2 4 0,0-5 3 15,2 2 3-15,0-4 9 16,2 1-5-16,0 2 1 0,2-3 2 0,2 0 1 16,2 1 3-16,3-1 28 0,4-1 2 0,0-3-1 15,4 1 9-15,2-2 2 0,5-2-1 16,3 2 1-16,1-3-5 0,4-1-6 0,-1 1-9 16,3-5-6-16,0 2-7 15,-2-4 0-15,-2 0-7 0,4-2-3 0,-2-1-4 0,2-1-13 16,4-2-3-16,-2-3-2 15,-1 1-8-15,-2-5-14 0,-1 1-21 0,-2-3-21 16,0-1-28-16,-3 0-31 0,-3-7-37 0,-4 2-52 16,0-1-66-16,-5-1-52 0,-7-2-101 15,3-4-174-15,-6 2-39 0,-4-3-428 0,-3-1-590 16</inkml:trace>
  <inkml:trace contextRef="#ctx0" brushRef="#br1" timeOffset="120359.95">10624 3165 3399 0,'-6'-12'57'0,"6"12"19"15,0 0-1-15,-10-15 2 0,10 15 0 0,0 0-2 0,0 0-3 16,0 0-9-16,-2-18-8 15,2 18-30-15,0 0-51 0,0 0-64 0,0 0-83 16,-4-13-85-16,4 13-185 0,0 0-482 0,-16 4-333 16</inkml:trace>
  <inkml:trace contextRef="#ctx0" brushRef="#br1" timeOffset="120849.97">10291 3208 2753 0,'0'0'-58'0,"-8"9"21"0,8-9 24 15,0 0 10-15,-4 21 25 16,4-21 13-16,-2 15 5 0,2-15 9 0,-2 18 3 16,2-18 2-16,-2 20-7 0,2-20-3 0,-5 19 2 15,5-19-2-15,-4 17-1 0,4-17 0 16,-9 16 4-16,9-16 2 0,-8 14 15 0,8-14 11 16,-11 8 15-16,11-8 2 15,0 0-8-15,-14 3-1 0,14-3-3 0,0 0-8 16,0 0-3-16,0 0-6 0,-20-27-6 15,20 27-3-15,-4-21 10 0,4 21 2 0,0-21 0 16,0 21-3-16,2-22-9 0,-2 22 9 0,2-24 6 16,-2 24 1-16,6-16 0 15,-6 16 0-15,3-16-14 0,-3 16-4 0,0 0-2 0,7-13-8 16,-7 13-2-16,0 0-2 16,0 0-6-16,0 0-1 0,0 0-9 15,0 0 0-15,0 0 6 0,4 49-27 16,-4-49-2-16,-2 24 1 0,2-24 2 0,-7 22 3 0,2-10 5 15,5-12 11-15,-10 21 8 16,2-11 16-16,-2-1 28 0,-2-1 3 0,0-1 6 16,-3-2 8-16,15-5 3 0,-28 12 2 0,12-8 1 0,0 0 0 15,16-4-4-15,-22 7-6 16,22-7-11-16,-24 4-8 0,24-4-9 0,-19 6-7 16,19-6-7-16,-16 9-5 15,16-9-1-15,-16 12-24 0,16-12-29 0,-14 16-32 0,8 0-48 16,-1-3-53-16,0 4-73 15,5-1-86-15,-4 0-132 0,4 0-187 0,-2 4-9 16,2-1-531-16,-5 1-842 16</inkml:trace>
  <inkml:trace contextRef="#ctx0" brushRef="#br1" timeOffset="120989.98">9893 4002 4151 0,'11'8'124'0,"-11"-8"-20"16,27 7-35-16,-8-4-23 0,3-3-14 0,4-3-17 15,3 0-40-15,-2-3-71 16,6 3-97-16,-2-9-119 0,3 2-235 0,-6 1-52 0,-6 0-249 16,2 1-195-16</inkml:trace>
  <inkml:trace contextRef="#ctx0" brushRef="#br1" timeOffset="122209.89">24824 3642 1174 0,'-21'39'89'0,"21"-39"-13"0,-15 10-30 16,15-10 31-16,-21 12 35 15,11-8 21-15,10-4 26 0,-22 8 3 0,22-8 13 0,-18 6 16 16,18-6 5-16,-22 3 10 15,22-3 10-15,-17 3 4 0,17-3 2 0,0 0-3 16,-21 0 17-16,21 0-10 0,0 0-16 0,0 0-12 16,-19-9-17-16,19 9-7 0,0 0-16 15,0 0-8-15,-3-20-15 0,3 20-12 0,0 0-15 16,3-23-13-16,-3 23-10 16,0 0-20-16,8-23-29 0,-8 23-40 15,6-15-56-15,-3 7-72 0,-3 8-88 0,2-14-100 16,-2 14-204-16,0 0-124 0,0 0 36 0,0 0-383 15,-29-7-465-15</inkml:trace>
  <inkml:trace contextRef="#ctx0" brushRef="#br1" timeOffset="122339.93">24450 4024 3161 0,'6'10'-8'0,"2"1"6"15,3-4-2-15,-1 3 4 0,3-5-3 0,4 1 3 0,1 0 3 16,0-3-20-16,3-1-59 15,-2 1-69-15,0-6-118 0,1 0-551 0,-6-3-140 16</inkml:trace>
  <inkml:trace contextRef="#ctx0" brushRef="#br1" timeOffset="122599.73">24392 4273 2746 0,'0'0'120'0,"0"0"-15"15,-2 16-14-15,2-16-16 0,0 0-10 0,0 0-25 16,0 0-26-16,0 0-39 15,0 0-59-15,-2 14-66 0,2-14-115 0,0 0-574 16,0 0-176-16</inkml:trace>
  <inkml:trace contextRef="#ctx0" brushRef="#br1" timeOffset="123349.84">24378 3412 2575 0,'0'0'-25'16,"4"-19"7"-16,-4 19 16 0,0 0 8 0,0 0 6 15,0 0 5-15,0 0-1 16,-19-8 2-16,19 8-2 0,0 0 1 0,0 0-3 16,-34 6-2-16,34-6-4 0,0 0 3 15,-26 7-6-15,26-7 6 0,-16 4 1 0,16-4 3 16,-16 6 5-16,16-6 11 15,-19 7 1-15,19-7 4 0,-16 8 6 0,8-1-7 16,8-7 5-16,-20 14-4 0,12-5 0 16,-3 0 0-16,11-9 7 0,-21 15 8 0,12-10 8 15,9-5 3-15,-16 14 7 0,16-14 2 0,-18 9 11 16,18-9 6-16,-14 10 7 16,14-10-10-16,-15 3-4 0,15-3-8 0,0 0 0 0,-19 2-5 15,19-2-5-15,0 0 2 16,0 0-7-16,-27-9-2 0,27 9-5 0,-14-6-6 15,14 6-2-15,0 0-7 16,-20-9-1-16,20 9-22 0,-16-5-1 0,16 5-2 0,-16-6 2 16,16 6 3-16,-21-3-8 0,21 3 1 0,-20 0-1 15,20 0-1-15,0 0-2 16,-30 0 1-16,30 0 1 0,-18 3-5 0,18-3 2 16,-15 6-1-16,15-6 3 15,0 0-4-15,-17 8 1 0,17-8 0 0,0 0 0 0,-6 14 1 16,6-14-1-16,0 0-3 15,0 0 2-15,0 0-1 0,17 26 2 0,-17-26-3 16,11 14 1-16,-11-14-3 0,8 15 3 0,-4-5-3 0,-4-10 1 16,8 17 7-16,-8-17-6 15,2 19 2-15,-2-19 0 0,0 20-1 0,0-20 20 16,-12 26-4-16,2-15 0 16,-1 5 1-16,-2-1 6 0,0 1 4 0,1 4 1 0,-4-3-7 15,2 4 4-15,4 0-5 16,-3-1-1-16,2 2-3 0,1-1 2 0,1 0 7 15,3 0 3-15,0 1-6 16,4-4 8-16,2 0 2 0,2 1 7 0,0-1-7 0,6 2 9 16,0 0 7-16,5-1-3 0,2-2-3 0,2-2-3 15,2-1 0-15,2 1-6 16,2-4 0-16,5-1-8 0,-2-2 10 0,3-3-2 16,1-1-4-16,0-2-4 0,1-2-15 15,3-4-1-15,0 1-21 0,4-5-31 0,0-3-48 16,-3-3-65-16,8-5-92 15,-7-4-92-15,-8 4-205 0,-5-4-91 0,-4-2 42 0,-6-4-300 16,-5 5-272-16</inkml:trace>
  <inkml:trace contextRef="#ctx0" brushRef="#br1" timeOffset="123519.62">23992 3284 2848 0,'-10'-13'113'0,"10"13"-6"0,0 0-14 16,0 0-16-16,0 0-24 0,0-19-42 0,0 19-60 0,0 0-67 15,0-10-82-15,0 10-157 16,-9-8-443-16,9 8-110 0</inkml:trace>
  <inkml:trace contextRef="#ctx0" brushRef="#br1" timeOffset="123981.91">23334 3639 2385 0,'0'0'-29'0,"-9"14"23"0,9-14 0 0,0 0 26 16,-6 14 41-16,6-14 49 16,0 0 28-16,0 0 3 0,0 0-13 0,0 0-15 0,0 0-8 15,0 0-13-15,0 0-8 16,0 0-8-16,0 0-10 0,0 0-6 0,28-36-4 15,-18 25-6-15,-1-1-4 16,3-1-6-16,-1 2 7 0,2-1 6 0,-3 0-3 0,1 3-2 16,2 1-6-16,-13 8-5 0,21-13-6 0,-11 10 0 15,-10 3-7-15,18-4 0 16,-18 4 0-16,0 0-4 0,0 0-1 0,0 0 3 0,20 13-6 16,-20-13 4-16,0 0 4 15,0 0 6-15,-10 24 2 0,10-24 6 0,-17 14 9 16,17-14 3-16,-21 11 7 15,6-5 2-15,0-2-2 0,-2-1 0 0,17-3-1 0,-32 8-2 16,16-4-3-16,-1-2-3 0,-3 1-1 0,2 3 1 16,-2 0-3-16,-1 1 22 15,-2 3-5-15,4-1-4 0,-3 4-3 0,4-2-3 16,-2 3-4-16,4-2-10 0,-3 2-6 16,4-1 0-16,0 0-6 0,3 1-2 0,0-3 5 15,2 3-10-15,0-5-22 16,1 2-32-16,3-1-35 0,-3-2-51 0,9-8-59 15,-13 13-73-15,7-9-113 0,6-4-216 16,-14 5-25-16,14-5-395 0,0 0-481 0</inkml:trace>
  <inkml:trace contextRef="#ctx0" brushRef="#br1" timeOffset="124129.89">23194 3395 3581 0,'10'-10'146'0,"-10"10"-34"0,18-15-49 0,-12 8-27 0,-6 7-27 16,8-14-35-16,-8 14-37 0,9-13-79 0,-9 5-87 16,0 8-180-16,0 0-521 15,-15-17-340-15</inkml:trace>
  <inkml:trace contextRef="#ctx0" brushRef="#br1" timeOffset="124369.61">22849 3430 2969 0,'-6'18'-7'0,"6"-18"-6"0,-2 17-4 16,2-17 1-16,-2 16 2 0,2-16 16 0,0 0 26 16,-7 18 29-16,7-18 27 0,-8 8 16 0,8-8 3 15,-17 6 9-15,17-6 1 16,-21 4 12-16,21-4 11 0,-26 3 12 0,26-3 8 0,-25 4 43 16,12-1-16-16,13-3-12 15,-25 5-47-15,15-1-4 0,10-4-21 0,-24 11-6 16,16-1-9-16,8-10-14 0,-17 18-45 15,12-4-34-15,1-1-66 0,-2 0-88 0,6-1-106 16,-5 3-188-16,3-1-152 0,-2 1-8 0,0-2-301 16,4-13-321-16</inkml:trace>
  <inkml:trace contextRef="#ctx0" brushRef="#br1" timeOffset="124479.58">22600 3953 3375 0,'8'19'269'0,"-8"-19"-93"0,4 15-71 0,-2-11-64 0,-2-4-89 15,0 0-83-15,11 10-78 16,-11-10-156-16,0 0-600 0,0 0-405 0</inkml:trace>
  <inkml:trace contextRef="#ctx0" brushRef="#br1" timeOffset="125819.93">21079 5315 2935 0,'0'0'51'0,"5"-20"43"0,-5 20 10 16,0 0-13-16,0 0-3 0,-2-18 3 16,2 18 8-16,0 0 0 0,0 0-6 0,0 0-2 15,0 0-4-15,0 0-9 16,0 0-3-16,0 0 6 0,0 0 2 0,0 0 0 15,0 0-7-15,21 42-3 0,-21-42-10 16,11 9-5-16,-11-9-9 0,12 8-6 0,-12-8-2 16,15 4-3-16,-15-4-7 0,0 0-6 0,0 0-2 15,29-12-3-15,-20 5 1 0,-9 7 0 16,13-17 6-16,-7 5 5 0,-6 12 18 0,9-25 12 16,-3 14 19-16,-6 11-7 15,6-18 15-15,-6 18 4 0,6-14-7 0,-6 14-9 16,7-14-7-16,-7 14 0 0,0 0-3 15,0 0-6-15,0 0-7 0,0 0-2 0,0 0-9 16,0 0-2-16,0 0-5 0,5 53-1 0,-3-35-5 16,0 5-2-16,2 4-2 0,0-3-5 15,2 4-2-15,2 5 1 0,2 0-6 0,-4 0 0 16,2-1-1-16,-2 0-2 16,1-4-2-16,-1-1 1 0,0-3-2 0,-1 3-3 15,-5-6 5-15,2 1 7 0,-2-2 8 16,-5-3 6-16,1 1 9 0,0-1 2 0,-4-4 5 15,-1 0-1-15,1-1 3 16,-5-3 0-16,2 1 0 0,11-10-3 0,-20 10 0 0,8-7-4 16,12-3-6-16,0 0-3 0,-27-3-7 0,27 3-12 15,-12-14-22-15,12 14-22 16,-5-23-30-16,5 23-38 0,2-28-37 16,3 10-44-16,-1-1-63 0,6-2-61 0,-1-4-60 15,3 3-134-15,2-5-108 0,0 0-26 0,1 0-484 16,2 3-722-16</inkml:trace>
  <inkml:trace contextRef="#ctx0" brushRef="#br1" timeOffset="126089.94">21598 5155 3458 0,'0'0'-84'0,"7"-17"26"16,-7 17 3-16,0 0 20 0,0 0 31 0,0 0 30 15,0 0 32-15,0 0 26 16,0 0 13-16,0 0 8 0,0 0 3 0,0 0 7 0,0 0 5 16,0 0-1-16,-41 25-5 0,35-10-12 0,0-2-10 15,0 3-11-15,1-2-7 16,3 3-6-16,0 1-7 0,-1 1-8 0,3-19-6 0,7 35-5 16,-2-20-8-16,1 0-22 15,2 0-35-15,0-4-46 0,3 1-54 0,0-2-71 16,-1-3-68-16,1-1-119 15,-1-5-179-15,-10-1-408 0,20-1-408 0</inkml:trace>
  <inkml:trace contextRef="#ctx0" brushRef="#br1" timeOffset="126249.71">21685 5281 3206 0,'0'0'176'16,"2"-21"-17"-16,-2 21-24 0,0 0-21 0,6-17-19 0,-6 17-2 15,15-10-12-15,-15 10-3 16,22-9-8-16,-8 5-7 0,-1 0-4 15,-13 4-11-15,31-7-16 0,-15 3-34 16,-2 0-51-16,-14 4-66 0,23-6-84 0,-9 4-80 0,-14 2-138 16,10-11-151-16,-10 11-273 0,0 0-188 0</inkml:trace>
  <inkml:trace contextRef="#ctx0" brushRef="#br1" timeOffset="126409.74">21757 5115 2630 0,'0'0'123'0,"-15"-6"20"15,15 6-12-15,0 0-4 0,0 0 3 0,0 0 12 16,0 0 19-16,0 0-3 15,-2 33-10-15,2-33-12 0,8 24-13 0,-4-8-13 0,1 1-11 16,0 0-9-16,1 2-9 0,-2 0-11 0,0 0-7 16,0-1-11-16,0 1-34 15,0-2-41-15,-1-2-53 0,-1 0-69 0,2-2-67 16,-2-3-63-16,-2-10-151 0,5 15-155 16,-5-15-328-16,4 7-301 0</inkml:trace>
  <inkml:trace contextRef="#ctx0" brushRef="#br1" timeOffset="126629.89">21954 5209 3142 0,'0'0'171'16,"10"-16"-16"-16,-10 16-18 0,11-10-10 15,-11 10-15-15,0 0-13 0,17-7-1 16,-17 7-4-16,0 0 2 0,0 0-7 0,23 13-3 0,-23-13-1 16,13 21-5-16,-7-6-4 15,1 1-11-15,-1 3-5 0,-2 0-4 0,0 2-9 16,-2 0-2-16,0 0-9 15,-2 0 3-15,0-1-8 0,0-1-21 0,0 3-35 0,-2-5-48 16,-2-1-69-16,2 2-83 0,0-2-70 0,-2-5-153 16,2-2-141-16,-2 1-382 15,4-10-419-15</inkml:trace>
  <inkml:trace contextRef="#ctx0" brushRef="#br1" timeOffset="126973.53">22530 5491 3010 0,'10'-16'137'0,"-10"16"42"0,0 0-18 0,0 0-20 15,15-9-17-15,-15 9-13 0,15-6-13 0,-15 6-8 16,18-6-14-16,-18 6-5 15,24-2-14-15,-24 2-29 0,26-3-40 0,-14 1-34 0,-12 2-50 16,21-6-36-16,-21 6-31 0,16-7-25 0,-16 7-15 16,2-13-3-16,-2 13 4 15,0 0 28-15,-20-26 28 0,8 17 54 0,-1-1 58 0,2-1 63 16,1 3 61-16,-1-2 53 16,11 10 32-16,-16-15 26 0,16 15 6 0,-12-11-22 15,12 11-24-15,0 0-17 16,0 0-32-16,0 0-45 0,20-22-61 0,-20 22-74 0,21-8-85 15,-6 2-83-15,-2 0-129 16,-1-2-618-16,0 3-443 0</inkml:trace>
  <inkml:trace contextRef="#ctx0" brushRef="#br1" timeOffset="130369.7">23392 5114 829 0,'12'-12'134'0,"-12"12"-82"16,0 0-65-16,10-3-68 0,-10 3-64 16,0 0-113-16,0 0 84 0</inkml:trace>
  <inkml:trace contextRef="#ctx0" brushRef="#br1" timeOffset="131229.76">23226 5207 791 0,'0'0'62'0,"0"0"17"0,0 0 13 16,0 0-4-16,0 0 0 0,0 0-4 0,0 0-5 16,0 0 3-16,0 0-1 15,0 0-20-15,0 0-4 0,0 0 2 0,0 0-19 0,0 0-1 16,0 0-3-16,0 0 5 16,0 0 0-16,0 0-6 0,0 0-1 0,0 0 6 15,0 0-13-15,0 0-2 16,0 0-1-16,0 0 0 0,0 0-4 0,0 0-2 0,0 0-12 15,0 0-3-15,0 0-14 16,0 0-3-16,0 0-11 0,0 0-7 0,0 0 4 16,0 0-12-16,0 0 5 0,0 0 9 0,0 0-2 15,0 0 19-15,0 0-1 0,0 0 10 16,0 0 11-16,0 0 22 0,0 0 0 0,0 0 28 16,0 0 12-16,23-38 21 15,-23 38 19-15,7-12 9 0,-7 12 12 0,0 0 5 16,13-17-2-16,-13 17-6 0,8-12-2 15,-8 12-2-15,8-10-2 0,-8 10-9 0,0 0-8 16,8-16-8-16,-8 16-12 0,0 0-6 0,0 0-15 16,0 0-1-16,0 0-2 15,0 0-5-15,0 0-2 0,0 0-3 0,0 0-3 0,0 0-4 16,0 0 9-16,-24 41-9 16,17-27-3-16,3 2 2 0,-1-1-11 0,1-1 1 15,2 4-4-15,2-18-1 16,0 32 3-16,2-14-7 0,5-3-3 0,-3-1-2 0,5-2-4 15,-1 0-2-15,0-3 3 16,6-1-7-16,-14-8-1 0,22 7 0 0,-22-7-1 16,24-1 1-16,-24 1 1 0,27-10 0 0,-15 2 5 0,2 1 0 15,-4-3 4-15,-10 10 4 16,15-12 6-16,-15 12 19 0,11-13 0 0,-11 13-15 16,0 0 3-16,8-9-3 15,-8 9 0-15,0 0-4 0,0 0-6 0,0 0-8 16,0 0 7-16,0 0-3 0,0 0-7 15,0 0-4-15,0 0-3 0,0 0 12 0,0 0-3 16,13 33 6-16,-13-33-10 0,0 0-11 0,16 0 3 16,-16 0 10-16,0 0 22 0,22-14 3 15,-22 14-4-15,14-17 7 0,-5 4 5 0,0 1 4 16,-3-4-4-16,2 3-6 16,1-3-2-16,-1-2-5 0,1 3-6 0,-3-2-8 0,3 4-31 15,-3 0-30 1,0-1-26-16,0 4-39 0,-2 1-57 0,-4 9-74 0,10-14-53 15,-10 14-106-15,0-9-166 16,0 9-69-16,0 0-389 0,0 0-513 0</inkml:trace>
  <inkml:trace contextRef="#ctx0" brushRef="#br1" timeOffset="131589.56">23755 5374 3237 0,'0'0'23'0,"13"14"11"0,-13-14-3 16,4 13 3-16,-4-13 13 15,0 0 15-15,4 20 20 0,-4-20 5 0,0 16 2 16,0-16-5-16,0 17-6 0,0-17-1 16,0 0 3-16,-4 21-8 0,4-21-1 0,0 0-9 15,-4 20-3-15,4-20-6 0,0 0 1 0,0 0 4 16,-2 16-1-16,2-16-9 16,0 0-2-16,0 0-7 0,0 0-4 0,0 0-2 0,0 0-4 15,0 0-2-15,0 0-4 16,26-51-2-16,-20 38 15 0,2 0 1 0,-2-1 8 15,2 4 1-15,2-1-1 16,-10 11 21-16,12-17-28 0,-12 17 0 0,13-12 9 0,-13 12 12 16,0 0 3-16,17-4 1 0,-17 4-6 0,0 0-6 15,0 0-4-15,23 16-2 16,-23-16-8-16,10 13-2 0,-10-13-5 0,14 18 1 0,-10-10-12 16,-4-8-23-16,12 20-22 15,-6-12-31-15,-1 0-29 0,1 1-44 0,-6-9-49 16,11 13-58-16,-3-7-48 0,-8-6-88 15,11 6-170-15,-11-6-84 0,0 0-339 0,23 0-409 16</inkml:trace>
  <inkml:trace contextRef="#ctx0" brushRef="#br1" timeOffset="131959.79">24327 5038 3044 0,'6'-10'-1'0,"-6"10"5"0,6-19 0 15,-6 19 3-15,4-14-3 16,-4 14 17-16,0 0 17 0,0 0 17 0,0 0 23 16,0 0 15-16,-16-19 2 0,16 19 4 0,0 0-5 15,-29 7-4-15,29-7-5 0,-24 10-7 16,11-4-9-16,13-6-1 0,-21 15-13 0,11-8-6 16,10-7-3-16,-16 16-7 15,12-7-3-15,4-9-13 0,-4 20-11 0,4-20-7 16,6 25-3-16,1-12-3 0,0 2-1 15,1 0-1-15,2 2 5 0,3 1-7 0,-2-1 8 16,-1-1 3-16,-1 0 8 0,-1-1 11 0,-2-2-5 16,0 4 8-16,-1-5 6 15,-5-12 8-15,0 21 0 0,0-21 4 0,-7 19 0 0,7-19-2 16,-14 16-5-16,14-16-1 16,-20 7-4-16,8-3-5 0,12-4-5 15,-19 4-20-15,19-4-36 0,-20 0-52 16,20 0-65-16,0 0-81 0,-22-15-120 0,18 7-202 0,-1-4-46 15,5 12-262-15,-4-25-208 16</inkml:trace>
  <inkml:trace contextRef="#ctx0" brushRef="#br1" timeOffset="132149.59">24444 5143 2559 0,'20'8'41'0,"-20"-8"33"0,13 12 0 16,-7-5 4-16,-6-7 22 0,9 16 22 15,-9-16 9-15,6 16 0 0,-6-16-7 0,7 19-16 16,-7-19-11-16,2 20-9 0,-2-20-9 0,2 19-10 16,-2-19-10-16,0 19-42 15,0-19-45-15,2 16-69 0,-2-16-75 0,0 12-72 0,0-12-169 16,0 0-496-16,-8 11-301 16</inkml:trace>
  <inkml:trace contextRef="#ctx0" brushRef="#br1" timeOffset="132299.68">24533 4980 2856 0,'6'-14'139'0,"-2"3"17"0,-4 11-17 0,10-17-17 15,-10 17-12-15,6-11-9 0,-6 11-13 16,9-12-3-16,-9 12-45 0,0 0-60 0,6-13-90 16,-6 13-88-16,0 0-117 15,5-10-645-15,-5 10-395 0</inkml:trace>
  <inkml:trace contextRef="#ctx0" brushRef="#br1" timeOffset="132634.68">24685 5066 2777 0,'6'19'-134'0,"1"-2"24"0,-2 2 29 0,0-2 43 16,1-2 30-16,-1 2 39 16,-1-1 34-16,0-1 24 0,-2 0 18 0,0 0 7 15,-2-15-7-15,4 25 0 16,-1-14-9-16,-3-11-9 0,3 18-3 0,-3-18-1 0,4 15-1 15,-4-15-2-15,0 0-10 16,10 11-1-16,-10-11 2 0,0 0-5 0,0 0-9 16,0 0 8-16,0 0 7 0,46-20 9 0,-35 12-1 15,1 0 4-15,-2 0-3 0,-10 8 7 16,23-11-13-16,-23 11 6 0,18-7 40 0,-18 7-10 16,20-3-3-16,-20 3-9 15,0 0-16-15,26 8-6 0,-26-8-12 0,16 13-7 16,-8-3-3-16,-2 2-8 0,1-1-9 15,-1 3-12-15,0-1-38 0,1-2-40 0,-1 1-47 16,0-1-62-16,2 1-68 0,-5-3-59 0,1-2-111 16,-4-7-189-16,10 12-25 15,-10-12-327-15,0 0-353 0</inkml:trace>
  <inkml:trace contextRef="#ctx0" brushRef="#br1" timeOffset="132899.54">25297 4988 2926 0,'6'-10'13'0,"0"-2"24"16,-6 12 8-16,8-15 5 0,-8 15 15 0,0 0 19 15,0 0 14-15,3-15 20 0,-3 15 5 16,0 0-7-16,0 0-1 0,0 0 5 0,0 0-1 16,0 0-4-16,-27 42 2 15,18-29-5-15,0 6 4 0,2 2-1 0,-1 4-18 0,0 0 7 16,2 1-15-16,0 3-12 15,0-2-3-15,0 3-14 0,4 1-7 0,0-1-7 16,2 1-2-16,0-2-19 0,2 1-27 16,2-4-37-16,0 1-49 0,2-4-57 0,2 0-71 15,1-3-59-15,-6-8-110 0,5-1-196 0,-1-1-19 16,2-4-295-16,-9-6-274 16</inkml:trace>
  <inkml:trace contextRef="#ctx0" brushRef="#br1" timeOffset="133329.57">25401 5214 2736 0,'0'0'127'16,"2"-17"14"-16,-2 17-19 0,0 0-14 0,0-19-12 0,0 19-14 15,0 0 7-15,0 0 6 16,0 0-1-16,0 0-4 0,0 0-6 0,0 0-2 16,0 0 6-16,-24 42-3 15,21-27-8-15,1 2-8 0,2 2-7 0,0-19-2 16,0 36-11-16,0-18-2 15,3-1-6-15,-1 0-4 0,2-2-11 0,2 0-11 0,2-3-4 16,-1 0-11-16,-7-12-9 0,15 12 0 0,-15-12-3 16,15 4 0-16,-15-4 2 0,0 0 14 15,24-4 11-15,-24 4 12 0,0 0 12 0,0 0 6 16,21-11 4-16,-21 11 8 16,0 0-8-16,14-5-7 0,-14 5-3 0,0 0-4 15,0 0-4-15,17-2-4 0,-17 2-5 16,0 0 4-16,0 0-10 0,21 3-1 0,-21-3-2 15,0 0-2-15,21 3 1 16,-21-3-2-16,0 0 7 0,15-6 4 0,-15 6 16 16,12-10 32-16,-12 10 11 0,10-14 10 0,-10 14 6 0,10-20-2 15,-6 8-7-15,3-3-6 16,-3 0-10-16,3 1-8 0,-4-1-7 0,3 2-15 16,-6 13-29-16,10-25-39 0,-6 17-49 15,-2-1-70-15,-2 9-89 0,2-17-95 0,-2 17-214 16,0 0-99-16,0 0 38 15,0 0-420-15,0 0-526 0</inkml:trace>
  <inkml:trace contextRef="#ctx0" brushRef="#br1" timeOffset="133679.48">25747 5470 3024 0,'4'9'-178'0,"-4"-9"14"15,0 0 15-15,4 20 36 16,-4-20 43-16,0 0 56 0,-2 22 34 0,2-22 38 15,-6 17 30-15,6-17 19 16,-7 17 10-16,7-17 5 0,-6 19-4 0,6-19 2 0,-8 18-13 16,8-18-13-16,-6 15-7 0,6-15-11 0,0 0-6 15,-7 17-6-15,7-17-9 16,0 0-5-16,0 0-9 0,0 0-3 0,0 0-5 16,0 0-4-16,0 0-4 0,0 0 3 15,0 0 20-15,0 0 15 0,30-46 9 0,-24 38 9 16,-6 8-1-16,16-17 1 15,-16 17-1-15,13-11-1 0,-13 11-6 0,16-8-8 16,-16 8-3-16,15-2-7 0,-15 2-2 0,0 0-8 0,25 10-6 16,-25-10-2-16,14 11-8 15,-4-5-4-15,-10-6-17 0,12 17-14 0,-3-10-19 16,-4 3-32-16,-5-10-43 16,11 14-53-16,-11-14-60 0,11 11-56 0,-11-11-141 0,12 7-185 15,-12-7-348-15,0 0-366 16</inkml:trace>
  <inkml:trace contextRef="#ctx0" brushRef="#br1" timeOffset="133909.76">25992 5133 3057 0,'0'0'25'15,"0"0"11"-15,0-26 8 0,0 26 11 0,4-12 12 16,-4 12 27-16,9-12 7 15,-9 12-4-15,20-10-1 0,-20 10-11 0,29-6-8 16,-12 6-9-16,4-1-6 0,-2 1-10 16,3 0-4-16,-2 0-4 0,3 0-18 15,-23 0-33-15,38 0-44 0,-22-2-59 0,-16 2-55 0,29-1-56 16,-29 1-101-16,15-7-654 16,-15 7-428-16</inkml:trace>
  <inkml:trace contextRef="#ctx0" brushRef="#br1" timeOffset="134089.73">26147 4963 3072 0,'0'0'-14'0,"0"0"-3"0,0 0 7 0,0 0 17 16,0 0 31-16,0 0 28 0,-2 32 18 0,2-32 6 15,4 25-4-15,-4-25 3 16,2 33 14-16,0-15-6 0,0 3 3 0,0 1-4 16,1-3-12-16,2 1-8 0,-1 0-9 15,1 0-4-15,-1-1-19 0,0 0-16 0,-1-1-42 16,6-3-64-16,-2 0-69 15,1 1-62-15,-1-4-60 0,0-1-153 0,2-2-516 16,0-4-356-16</inkml:trace>
  <inkml:trace contextRef="#ctx0" brushRef="#br1" timeOffset="134299.46">26465 5038 2879 0,'8'-9'96'15,"-8"9"25"-15,9-13-12 16,-9 13-7-16,10-7 3 0,-10 7 7 0,0 0 16 15,0 0 6-15,17-7-4 16,-17 7-1-16,0 0 6 0,0 0-7 0,15 35-25 0,-11-19-12 16,-2 8-7-16,4 3-10 0,-4 0-5 15,-2 5-5-15,0-2-26 0,-5 8-41 16,0 2-51-16,-2-1-63 0,-5 4-85 0,-7-1-91 16,2 0-210-16,-22 12-121 0,-8-5-294 15,-7-1-321-15</inkml:trace>
  <inkml:trace contextRef="#ctx0" brushRef="#br1" timeOffset="141259.82">21253 7150 2936 0,'0'0'85'0,"2"-16"11"16,-2 16-8-16,0 0-13 16,0 0-7-16,0 0-5 0,0 0-3 0,6-15-3 15,-6 15-1-15,0 0 1 0,0 0-3 0,0 0 1 16,0 0-5-16,0 0-1 0,24 30-4 16,-24-30-9-16,17 16 0 0,-5-7-5 0,2-2-4 15,-2 2-4-15,0 0-5 16,4-2-9-16,-2-2-6 0,3 1-6 0,-2-2-5 0,0-1 1 15,-15-3 1-15,26 4-4 16,-26-4 5-16,22-4 9 0,-22 4 13 0,18-7 15 16,-18 7 16-16,12-15 17 0,-12 15 10 0,7-19 15 15,-7 19 7-15,2-19 6 0,-2 19 3 16,0-18 26-16,0 18-12 0,0 0-11 0,-2-21-13 16,2 21-12-16,0 0-11 15,0 0-7-15,0 0-5 0,0 0-6 0,0 0-10 16,0 0-4-16,0 0-2 0,0 0-6 15,0 0-6-15,10 63-7 0,-2-40-2 0,-1 2-3 16,2 0-24-16,-3 1-2 0,2 7 11 0,-4-5-11 16,2 1 2-16,-1-1 1 0,-3 2 2 15,-2-4 0-15,0 0 3 0,-4-3 2 0,-1 0 3 16,-1-6 9-16,0 1 7 16,-2-3 7-16,-3-3 11 0,0-4 3 0,1 3 2 15,10-11 0-15,-23 4-3 0,23-4-1 16,-22-3-6-16,22 3 15 0,-16-16-7 0,10 2-10 15,2-3-13-15,2-1-28 16,2 18-34-16,12-37-42 0,-4 13-59 0,2 3-83 0,3-1-80 16,0-1-161-16,4 0-134 0,-5 1-14 0,4 4-433 15,-4-3-584-15</inkml:trace>
  <inkml:trace contextRef="#ctx0" brushRef="#br1" timeOffset="141509.67">21837 7063 3287 0,'13'-6'-16'0,"-13"6"18"16,0 0-2-16,0 0 11 16,0 0 2-16,0 0 12 0,0 0 25 0,0 0 28 0,0 0 5 15,-27 35 14-15,18-22 3 16,3 0-5-16,2 0-6 0,-1 5-6 0,3-2-6 15,2 3-8-15,2-1-12 16,5 4-11-16,1 0-33 0,3-3-46 0,-1-1-61 0,5 2-63 16,0-5-68-16,-3-1-85 0,2-4-174 0,-2-2-414 15,1-1-282-15</inkml:trace>
  <inkml:trace contextRef="#ctx0" brushRef="#br1" timeOffset="141669.47">21988 7254 2932 0,'4'-22'183'0,"0"13"-7"0,-4 9-24 16,8-17-28-16,-8 17-19 0,15-16-13 0,-4 10-8 0,4 1-12 16,1 0-7-16,2 0-7 15,1 1-14-15,-2 0-32 0,2 3-40 0,0-3-51 16,-19 4-56-16,31-2-51 16,-15-2-81-16,-16 4-148 0,21-4-492 0,-15 0-297 0</inkml:trace>
  <inkml:trace contextRef="#ctx0" brushRef="#br1" timeOffset="141809.84">22172 7105 2806 0,'-15'-5'39'0,"15"5"30"0,0 0 6 0,0 0 11 16,0 0 10-16,-23 14 12 0,23-14 8 0,0 20-4 15,0-20-9-15,6 23-14 16,-2-6-7-16,2-3-6 0,-1 1-26 0,2 3-38 16,-1-3-46-16,0-1-50 0,-2 1-73 15,2-2-59-15,-6-13-100 0,4 17-623 0,-4-9-356 16</inkml:trace>
  <inkml:trace contextRef="#ctx0" brushRef="#br1" timeOffset="142029.63">22293 7086 3068 0,'10'-8'93'0,"-10"8"2"16,15-8-18-16,-15 8 2 0,0 0 25 15,0 0 17-15,26 8 5 0,-26-8-1 0,12 19-1 16,-6-6-10-16,-2 2 10 0,0 2-12 0,4 2-11 15,-6 1-12-15,2-2-10 16,-2 4-11-16,-2-4-3 0,-2 4-11 0,0-3-3 0,-2 1-15 16,-4-2-22-16,2-1-33 0,0-4-45 0,-4 2-66 15,3-4-76-15,-1 0-73 16,-3-4-146-16,3-2-176 0,-1 2-358 0,9-7-399 0</inkml:trace>
  <inkml:trace contextRef="#ctx0" brushRef="#br1" timeOffset="142399.59">22709 7374 3071 0,'24'-4'50'15,"-24"4"1"-15,19-5-8 16,-19 5-5-16,21-2-4 0,-21 2-1 0,27-3-6 16,-11 0-4-16,-16 3-2 0,29-3-8 0,-16 1-14 15,-13 2-20-15,27-2-22 0,-27 2-33 16,22-3-12-16,-22 3-11 0,12-8-9 0,-12 8 12 16,0 0 8-16,0 0 12 15,0 0 20-15,0 0 31 0,0 0 47 0,-30-33 46 16,30 33 41-16,-18-9 43 0,18 9 25 15,-18-8 24-15,18 8-3 0,-12-8 5 0,12 8-6 16,0 0-22-16,0 0-27 0,0 0-19 16,0 0-42-16,0 0-39 0,23-11-58 15,-23 11-73-15,29-2-80 0,-11 1-86 0,1-1-145 0,-2 0-207 16,0 0-320-16,-17 2-321 16</inkml:trace>
  <inkml:trace contextRef="#ctx0" brushRef="#br1" timeOffset="145489.51">23925 7010 2671 0,'0'0'-87'0,"4"-17"32"16,-4 17 16-16,0 0 21 16,0 0 24-16,0 0 15 0,8-12 31 0,-8 12 24 0,0 0 18 15,0 0 12-15,0 0 8 16,0 0 4-16,6-12-4 0,-6 12-4 15,0 0-9-15,0 0-6 0,0 0 1 0,0 0 1 16,0 0-1-16,0 0 4 0,0 0 3 0,0 0-5 16,-50 30-2-16,37-23-5 0,-2 7-10 0,0 2-2 15,-1-1-6-15,2 1-8 16,2-1-6-16,0 2-8 0,1 2-5 0,0-2-1 0,5-1-5 16,2 4-4-16,2-3-9 15,2 1-3-15,0-18-10 0,6 37-8 16,4-19-14-16,-1-3-9 0,4 2-13 15,1-4-7-15,0-1-1 0,-2-3 1 0,3 1 5 0,-3-2 13 16,1-3 7-16,-13-5 7 0,21 4 11 16,-21-4 8-16,0 0 7 0,22-7-1 15,-22 7 1-15,8-14 7 0,-8 14 5 0,0 0 1 0,-4-25 5 16,4 25-3 0,0 0 3-16,-18-28-4 0,10 21-8 0,-2-3 4 0,10 10-14 15,-17-13 5-15,17 13-2 16,-17-11-7-16,17 11-19 0,-11-8-27 0,11 8-27 0,-12-7-38 15,12 7-51-15,0 0-57 16,-6-6-61-16,6 6-91 0,0 0-185 0,0 0-67 16,0 0-245-16,0 0-205 0</inkml:trace>
  <inkml:trace contextRef="#ctx0" brushRef="#br1" timeOffset="145949.74">24172 7188 2490 0,'0'0'19'0,"0"0"43"16,0 0-4-16,22 4-7 16,-22-4-5-16,0 0 0 0,0 0 5 0,25-2 12 15,-25 2 2-15,0 0-7 16,25-4-5-16,-25 4-3 0,24-2-9 0,-24 2-1 15,27-5-5-15,-15 0 0 0,6 0 4 16,-4 0 3-16,1-2 8 0,-15 7 7 0,26-12 0 16,-16 2 2-16,1-2-2 0,-4 1-5 0,-7 11-1 15,10-19-3-15,-10 19-5 0,0-19-1 16,0 19 6-16,0 0 12 0,-15-23 13 0,15 23 1 16,-17-10 5-16,17 10 8 15,-21-3 5-15,21 3-8 0,-26 3 3 0,26-3-2 16,-27 16 4-16,14-6-9 0,1 1-6 15,1 3-3-15,0-1-8 0,3 1 2 0,-1 2-4 16,3-2-8-16,0 1-1 0,4 0-5 0,2-15-17 16,-1 27-5-16,1-27-1 0,3 28-1 15,3-15-2-15,4-2 0 0,1-1 4 0,4 0-8 16,0-1-18-16,4-3-19 16,0-2-21-16,2-1-30 0,2-3-35 0,-2-1-47 15,7-3-62-15,1-2-52 0,-7-3-94 16,4-3-163-16,-4-2-90 0,-2 1-321 0,-1-4-349 15</inkml:trace>
  <inkml:trace contextRef="#ctx0" brushRef="#br1" timeOffset="146599.64">24606 6646 2835 0,'0'0'26'0,"0"0"39"0,0 0 11 0,0 0-6 16,0 0 5-16,0 0 6 0,0 0-2 0,0 0-6 15,0 0 1-15,0 0-3 0,0 0-2 16,0 0 1-16,0 0-7 0,0 0-4 0,58-8-6 16,-58 8-8-16,34 1-3 15,-15-1-4-15,-1 2-9 0,2-2-14 0,-2 0-31 16,1 0-30-16,1 0-41 0,-20 0-52 15,36 0-49-15,-22 0-50 0,-14 0-120 0,28-6-534 16,-17 5-274-16</inkml:trace>
  <inkml:trace contextRef="#ctx0" brushRef="#br1" timeOffset="147689.57">25224 6393 2559 0,'0'0'-113'15,"10"-10"37"-15,-10 10 24 0,0 0 36 0,0 0 32 16,8-14 28-16,-8 14 19 16,0 0 11-16,0 0 4 0,0 0 3 0,0 0 9 0,0 0 11 15,0 0 18-15,0 0 16 16,0 0 18-16,0 0 6 0,0 0 4 0,-48 8-1 15,48-8-12-15,-25 18-9 16,13-7-14-16,-2 1-17 0,4 5-9 0,-2-1-11 0,4 0-11 16,1 3-4-16,3-5-13 0,2 4-8 0,2 1-6 15,0-2-4-15,2-1-9 16,2 0-13-16,0 0-9 0,5-4-15 0,-1 2-9 0,-2-1-12 16,3-3 0-16,3 0-3 15,-12-10 3-15,13 9 4 0,-13-9 2 16,14 4 5-16,-14-4 7 0,0 0 1 15,0 0 10-15,0 0 4 0,0 0 8 0,9-31 10 0,-9 31 6 16,0 0 10-16,-14-29 12 0,14 29 4 0,-11-22 2 16,5 14-4-16,6 8 1 15,-7-17-25-15,7 17-11 0,-10-15-11 0,10 15-23 16,-2-14-23-16,2 14-40 0,0 0-55 16,0 0-70-16,12-24-61 0,-8 16-113 0,1 2-218 15,3-1-29-15,2 0-273 16,-1-1-275-16</inkml:trace>
  <inkml:trace contextRef="#ctx0" brushRef="#br1" timeOffset="147859.7">25397 6401 2739 0,'0'0'124'16,"13"-10"16"-16,-13 10-17 15,0 0-14-15,11-8-14 0,-11 8-10 0,0 0-11 16,23-5-6-16,-23 5-7 0,22-4-11 15,-22 4-29-15,23-1-34 0,-23 1-48 0,24 1-65 16,-14-1-64-16,-10 0-129 0,17-1-585 0,-17 1-294 16</inkml:trace>
  <inkml:trace contextRef="#ctx0" brushRef="#br1" timeOffset="148099.73">25482 6315 2949 0,'0'0'94'16,"0"0"-2"-16,0 0-11 0,0 0-6 0,0 0 25 0,0 0 26 15,0 0 14-15,0 0 4 16,0 0-12-16,-10 35-3 0,10-35-9 0,3 24-11 16,-3-24-10-16,2 32-6 0,-4-17-9 0,2 5-9 15,-3-1-9-15,1 0-8 0,0-2-10 16,0 2 1-16,2-19-5 0,-2 35-1 0,2-18-6 16,0-2 0-16,0-15-7 15,6 29-6-15,-1-16-19 0,0 1-38 0,4-5-51 0,2-2-55 16,2 2-71-16,-1-3-66 15,0-5-135-15,5-1-195 0,-4-1 14 0,-13 1-247 16,31-8-176-16</inkml:trace>
  <inkml:trace contextRef="#ctx0" brushRef="#br1" timeOffset="149249.44">26151 7134 2655 0,'4'-15'34'16,"-4"15"17"-16,0 0-3 0,0 0 12 0,-11-22 13 0,11 22 30 16,-18-5 21-16,18 5 11 15,-19-6 6-15,19 6 6 0,-19-3 0 0,19 3-13 16,0 0-11-16,-27 4-11 15,27-4-7-15,-13 10-13 0,13-10-9 0,-8 9-11 0,8-9-7 16,0 0-12-16,4 23-5 0,-4-23-11 0,15 20-16 16,-8-9-14-16,6 0-13 15,-2 2-2-15,3-1 0 0,-5-2-2 0,2 5 4 0,1-4-3 16,-4 0 2-16,-1 0 3 16,-1 0-1-16,-6-11 13 0,8 18 13 0,-8-18 0 15,0 0 2-15,-8 22 3 16,8-22 1-16,-17 9-7 0,17-9-1 0,-27 6-4 15,16-4-3-15,11-2-13 0,-27 0-33 16,27 0-62-16,-27-8-75 0,27 8-71 0,-21-11-105 16,13 1-169-16,1 3-70 0,2-5-274 0,5 12-208 15</inkml:trace>
  <inkml:trace contextRef="#ctx0" brushRef="#br1" timeOffset="149439.88">26349 7213 2778 0,'15'15'91'0,"-12"-7"-2"0,-3-8-6 0,6 18-10 16,-6-18-4-16,4 22-9 15,-4-22 0-15,6 21-7 0,-4-10-3 16,-2-11-9-16,4 21-1 0,-4-21-6 0,0 21-10 16,0-21-47-16,2 17-55 0,-2-17-57 0,3 15-77 15,-3-15-130-15,0 0-504 16,-11 10-185-16</inkml:trace>
  <inkml:trace contextRef="#ctx0" brushRef="#br1" timeOffset="149579.6">26327 7074 2742 0,'6'-14'189'0,"0"4"9"0,-6 10-25 0,7-18-23 16,-7 18-19-16,12-12-25 15,-12 12-28-15,7-9-46 0,-7 9-67 0,10-8-88 16,-10 8-80-16,0 0-149 15,10-7-580-15,-10 7-344 0</inkml:trace>
  <inkml:trace contextRef="#ctx0" brushRef="#br1" timeOffset="149919.82">26477 7213 2817 0,'0'0'-94'16,"5"21"10"-16,-1-12 11 0,-4-9 12 0,6 20 19 15,-6-20 25-15,7 18 29 16,-7-18 12-16,5 16 9 0,-5-16 8 0,4 13-7 0,-4-13-3 16,0 0 0-16,9 13-19 0,-9-13-5 0,0 0-10 15,0 0 1-15,19-1-1 16,-19 1 1-16,0 0-4 0,19-17 14 0,-19 17 24 16,19-18 38-16,-11 11 34 0,-8 7 24 15,14-13 17-15,-14 13 8 0,15-13 14 0,-15 13 15 16,15-3 4-16,-15 3 22 15,0 0-13-15,0 0-39 0,33 12-14 0,-24-2-17 16,-3-2-16-16,3 4-12 0,-1 0-9 0,0 1-17 0,-1 1-31 16,1-1-30-16,2-3-33 15,-5 5-33-15,3-8-55 0,-8-7-52 0,9 20-57 16,-2-13-38-16,-2-2-90 0,-5-5-137 16,10 6-99-16,-10-6-280 0,0 0-217 0</inkml:trace>
  <inkml:trace contextRef="#ctx0" brushRef="#br1" timeOffset="150609.95">26950 6963 2636 0,'0'0'24'0,"0"0"33"16,-2-20 7-16,2 20 17 15,0 0 33-15,0 0 34 0,-13-10 16 16,13 10 10-16,0 0 3 0,0 0-5 15,0 0 0-15,-24 35-8 0,17-20 15 0,2 1-14 0,0 0-13 16,3 3-23-16,-2 2-14 16,4-1-11-16,0 2-15 0,0 0-8 0,4 4-8 15,1-4-6-15,-3-3-9 0,5 4-23 0,0-7-15 16,-1 2-14-16,1 0-14 0,0-5-18 16,0-1-14-16,1-1-19 0,-1-3-10 0,-1-3-14 15,-6-5 0-15,12 4-4 16,-12-4 10-16,0 0 6 0,0 0 7 0,16-15 3 0,-12 5 11 15,-4 10 16-15,9-21 26 16,-8 10 23-16,1 1 22 0,-2 10 19 0,6-19 10 16,-6 19 11-16,0 0 6 0,7-19 2 0,-7 19 8 15,0 0 13-15,0 0-1 0,0 0 2 16,0 0-3-16,0 0-6 0,0 0-13 0,0 0-9 16,0 0-8-16,0 0-6 15,0 0-6-15,0 0-11 0,0 0 0 0,0 0-7 0,0 0-4 16,25 25-4-1,-25-25-9-15,0 0-6 0,0 0-7 0,9 9-6 0,-9-9-5 16,0 0-5-16,0 0-5 0,0 0 0 0,0 0 1 16,0 0-2-16,24-15-2 0,-24 15 2 15,9-13 3-15,-9 13 0 0,10-13-1 0,-10 13 7 16,6-14-5-16,-6 14 4 16,5-14-3-16,-5 14 1 0,0 0 2 0,8-10 1 15,-8 10 2-15,0 0 3 0,0 0 1 16,0 0 1-16,0 0 0 0,0 0-2 0,0 0-5 15,0 0 6-15,0 0-1 16,0 0 2-16,8 39 0 0,-8-39-4 0,9 12 4 0,-9-12 0 16,8 10-1-16,-8-10 1 0,0 0-2 0,14 9 3 15,-14-9-5-15,0 0 6 16,0 0-5-16,0 0 3 0,32-16-1 0,-32 16-1 16,13-19-3-16,-9 6 1 0,2-2-9 15,-2-2 1-15,0 0-10 0,0-1-7 0,-1 2-12 16,-1-1-21-16,0 1-21 15,-2 3-40-15,2 1-49 0,-2 12-72 0,0-20-60 16,0 20-133-16,-4-14-185 0,4 14 18 16,0 0-387-16,0 0-454 0</inkml:trace>
  <inkml:trace contextRef="#ctx0" brushRef="#br1" timeOffset="151401.94">27413 7236 2851 0,'0'0'-143'15,"0"0"19"-15,0 0 15 16,0 0 13-16,0 0 27 0,0 0 27 0,0 0 30 16,0 0 32-16,0 0 28 0,0 0 37 15,0 0 21-15,-29-33 19 0,29 33 6 0,-15-4-4 16,15 4 1-16,0 0-7 0,-25 0-10 0,25 0-6 16,0 0-9-16,-29 7-5 15,20 0-9-15,9-7-6 0,-16 21-8 0,11-9-8 0,-1 0-6 16,6-12-9-16,-6 29-15 15,6-13-7-15,0-16-7 0,2 29-2 0,0-14-3 16,2-2 1-16,-4-13-4 0,7 21 2 16,-1-12-3-16,-6-9 3 0,12 15-3 0,-12-15 1 15,15 8 0-15,-15-8 3 0,0 0 7 0,21-2 5 16,-21 2 1-16,0 0 6 16,19-18 3-16,-14 7 6 0,0-4 4 0,4 0-5 15,-3-8-1-15,-1-1-5 0,4-8 5 16,-2-3-8-16,-1-1 5 0,1-2 5 0,0-1 12 15,-3 3-1-15,1 2 5 16,1-3-7-16,-4 9 1 0,1-1 2 0,-1 3-1 0,0 5 4 16,-2 0-6-16,0 2-8 0,3 4-1 0,-3 15-5 15,0-24-8-15,0 24 4 16,0 0 3-16,-9-16-7 0,9 16-2 0,0 0 7 16,0 0 1-16,0 0 1 0,0 0 21 15,-11 56-3-15,11-35-5 0,0 1 4 0,2 4-9 16,4 3-4-16,-1-3-5 15,5 7 2-15,-2-2-6 0,1-1-1 0,2 0 2 16,3-2-8-16,-3 2-22 0,1-8-28 16,1 0-28-16,-3 0-35 0,0-4-47 0,-1-5-56 15,2 0-74-15,-2-4-95 0,-2-1-190 0,2-2-71 16,-9-6 41-16,8 4-302 16,-8-4-261-16</inkml:trace>
  <inkml:trace contextRef="#ctx0" brushRef="#br1" timeOffset="151579.75">27687 7108 2980 0,'0'0'123'0,"12"-15"-13"16,-12 15-17-16,16-7-15 0,-16 7-8 0,25-3-7 16,-10 2-5-16,5 1-13 0,-20 0-11 15,38 1-31-15,-20-1-34 0,0 0-49 0,2 3-50 16,-20-3-56-16,30-3-93 15,-30 3-619-15,15-5-277 0</inkml:trace>
  <inkml:trace contextRef="#ctx0" brushRef="#br1" timeOffset="151769.48">27784 6973 2911 0,'-15'-3'91'16,"15"3"5"-16,0 0 11 16,-16 14 16-16,16-14 8 0,-2 19 7 0,2-19-3 0,2 29-10 15,0-11-2-15,0-1-16 16,0 2-7-16,2 1-9 0,1 3-7 0,2-1-11 15,0 1-10-15,2-1 0 16,-2-1-14-16,1-2-13 0,-1-1-27 0,2-4-31 0,0-1-42 16,0-1-56-16,0 0-67 0,5-4-62 0,-4-1-93 15,1-4-171-15,0-1-437 16,-11-2-380-16</inkml:trace>
  <inkml:trace contextRef="#ctx0" brushRef="#br1" timeOffset="152039.38">28107 7224 3058 0,'0'0'59'0,"0"0"-3"16,0 0-6-16,0 0-1 0,39 14-10 0,-39-14-5 16,22 1 0-16,-22-1-10 0,23 0 3 0,-23 0-2 0,27 2-8 15,-27-2-11-15,30-2-36 16,-30 2-54-16,28-1-49 0,-14-1-47 0,-3 0-72 16,-1-4-136-16,0-1-363 15,-10 7-31-15</inkml:trace>
  <inkml:trace contextRef="#ctx0" brushRef="#br1" timeOffset="152219.78">28265 7125 2330 0,'0'0'54'0,"0"0"26"16,0 0 21-16,0 0 23 0,0 0 17 0,-25 20 14 15,25-20 7-15,0 24-12 0,-2-9-9 0,2-15-12 16,4 39-10-16,-4-19-9 16,4 2-13-16,-2 0-12 0,0 4-6 0,1-2-15 15,1-6-17-15,2 5-34 0,-4-1-33 16,0-3-44-16,0 0-45 0,0-2-60 0,0-2-43 15,-2-15-78-15,3 23-164 16,1-15-419-16,-2 0-239 0</inkml:trace>
  <inkml:trace contextRef="#ctx0" brushRef="#br1" timeOffset="152899.41">28477 7775 2629 0,'-9'9'-54'0,"9"-9"33"0,0 0 9 0,0 0 32 0,0 0 14 15,0 0 31-15,0 0 25 16,0 0 22-16,0 0 18 0,0 0 5 0,13-49-5 16,-7 33-1-16,-2 2-7 0,5-7-4 15,0-4-4-15,-1-2-10 0,2-5-8 0,0-5-11 16,3-4 2-16,0-5-6 0,-1 1 3 0,1-4 6 16,-1 4 2-16,-2-3 7 15,-5 2-2-15,2 6 1 0,-2 1-1 0,-3 0 3 16,1 1 14-16,-3 6-8 0,2 2-3 15,0-2-10-15,-2 7-10 0,0 1-10 0,0 4-9 16,2 2-7-16,-2 1-8 0,0 17-13 16,6-29-17-16,-2 20-1 0,-4 9-10 15,13-16-5-15,-13 16-16 0,23-8-13 0,-8 3 3 0,2 5-11 16,-17 0 2-16,36 2 5 16,-19 2-2-16,-2 0 4 0,-2 3 1 0,0 1 2 15,-1 2 2-15,-12-10 3 0,10 18 6 16,-10-6-2-16,0-12 8 0,-8 23-1 15,-2-11 2-15,-4-1 0 0,0-1 6 16,-3-3 13-16,2 2 2 0,-2 0-1 0,3-2-2 16,0-1 3-16,2 1-4 0,12-7 2 0,-21 11-12 0,21-11-2 15,-13 7-14-15,13-7 5 16,0 0-6-16,2 19 0 0,-2-19 2 16,0 0-1-16,24 22-1 0,-14-10 4 15,-2-1-2-15,4 1 4 0,-4-1 0 16,0 2 5-16,-2 0 8 0,-6-13 12 0,4 27 1 15,-4-16 1-15,0-11 0 0,-8 26 5 0,0-16-7 16,-2 0-4-16,-2 0 0 0,-3 0-38 16,3-2-40-16,-3-5-65 0,0 4-87 0,5-2-78 15,10-5-170-15,-18 4-160 0,18-4 26 0,-12 4-350 16,12-4-374-16</inkml:trace>
  <inkml:trace contextRef="#ctx0" brushRef="#br1" timeOffset="153104.1">29222 6803 3104 0,'12'-3'169'0,"0"-1"-3"0,-12 4-16 0,0 0-8 15,24 15 1-15,-15-6-2 16,-3 6-5-16,1 3-8 0,-5 4-5 0,2 5-18 16,-4 2-8-16,0 1-11 15,-2 2-9-15,-2 7-7 0,-3 1-8 0,-1-2-7 0,-5 6-30 16,-1-5-48-16,-6 2-51 15,-1-1-73-15,-13 13-80 0,-8-6-99 0,-5-6-212 16,-7-5-82-16,-6 0-297 0,-3-3-312 16</inkml:trace>
  <inkml:trace contextRef="#ctx0" brushRef="#br1" timeOffset="156209.6">26807 6864 2209 0,'0'0'-111'16,"0"0"4"-16,0 0 11 0,0 0 13 0,-16 15 16 16,16-15 12-16,0 0 5 15,-6 14 15-15,6-14 14 0,0 0 4 0,-5 19 8 16,5-19 6-16,-7 13 8 0,7-13 12 15,-4 18 0-15,4-18 9 0,-1 14 11 0,1-14 6 16,-4 20 12-16,4-20 4 0,-2 19-9 0,2-19 5 16,-4 22 0-16,4-22 4 0,-5 25-4 15,5-25-4-15,-2 25-6 0,2-14-6 0,0-11 3 16,-5 29 11-16,5-15 0 16,0-14 5-16,-4 27 7 0,1-15 3 0,3-12-3 15,-2 25 3-15,0-12-10 0,2-13-2 16,-4 24-9-16,4-24 2 0,-2 23 2 0,2-23-5 15,0 21 0-15,0-21 0 16,0 19-3-16,0-19-2 0,0 19-2 0,0-19-3 16,2 17-5-16,-2-17 1 0,6 17-1 0,-6-17-4 0,2 15-3 15,-2-15-3-15,0 0 0 16,3 20-3-16,-3-20-1 0,4 15 3 0,-4-15-3 16,5 15 3-16,-5-15-2 15,5 13 0-15,-5-13-2 0,8 12-3 0,-8-12 0 0,5 13-1 16,-5-13-2-16,0 0 3 15,12 17 6-15,-12-17 6 0,8 13 8 0,-8-13 4 16,9 14 0-16,-9-14 5 0,8 13-5 0,-8-13 17 16,8 14-1-16,-8-14-3 0,11 15 0 15,-11-15-5-15,13 13 3 0,-5-6-2 0,-8-7 3 16,19 15 1-16,-9-8-4 16,0 2-6-16,2-1-3 0,-1 0-6 0,2 0-12 15,1-1-29-15,-14-7-42 0,24 12-66 16,-12-5-76-16,-1-4-79 0,-11-3-189 0,20 6-147 15,-20-6-241-15,18 6-197 16</inkml:trace>
  <inkml:trace contextRef="#ctx0" brushRef="#br1" timeOffset="160249.67">29836 6959 907 0,'0'0'311'0,"0"0"-89"0,0 0-23 0,0 0-18 16,0 0-10-16,0 0-17 0,0 0-26 0,0 0-27 16,0 0-8-16,0 0-9 15,0 0 1-15,0 0 0 0,0 0 3 0,0 0-3 16,50 11 3-16,-50-11 2 0,20 3-1 16,-20-3-8-16,23 0-5 0,-23 0-7 0,26 2-9 15,-12-2-6-15,3 2-1 16,2-1-9-16,-19-1-5 0,27 3-3 0,-11-1-5 15,-16-2-3-15,22 0-15 16,-22 0-20-16,20 1-28 0,-20-1-35 0,17 2-54 0,-17-2-63 16,12 0-90-16,-12 0-191 0,0 0-328 0,0 0-107 15</inkml:trace>
  <inkml:trace contextRef="#ctx0" brushRef="#br1" timeOffset="168959.66">30314 6793 240 0,'0'0'140'0,"9"-11"-9"0,-9 11-21 0,0 0 14 16,0 0-2-16,0 0-6 16,0 0-3-16,0 0-2 0,0 0 7 0,0 0-5 15,10-12 21-15,-10 12-6 0,0 0 8 16,0 0-3-16,0 0 4 0,0 0-1 0,0 0-4 15,0 0 9-15,15-7-4 16,-15 7 4-16,0 0-5 0,0 0-7 0,0 0-5 0,0 0-8 16,0 0-8-16,0 0-10 0,0 0-9 0,0 0-10 15,0 0-8-15,0 0-8 16,0 0-4-16,0 0-8 0,0 0 0 0,0 0 0 16,0 0-5-16,0 0-1 0,0 0-5 15,0 0-2-15,0 0-5 0,0 0-1 0,-11 46-1 16,11-46-6-16,-6 26 1 15,4-16-2-15,2-10-2 0,-6 30 4 16,4-14 2-16,2-16-3 0,0 28 4 0,0-14-7 0,0-14 3 0,2 30-3 16,2-16-3-16,-4-14 0 15,6 22-5-15,-4-11 2 0,-2-11-4 0,8 15 1 16,-8-15-4-16,10 16 2 16,-10-16-8-16,8 10 4 0,-8-10 1 15,0 0 1-15,16 4-4 0,-16-4 5 0,0 0-2 16,0 0 0-16,0 0 2 0,30-15 4 0,-30 15 0 15,9-9 1-15,-9 9 0 16,0 0 0-16,12-13-6 0,-12 13 0 0,0 0 2 16,0 0-7-16,0 0 3 0,0 0-2 0,0 0 2 0,0 0-2 15,0 0-1-15,0 0-6 16,0 0 6-16,0 0 3 0,0 0-6 0,0 0 1 16,0 0-1-16,0 0-1 15,0 0-2-15,11 27 0 0,-11-27 2 0,0 0 1 0,15 8-2 16,-15-8 5-16,0 0 7 15,16 0 7-15,-16 0 12 0,0 0 8 0,20-12 0 16,-20 12-18-16,14-13 7 0,-14 13 3 0,13-18 9 16,-6 4 2-16,-3 2 2 0,2-2-1 15,1 1-7-15,-3-1-4 0,2 0-4 0,-6 14 0 16,10-27-9-16,-4 14-10 16,-6 13-19-16,10-25-27 0,-6 14-30 0,-2 0-48 15,2 4-50-15,-4 7-59 0,6-16-55 16,-6 16-69-16,5-14-130 0,-5 14-119 0,0 0-332 15,0 0-340-15</inkml:trace>
  <inkml:trace contextRef="#ctx0" brushRef="#br1" timeOffset="169539.82">30844 7099 2816 0,'0'0'-54'0,"0"0"31"0,0 0 29 16,0 0 20-16,0 0 23 15,0 0 17-15,-18-40 11 0,18 40 14 0,0 0-6 0,-17-8 0 16,17 8 4-16,0 0-10 16,-25 2-7-16,25-2 1 0,0 0-5 0,-25 11-1 15,25-11-4-15,-17 14-7 16,8-6-4-16,9-8-3 0,-12 17-5 0,7-8-3 0,5-9-5 15,-8 17-2 1,8-17-5-16,-2 16-2 0,2-16-3 0,0 0-1 0,0 0 0 16,8 24-7-16,-8-24 1 0,9 8-2 0,-9-8 2 15,0 0 4-15,16 4 6 0,-16-4 4 16,0 0 3-16,0 0-3 0,30-16 3 0,-30 16-3 16,15-14 1-16,-4 4-4 15,-3-4 0-15,3-5 0 0,-3 0-2 0,3-3-3 16,-3-5-2-16,3-2-1 0,-1-1-1 15,-2-1 0-15,2-1 3 0,-4 5 0 0,2-1 2 16,-4 0-1-16,2 2 4 0,-1 2 7 0,-1 2 3 16,0 3-1-16,1 0-6 15,-3 4 1-15,2 1-4 0,-4 14-5 0,4-20-1 0,-4 20-1 16,0 0 4-16,0 0-11 16,0 0 0-16,0 0-3 0,0 0 3 0,0 0-2 15,0 0 0-15,-15 46-2 16,9-22 2-16,2 3 5 0,1 0-10 0,1 5 4 0,0-1 5 15,2 2 6-15,4 4 26 16,-1-1-11-16,1 1-3 0,2-3-8 0,-1 0-1 16,1-5-4-16,3-3-26 0,-3 1-23 0,0-6-46 15,-2-2-58-15,2-2-80 0,1-5-72 16,0 1-144-16,-3-4-192 0,0-2 21 0,-4-7-321 16,0 0-324-16</inkml:trace>
  <inkml:trace contextRef="#ctx0" brushRef="#br1" timeOffset="169979.55">31224 6895 2767 0,'0'0'-50'0,"-17"-6"18"0,17 6 14 16,0 0 31-16,0 0 5 0,0 0 8 0,0 0 5 0,0 0 4 15,0 0-8-15,0 0 4 16,0 0-7-16,0 0-2 0,51 2 9 0,-51-2 6 16,22-5 10-16,-22 5 15 0,18-12 9 0,-7 5 9 0,0-1 1 15,-3-1 6-15,-8 9 9 16,15-19-2-16,-11 10-1 0,-4 9-4 0,6-17-11 16,-6 17-3-16,0 0 1 15,-4-20-4-15,4 20-4 0,0 0-1 0,-19-12 5 16,19 12-6-16,-19 0 5 0,19 0 10 15,-25 9-6-15,12-2-2 0,-4 7-1 0,2 0-23 16,1 1 1-16,-2 0-4 0,4 5 3 0,0-4-3 16,0 3-5-16,2-2 0 15,4 1-4-15,2-1 3 0,-1-2-2 0,5 2 0 0,0-17-5 16,5 29-5-16,1-13-5 16,0-6 3-16,4 2-1 0,4-2-12 0,0-1-26 15,-1-3-18-15,4-1-25 16,0-2-33-16,-1-2-35 0,2-2-44 0,0-3-49 0,0-3-35 15,3-4-39-15,-2-3-106 16,2-5-134-16,1-2-420 0,-4-3-382 0</inkml:trace>
  <inkml:trace contextRef="#ctx0" brushRef="#br1" timeOffset="170259.63">31377 6216 2872 0,'0'0'-26'0,"0"0"38"0,0 0 29 0,0 0 36 16,0 0 32-16,16-23 18 0,-16 23 13 0,20 0 9 15,-20 0 0-15,29 0-11 16,-9 0-19-16,-2 0-11 0,4 0-8 15,-4-1-20-15,-18 1-5 0,41-3-21 16,-22 2-28-16,0-1-39 0,-2-2-38 0,0 0-43 0,-17 4-57 16,27-4-50-16,-14 0-63 0,-13 4-107 0,21-9-592 15,-11 5-401-15</inkml:trace>
  <inkml:trace contextRef="#ctx0" brushRef="#br1" timeOffset="170759.38">32096 5877 2851 0,'0'0'-89'0,"0"0"44"0,8-13 26 15,-8 13 26-15,0 0 36 16,0 0 12-16,0 0 23 0,0 0 4 0,0 0 7 16,-16-21 1-16,16 21 2 0,0 0-10 0,-36 6 2 15,36-6 7-15,-29 11-3 0,11-1-5 16,0 2-5-16,0 1-8 0,-1 2-5 0,3 0-5 16,-2 2-6-16,4 2-7 15,-1 0-1-15,4 0-6 0,1 0-5 0,1 0-1 16,3-2-5-16,4 0-6 0,0-1-2 15,2-16-1-15,4 28-3 0,0-14-5 0,3-3-5 16,-7-11-5-16,14 17 0 0,-8-11 0 0,-6-6 1 16,18 10 4-16,-18-10 4 15,16 1 8-15,-16-1 7 0,0 0 8 0,0 0 0 0,26-15 2 16,-26 15 1-16,6-15 10 16,-6 15 2-16,0-17 7 0,0 17-1 0,0 0-7 15,-6-27 2-15,6 27-10 16,-10-15-3-16,10 15-3 0,-16-14-8 0,16 14 6 0,-14-11-10 15,14 11-13-15,-15-10-17 16,15 10-36-16,-13-5-42 0,13 5-48 0,0 0-65 16,-12-8-57-16,12 8-68 0,0 0-148 0,0 0-157 15,0 0-251-15,0 0-248 16</inkml:trace>
  <inkml:trace contextRef="#ctx0" brushRef="#br1" timeOffset="170939.65">32139 6014 2683 0,'23'-1'-41'0,"-23"1"5"15,27 0 29-15,-11 1 14 0,-16-1 19 0,36 2 3 16,-18-2 3-16,1 2-5 16,1-2-5-16,-2 2-13 0,-18-2-34 0,32 0-46 0,-17 0-33 15,-15 0-47-15,22-2-71 16,-22 2-463-16,10-5 70 0</inkml:trace>
  <inkml:trace contextRef="#ctx0" brushRef="#br1" timeOffset="171164.5">32328 5937 1942 0,'0'0'-25'15,"0"0"58"-15,0 0 40 16,-16-8 52-16,16 8 32 0,0 0 20 0,0 0 12 16,0 0 5-16,-18 18-9 0,18-18-12 15,-9 18-6-15,9-18-7 0,-9 23-6 0,5-9-13 16,0 0-30-16,4-14-5 15,-4 31-7-15,4-18-7 0,-2 2-9 0,2-15-6 16,4 29-7-16,-2-15-4 0,0 0-9 0,4 0-4 0,3-1 12 16,-2-2-25-16,3-1-36 15,-10-10-40-15,16 15-49 0,-6-9-53 0,-10-6-55 16,20 10-48-16,-13-8-91 16,3-1-187-16,-10-1-448 0,20 2-412 15</inkml:trace>
  <inkml:trace contextRef="#ctx0" brushRef="#br1" timeOffset="171922.2">32094 6835 2767 0,'0'0'-152'0,"0"0"39"16,0 0 31-16,-6-26 30 0,6 26 29 0,0 0 43 16,0 0 12-16,0 0 14 15,-4-17 16-15,4 17 11 0,0 0 10 0,0 0 12 0,0 0 5 16,0 0 0-16,0 0 6 15,-6-14 11-15,6 14 2 0,0 0 7 0,0 0-8 16,0 0-6-16,0 0-11 0,-39 14-7 0,29-5-8 16,-1 1-8-16,-2-1-9 15,-1 6-4-15,1 1-7 0,0 0-5 0,1 3-7 16,-3-3-2-16,4 4-4 0,0-4-4 16,1 2-8-16,4-1 0 0,0-2-4 0,1-1-1 15,5-14-1-15,-5 23-2 16,5-23-3-16,0 22 1 0,0-22-4 0,10 13-3 0,-10-13 1 15,12 10-3-15,-12-10 0 16,19 4-1-16,-19-4-1 0,25-6-1 0,-8 1 0 16,3-5-3-16,0-2 2 0,4-1 4 0,3-2 5 15,1-2 7-15,-2-1 9 0,-2 3-16 16,2 2 4-16,-5 1 4 0,3 3 0 0,-4-1 1 16,-4 3-1-16,0 1 5 15,-1 1-2-15,-15 5 1 0,20-6 3 0,-20 6-1 16,0 0-2-16,0 0-2 0,0 0 1 15,0 0-3-15,0 0 4 0,0 0-9 0,0 0-2 16,0 0 1-16,0 0-6 0,0 0 2 0,-58 15-14 16,58-15-18-16,-23 4-26 15,13-4-30-15,10 0-31 0,0 0-37 16,-24 2-42-16,24-2-41 0,-6 2-37 0,6-2-63 16,0 0-111-16,0 0-109 0,0 0-319 0,0 0-223 15</inkml:trace>
  <inkml:trace contextRef="#ctx0" brushRef="#br1" timeOffset="172199.64">32425 6844 2584 0,'0'0'-12'0,"12"-6"37"0,-12 6 21 0,0 0 40 15,13-7 34-15,-13 7 20 0,0 0 3 16,0 0-8-16,0 0-11 0,0 0-7 16,0 0-10-16,0 0-11 0,0 0-8 15,0 0-12-15,0 0-5 0,0 0-12 0,0 0-2 16,0 0-8-16,-25 41-5 0,25-41-6 15,2 19-2-15,-2-19-3 0,6 25-6 0,-2-12-3 16,2 2-1-16,3 0-4 0,-3 1 1 0,3 1 0 16,-3-3-4-16,1 2 4 15,-3-2-3-15,0 0 1 0,-4-14 4 0,4 20-4 0,-4-20 0 16,-4 17-1-16,4-17-5 16,-13 13-15-16,13-13-34 0,-17 8-41 0,17-8-52 15,-19 6-54-15,19-6-57 16,-16 4-61-16,16-4-150 0,-20 1-490 0,14 2-364 0</inkml:trace>
  <inkml:trace contextRef="#ctx0" brushRef="#br1" timeOffset="172699.37">32774 6773 2765 0,'4'-17'-99'0,"-4"17"51"16,0 0 29-16,0 0 34 0,0 0 26 15,4-15 27-15,-4 15 12 0,0 0 6 0,0 0 21 0,0 0 14 16,0 0 4-16,0 0 3 15,0 0-2-15,0 0 9 0,0 0-9 0,0 0-5 16,-34 39-12-16,28-23-3 0,0-1-7 0,0 1-8 0,-1 1-12 16,-2 3-6-16,3 2-11 15,0-2-6-15,2-1-3 0,0 4-4 0,-1-3-6 16,3 0-12-16,2-2-24 16,0 1-32-16,0-19-42 0,2 32-54 0,1-19-36 15,1 3-64-15,-2-7-56 0,-2-9-112 16,6 19-141-16,-2-10-367 0,0-1-277 0</inkml:trace>
  <inkml:trace contextRef="#ctx0" brushRef="#br1" timeOffset="173259.53">32837 6864 2612 0,'0'0'-65'16,"6"-14"59"-16,-6 14 40 15,7-15 26-15,-7 15 19 0,0 0 21 0,4-15 0 0,-4 15 6 16,0 0 4-16,0 0-1 16,0 0-3-16,0 0-11 0,0 0-9 0,0 0-10 15,0 0-3-15,0 0-8 16,0 0-3-16,-27 34-5 0,27-34-4 0,-4 21-4 15,4-21-3-15,-2 24-7 0,2-24 2 16,2 20-6-16,-2-20-2 0,6 19-6 0,-2-9-2 16,-4-10-3-16,13 15-5 0,-13-15-6 0,13 12-6 15,-13-12 1-15,16 6-8 16,-16-6 1-16,15 2 1 0,-15-2-2 16,0 0 2-16,28-6-1 0,-28 6 1 15,0 0 0-15,21-8 0 0,-21 8-3 0,0 0 3 0,13-4 0 16,-13 4 3-16,0 0-2 15,0 0 1-15,0 0-2 0,0 0 0 0,0 0 0 0,0 0-2 16,0 0 1-16,0 0 0 0,10 19-2 16,-10-19 1-16,0 0-2 0,0 0 4 15,11 12-2-15,-11-12-2 0,0 0 6 0,15 3 6 16,-15-3 9-16,0 0 16 16,0 0 15-16,29-6 9 0,-29 6 1 0,12-7 4 15,-12 7-6-15,14-16-4 0,-6 7 3 16,-8 9-4-16,13-23-6 0,-7 12-7 0,1-2-3 15,-1 0-4-15,0 1-7 16,-6 12-12-16,11-22-30 0,-7 12-36 0,-4 10-43 0,4-18-60 16,-4 18-68-16,2-15-73 0,-2 15-160 0,0 0-161 15,-8-11-292-15,8 11-304 16</inkml:trace>
  <inkml:trace contextRef="#ctx0" brushRef="#br1" timeOffset="173799.68">33257 7025 2685 0,'14'-7'-91'0,"-14"7"38"15,0 0 24-15,0 0 31 0,0 0 2 16,0 0 29-16,0 0 12 0,0 0 2 0,0 0 6 15,0 0 0-15,0 0-2 16,-42 20-3-16,42-20-1 0,-15 12-11 0,15-12 4 16,-11 13-8-16,11-13-2 0,-8 12 3 0,8-12-10 0,-6 17 0 15,6-17 0-15,0 0 0 16,0 0-5-16,2 22 4 16,-2-22-5-16,0 0-4 0,10 11 1 0,-10-11-4 15,0 0 1-15,0 0 10 0,16 9 8 0,-16-9 5 0,0 0 9 16,0 0 2-16,0 0-1 15,0 0-1-15,24-22-3 0,-24 22-6 0,7-19-3 16,-5 5-1-16,-2 14-1 0,5-32 3 0,-3 10 5 16,0 3 4-16,0-6 1 0,2 1 5 15,-2 0 7-15,0 0 8 0,0 2 11 0,-2 3 8 16,2 1 3-16,-2 0 1 16,0 18-3-16,2-29-16 0,1 15-5 15,-3 14-4-15,2-19-5 0,-2 19-16 16,2-16 5-16,-2 16-3 0,0 0-9 0,0 0 0 0,0 0 0 15,0 0-6-15,0 0-3 16,0 0 2-16,0 0-4 0,0 0-4 0,0 0 1 16,0 0 0-16,15 47-1 0,-11-33-13 0,3 2-15 0,-1-3-33 15,0 0-29-15,-2 0-41 16,2 0-41-16,0 0-41 0,4 1-29 0,-4-2-29 16,-6-12-65-16,10 15-134 15,-6-9-483-15,3-1-356 0</inkml:trace>
  <inkml:trace contextRef="#ctx0" brushRef="#br1" timeOffset="173979.7">33445 6902 2830 0,'4'-15'-23'0,"-4"15"35"16,0 0 12-16,6-12 11 0,-6 12-1 0,0 0-5 15,18-7-2-15,-18 7-3 16,16-4-3-16,-16 4-7 0,21 0-21 0,-21 0-30 0,24-1-35 15,-24 1-42-15,23 0-40 16,-23 0-43-16,0 0-90 0,21-6-393 0,-19 2 79 16</inkml:trace>
  <inkml:trace contextRef="#ctx0" brushRef="#br1" timeOffset="174169.74">33532 6793 1877 0,'0'0'-37'15,"-13"-7"51"-15,13 7 46 0,0 0 51 0,0 0 47 16,0 0 23-16,0 0 15 0,-25 15 0 15,25-15-11-15,-11 14-15 0,11-14-18 0,-8 20-12 16,6-10-15-16,2-10-17 0,-7 25-10 0,5-14-12 16,2-11-17-16,0 29-29 15,0-29-34-15,2 25-37 0,0-14-45 0,-2-11-45 0,7 23-39 16,-7-23-43-16,6 15-73 16,-6-15-137-16,4 15-404 15,0-11-143-15</inkml:trace>
  <inkml:trace contextRef="#ctx0" brushRef="#br1" timeOffset="174749.57">32803 7840 2426 0,'0'0'-42'16,"0"0"20"-16,0 0 25 0,0 0 29 0,0 0 35 0,0 0 17 15,0 0 4-15,0 0-13 16,0 0-5-16,0 0-9 0,0 0 2 0,54 6-19 15,-54-6-7-15,35-3-20 16,-15 2-28-16,-4-1-40 0,6 0-38 0,-6-1-50 0,3-1-62 16,-3-2-105-16,-2-1-387 0,-6 2 58 0</inkml:trace>
  <inkml:trace contextRef="#ctx0" brushRef="#br1" timeOffset="174934.49">32988 7735 2009 0,'-20'-8'-16'15,"20"8"45"-15,0 0 36 0,0 0 21 0,0 0 20 16,-25 11 9-16,25-11 0 0,-11 15-3 0,11-15-1 0,-8 16-5 16,4-4-9-16,4-12-12 15,-8 22-9-15,6-7-3 0,-3 2-11 0,3-2-21 16,2-15-38-16,-5 34-47 16,5-18-66-16,0 3-53 0,0-3-87 0,0 1-193 15,0 2-267-15,-2-4 33 0</inkml:trace>
  <inkml:trace contextRef="#ctx0" brushRef="#br1" timeOffset="175639.75">32948 8504 2153 0,'0'0'42'0,"0"0"27"0,0 0 18 15,0 0 8-15,0 0 15 0,0 0 16 16,0 0 11-16,0 0-4 0,0 0-2 0,0 0-9 15,0 0-9-15,27-20-13 16,-27 20-6-16,6-21-8 0,1 8 1 0,-3-2-3 16,2-8-4-16,1-2-5 0,1-8-6 0,2-3-8 0,4-8-5 15,0-4-9-15,3 3 1 16,-2-4-1-16,8-12-2 0,-5 9 4 0,-2 7 2 16,-4 3 3-16,4 0 1 15,-2 7 2-15,1 3 3 0,-4 4 23 0,2 0 2 0,-3 3-6 16,-2 5 0-16,3-1-5 15,-4 6-12-15,1-1-3 0,-2 3-9 0,1 1-8 16,-7 12-4-16,12-16-10 0,-12 16-9 0,11-11-12 0,-11 11-8 16,0 0-7-16,19 0-6 15,-19 0 0-15,0 0-1 0,0 0 1 0,19 18 1 16,-19-18 2-16,0 0 2 16,5 21-2-16,-5-21 4 0,0 0-1 0,0 0 2 0,-18 29 2 15,18-29 4-15,-16 11-2 16,5-5 3-16,11-6 4 0,-21 8-5 0,21-8 4 15,-21 5 0-15,21-5 1 16,-18 3-1-16,18-3 3 0,0 0-5 0,-14 5-3 0,14-5-2 16,0 0-4-16,0 0-3 0,0 0-1 0,0 0 2 15,0 0 2-15,0 0-1 16,0 0 1-16,0 0-2 0,23 26 4 16,-23-26 1-16,7 14 1 0,-7-14-2 0,4 15 4 15,-4-15 4-15,0 0 3 0,0 24-2 0,0-24 2 16,-6 15-1-16,6-15-1 15,-12 14 0-15,6-6-6 0,-2-2-18 0,0-1-33 16,8-5-35-16,-18 10-44 0,10-6-51 0,8-4-44 0,-15 8-42 16,15-8-64-16,-15 1-115 15,15-1-104-15,0 0-321 0,-11 3-234 0</inkml:trace>
  <inkml:trace contextRef="#ctx0" brushRef="#br1" timeOffset="175929.51">33595 7489 2520 0,'8'-11'-5'16,"-8"11"61"-16,0 0 30 0,11-8 35 15,-11 8 27-15,0 0 20 0,0 0-6 0,0 0-7 16,0 0-12-16,0 0-4 15,17 27-6-15,-13-14 5 0,0 2 7 0,0 2-6 16,4 6-15-16,-2 0-14 0,-2 4-11 0,0 0-13 0,0 0-13 16,-2 1-7-16,-4-1-4 15,0 2-11-15,-2-3-11 0,-2 1-26 0,-2-2-30 16,-6 2-42-16,-2-1-50 0,-4-2-71 16,1 1-59-16,-4-4-71 0,0 2-172 0,-5-1-111 15,-5-2-316-15,-3 2-298 16</inkml:trace>
  <inkml:trace contextRef="#ctx0" brushRef="#br1" timeOffset="179189.67">21055 9852 2635 0,'0'0'-88'0,"0"0"28"16,0 0 25-16,0 0 18 0,0 0 20 0,0 0 17 15,0 0 24-15,0 0 22 16,0 0 14-16,0 0 12 0,-10-15 16 0,10 15 3 0,0 0 5 16,0 0 0-16,0 0 2 0,0 0 7 0,0 0 5 15,0 0 8-15,0 0-7 16,0 0-8-16,0 0-13 0,0 0-9 0,0 0-15 0,22 45-6 16,-16-31-10-16,0-1-7 15,3 3-5-15,0 1-12 0,-1 0-7 0,3 2-10 16,-1-2-12-16,0 0-17 15,2-3-11-15,-4-1-18 0,0-3-19 0,3-1-15 0,-11-9-12 16,17 9 4-16,-17-9 2 0,15 2 7 16,-15-2 8-16,0 0 10 0,21-19 20 15,-17 9 17-15,1 1 26 0,-5 9 13 0,4-27 20 0,-2 13 15 16,-2 14 6-16,2-28 12 16,0 15 1-16,-2 13 4 0,0-23 7 15,0 23-1-15,2-19-3 0,-2 19-10 16,2-19-6-16,-2 19-14 0,0 0-9 0,2-17-3 0,-2 17-4 15,0 0-7-15,0 0-2 16,0 0-1-16,0 0-1 0,0 0-8 0,0 0 18 16,0 0-4-16,-12 50-5 0,10-34-7 0,-3 9 1 15,3 3 1-15,0 0-7 0,0 3-1 16,-1-2-8-16,1 6-8 0,2-2-4 16,0-1-15-16,0 0-10 0,-2 3-2 0,2-5-1 15,0 1 3-15,-2-1-2 0,0-4 5 16,0 2 0-16,-2-6 6 0,0 1-3 15,-1-4 11-15,-1-4 1 0,-4 1 7 0,1-5 5 16,-4 0 13-16,-3-5-3 0,-2 0 9 0,0-4 2 0,-2-2 3 16,1-2 4-16,1-3-6 15,-2 1 1-15,3-5-9 0,0 0-1 0,5-2-9 16,-1-5-23-16,5 3-22 0,3-4-33 16,3 2-36-16,2-4-56 0,5 1-73 15,7 0-69-15,-1 0-174 0,5 3-132 16,2 2 24-16,0 1-405 0,4 1-444 0</inkml:trace>
  <inkml:trace contextRef="#ctx0" brushRef="#br1" timeOffset="179699.55">21600 9892 3012 0,'0'0'-63'0,"0"0"42"15,0 0 22-15,0 0 35 0,0 0 13 0,-40 19 31 0,40-19 17 16,-19 15 10-16,8-5-1 0,3 1-1 0,0 3-4 16,1-1-5-16,3 4-6 15,0-1-11-15,4 3-5 0,0-19-8 0,4 33-8 16,2-11-6-16,5-2-12 0,1-2-18 16,2-1-34-16,-2-2-28 0,5-2-38 15,0 1-56-15,2-2-48 0,-2-5-60 16,-2-3-132-16,-1-1-568 0,0 0-363 0</inkml:trace>
  <inkml:trace contextRef="#ctx0" brushRef="#br1" timeOffset="179879.78">21730 10004 2905 0,'0'0'-49'0,"0"0"-1"16,12-14-27-16,-12 14-7 15,0 0-4-15,0 0 4 0,36 7 17 0,-36-7 11 0,32 7 7 16,-15-2 1-16,2 0-5 0,-2-1-15 0,4 0-34 16,-2-4-64-16,-2 1-158 15,-2 2-173-15,0-3 332 0</inkml:trace>
  <inkml:trace contextRef="#ctx0" brushRef="#br1" timeOffset="180089.56">21914 9940 1660 0,'-26'9'163'16,"26"-9"9"-16,-9 10-22 0,9-10 0 0,-10 15-8 15,10-15-2-15,-8 25 7 16,4-12 1-16,0 4-6 0,1 0-9 0,1 1-16 0,0 1-10 16,-1 2-15-16,1-3-6 15,0 2-34-15,2-3-44 0,0 2-50 0,0-19-66 16,2 31-59-16,-2-21-109 0,0-2-216 15,0-8-291-15,0 14-80 0</inkml:trace>
  <inkml:trace contextRef="#ctx0" brushRef="#br1" timeOffset="180299.34">22098 9976 2646 0,'15'-8'150'16,"-15"8"-10"-16,0 0-3 0,0 0 10 15,0 0 9-15,0 0 8 0,12 26 7 0,-12-26 5 16,0 29 0-16,0-10-14 0,-2 4-28 0,0 0-9 16,2 4-20-16,-2 1-15 0,0 0 0 15,0 0-20-15,-2-1-4 0,1-1-25 0,-1-3-31 16,0-2-39-16,-1-2-46 0,-1-2-63 0,2-2-77 16,-2-1-74-16,0-3-146 15,0-3-151-15,-2-1-374 0,8-7-391 0</inkml:trace>
  <inkml:trace contextRef="#ctx0" brushRef="#br1" timeOffset="180579.4">22477 10351 3068 0,'32'-4'44'0,"-32"4"2"0,0 0-9 0,21 4-6 0,-21-4-5 15,23 2 0-15,-10-2-2 16,-1 2-1-16,4 0-3 0,-2 0 0 0,3 1-6 16,-2 0-14-16,-15-3-20 0,25 2-36 15,-11-1-42-15,-2-1-25 0,-12 0-15 16,16-6-22-16,-9 1-33 0,-7 5-45 15,0-14-496-15,0 14-7 0</inkml:trace>
  <inkml:trace contextRef="#ctx0" brushRef="#br1" timeOffset="180699.75">22640 10250 2073 0,'-17'-13'-4'0,"4"5"79"0,5 1 35 16,8 7 32-16,-16-13 18 15,16 13 10-15,-10-8 0 0,10 8-5 0,0 0-22 16,0 0-17-16,0 0-13 0,0 0-24 16,0 0-33-16,0 0-44 0,0 0-58 0,42-7-72 15,-29 8-55-15,-13-1-95 16,28 2-203-16,-16-2-312 0,-12 0-80 0</inkml:trace>
  <inkml:trace contextRef="#ctx0" brushRef="#br1" timeOffset="183739.57">23295 9997 1909 0,'0'0'416'0,"0"0"-95"0,0 0-82 15,-16-7-39-15,16 7-33 0,0 0-24 16,0 0-6-16,0 0-12 0,-34 19-1 0,28-10-12 16,6-9-8-16,-11 21-9 0,7-10-2 0,4-11-5 15,-4 24-4-15,2-10-4 16,2-14-5-16,2 21-8 0,-2-21-3 0,4 20-7 0,-4-20 0 16,8 20-15-16,1-10-1 15,-1-2 0-15,-8-8-14 0,17 11 0 0,-17-11-4 16,21 5-2-16,-9-1 0 15,-12-4-8-15,18 3 3 0,-18-3 1 0,17 1-6 0,-17-1-1 16,0 0 4-16,0 0-2 0,30-8 2 16,-30 8 0-16,10-7-2 0,-10 7 1 15,0 0-1-15,15-9 8 0,-15 9-3 0,0 0-5 0,11-10-4 16,-11 10 2-16,0 0-2 16,0 0-1-16,0 0-1 0,0 0-3 0,0 0 2 15,0 0 4-15,0 0-7 16,20 18 0-16,-20-18 0 0,0 0 1 0,0 0 3 0,9 8 11 15,-9-8 2-15,0 0-1 16,0 0-4-16,0 0 9 0,0 0-28 0,0 0 4 16,0 0-7-16,0 0 4 0,30-12 4 0,-30 12 2 15,8-14 4-15,-8 14 3 0,13-17 3 16,-8 6-1-16,-5 11 4 0,14-20 3 0,-8 8-5 16,2 1 9-16,0-1 4 15,-8 12 11-15,10-18-8 0,-10 18 4 0,8-16-2 0,-8 16-7 16,9-13 4-16,-9 13-2 15,6-11-7-15,-6 11-2 0,0 0-4 0,6-13-3 16,-6 13-1-16,0 0 4 0,0 0-3 0,0 0-3 0,0 0-1 16,0 0 2-16,0 0-2 15,0 0 3-15,0 0-4 16,0 0 2-16,0 0-5 0,0 0 4 0,0 0-2 16,0 0 1-16,0 0-5 0,0 0 5 15,0 0-3-15,0 0 4 0,0 0-3 0,0 0-6 16,0 0-24-16,0 0-22 0,0 0-37 15,0 0-57-15,0 0-70 0,0 0-63 16,0 0-81-16,0 0-159 0,0 0-81 0,0 0-1 0,0 0-312 16,0 0-302-16</inkml:trace>
  <inkml:trace contextRef="#ctx0" brushRef="#br1" timeOffset="184149.77">23701 10161 2762 0,'0'0'-14'0,"0"0"53"16,0 0 22-16,4 21 15 15,-4-21 13-15,-4 13 6 0,4-13 6 0,-8 19-3 0,6-7-7 16,0 1-7-16,0-2 0 16,2 3-4-16,0 0 5 0,0 0-7 0,-2 0-7 15,2-1-4-15,0-13-6 16,0 23-7-16,2-14-10 0,-2-9-1 0,0 17-1 0,0-17 0 15,2 14-2 1,-2-14-2-16,0 0-8 0,0 0-2 0,0 0 1 0,0 0 6 16,0 0 5-16,0 0 3 0,0 0 1 0,38-31 0 15,-26 20 9-15,-4-1 5 0,2 1 2 16,1 0 7-16,-3 1-12 0,3 0 0 0,-11 10 5 16,17-11 15-16,-17 11 6 15,19-4 7-15,-19 4 3 0,0 0-4 0,21 12-10 16,-21-12-9-16,15 14-6 0,-9-2-10 15,1-2-2-15,-3 3-9 0,2-2-15 0,-6-11-25 16,9 24-25-16,-5-15-39 0,0-2-44 0,-4-7-49 0,4 16-57 16,0-11-59-16,-4-5-77 15,0 0-173-15,12 6-88 0,-12-6 36 16,0 0-316-16,0 0-263 0</inkml:trace>
  <inkml:trace contextRef="#ctx0" brushRef="#br1" timeOffset="184569.45">24041 10212 2727 0,'0'0'-38'0,"0"0"16"0,0 0 13 15,0 0 18-15,15-9 20 16,-15 9 20-16,0 0 12 0,0 0 2 0,0 0-6 0,0 0-4 16,0 0-2-16,27 1-8 15,-27-1-2-15,0 0-16 0,26 0-6 0,-26 0-4 16,16-3 3-16,-16 3-1 15,18-10 2-15,-18 10 6 0,16-13 6 0,-9 6 11 0,-3-2 11 16,0 0 9-16,-4 9 13 0,7-20 7 0,-5 12 7 16,-2 8 0-16,0 0-4 15,0 0 4-15,-11-28-3 0,11 28 1 0,-13-7 2 0,13 7 2 16,-18-2 2-16,18 2 0 16,0 0 5-16,-36 9-8 0,23 0 0 0,0 0 13 15,0 2 2-15,1 3-9 16,1-1-3-16,0 2-14 0,3 0-4 0,2 1-7 0,0 1-2 15,-1 0 7-15,5 0-16 16,2 0-4-16,2 1-8 0,1-3 0 0,3 0-5 16,4 0-4-16,0-2-3 0,4 1-4 0,0-3-7 0,1-1-9 15,2-2-16-15,2 0-20 16,-3-1-28-16,6-4-26 0,-3 0-36 0,0-3-44 16,0-4-60-16,3 0-54 15,-2-5-78-15,1-1-147 0,-3-5-97 0,-2-1-8 0,2-3-295 16,-5-4-276-16</inkml:trace>
  <inkml:trace contextRef="#ctx0" brushRef="#br1" timeOffset="185429.7">24214 9631 2705 0,'0'0'6'0,"0"0"41"0,0 0 9 0,0 0 9 16,0 0 7-16,0 0 7 0,0 0 13 0,0 0 5 16,0 0-6-16,0 0-1 0,0 0-14 15,0 0-10-15,45-15-6 0,-45 15-18 0,26-2-29 16,-26 2-46-16,24-2-49 16,-8 0-54-16,-16 2-59 0,25-6-131 0,-14 2-553 0,-1 1-249 15</inkml:trace>
  <inkml:trace contextRef="#ctx0" brushRef="#br1" timeOffset="185909.58">24498 9408 2679 0,'3'-17'-18'0,"-3"17"31"16,0 0 18-16,0 0 25 0,-3-20 31 15,3 20 21-15,0 0 21 0,0 0 5 0,0 0 0 16,0 0-7-16,0 0-5 15,0 0-7-15,-34 36-7 0,34-36-7 0,-4 24-11 16,4-9-7-16,0-15-13 0,0 27-7 0,0-12-6 0,4 0-6 16,-4-15-7-16,7 29-2 15,-1-16-7-15,0-1-5 0,3-1-2 16,0-1-5-16,-9-10-13 0,17 13-2 16,-10-7-7-16,-7-6-2 0,18 3-2 15,-18-3-1-15,19 0 3 0,-19 0-1 16,0 0 2-16,21-13 6 0,-21 13 6 15,14-11 5-15,-14 11 5 0,7-12 5 0,-7 12 1 16,8-9 1-16,-8 9-6 0,0 0 1 0,12-10 2 16,-12 10-6-16,0 0 4 0,0 0 0 0,0 0-1 0,0 0-5 15,20-2 2-15,-20 2-4 16,0 0-1-16,24 2-5 0,-24-2 6 0,0 0-6 16,27 0 3-16,-27 0 7 15,19-3 11-15,-19 3 4 0,17-6 8 0,-17 6 26 0,14-12 3 16,-4 7-5-16,-10 5-8 15,10-18 1-15,-10 18-7 0,8-19-7 0,-2 8-8 16,-6 11-8-16,5-21 2 0,-3 10-14 0,-2 11-23 0,8-21-39 16,-5 10-47-16,-3 11-64 15,4-16-86-15,-4 7-84 0,0 9-176 0,2-14-119 16,-2 14 29-16,0 0-337 16,0 0-339-16</inkml:trace>
  <inkml:trace contextRef="#ctx0" brushRef="#br1" timeOffset="186269.72">24909 9551 2856 0,'0'14'-18'0,"0"-14"7"0,0 0 14 0,-4 22 15 16,4-22 15-16,-7 17 21 0,7-17 14 15,-3 19-2-15,3-19-3 0,-5 18-6 0,5-18-8 16,-4 17-3-16,4-17-5 15,0 0 1-15,-2 19 1 0,2-19-5 0,0 0 6 16,0 0-6-16,0 17-4 0,0-17 2 0,0 0-9 0,0 0-2 16,0 0-4-16,0 0-3 15,0 0 2-15,0 0 1 0,27-33 11 16,-27 33 19-16,12-19 12 0,-12 19 6 16,11-15 10-16,-11 15-12 0,9-11-3 0,-9 11 14 0,0 0 9 15,10-6 7-15,-10 6-8 16,0 0-3-16,0 0-13 0,0 0-7 0,0 0-6 15,15 27-7-15,-15-27-4 16,7 17-1-16,-7-17-9 0,8 15-10 0,-4-6-13 16,-4-9-35-16,10 14-45 0,-10-14-63 0,9 9-68 0,-3-4-80 15,-6-5-118-15,0 0-164 16,14 5-25-16,-14-5-261 0,0 0-185 0</inkml:trace>
  <inkml:trace contextRef="#ctx0" brushRef="#br1" timeOffset="186449.61">25042 9355 2696 0,'0'0'55'16,"6"-17"20"-16,1 7 10 15,-7 10 23-15,13-13 15 0,-4 5 0 0,-9 8-2 16,25-11-15-16,-10 7-11 16,-1 0-9-16,-14 4-18 0,32-6-32 0,-14 5-40 0,-2-2-51 15,-16 3-56-15,25-4-61 16,-13 1-58-16,-12 3-129 0,16-8-510 0,-16 8-230 15</inkml:trace>
  <inkml:trace contextRef="#ctx0" brushRef="#br1" timeOffset="186699.35">25171 9178 2624 0,'0'0'-31'0,"0"0"31"0,0 0 40 16,0 0 40-16,0 0 24 0,0 0 14 15,-14 28 13-15,14-28-7 0,-5 23-3 0,-2-7-14 16,5-1-13-16,-1 2-12 15,-4-1-4-15,3 1-10 0,2 2-2 0,-2-1 2 16,0-2 3-16,2 0-1 0,2-16 1 0,-4 28 1 0,1-17-1 16,3-11-10-16,6 21-4 15,-6-21-6-15,9 15-6 0,1-6-5 0,-10-9-10 16,24 8-17-16,-12-6-18 16,-12-2-24-16,32-2-29 0,-13-4-40 0,1-1-47 0,0-5-52 15,0-1-48-15,-4-1-108 16,1-1-158-16,-2 4-368 0,-2 0-249 0</inkml:trace>
  <inkml:trace contextRef="#ctx0" brushRef="#br1" timeOffset="187899.7">25500 10023 2702 0,'0'0'-1'0,"0"0"37"15,0 0 21-15,-7-14 31 16,7 14 22-16,0 0 19 0,0 0 15 0,0 0-6 16,0 0-1-16,-31 33 13 15,24-16-4-15,-2 5-2 0,4 1-10 0,-4 1-4 16,3 3 2-16,1 1-11 0,1 1-14 15,1 0-16-15,-1-1-8 0,4 0-7 0,4 3-8 16,-1-2-6-16,4 0-20 0,3-1-22 0,0-3-35 16,6 0-51-16,-1-4-61 0,-1-2-70 15,5-2-61-15,-2-5-128 0,5 1-173 0,-6-6-26 16,2-1-286-16,-1-4-233 16</inkml:trace>
  <inkml:trace contextRef="#ctx0" brushRef="#br1" timeOffset="188119.48">25745 10245 2868 0,'-5'-19'108'0,"5"19"-8"16,0 0-5-16,0 0-6 0,0 0 21 0,0 0 15 16,-16 45 17-16,14-31 2 15,0 2 0-15,-1 2-22 0,3-18-6 0,3 36-14 16,-1-19-9-16,0 2-9 0,2-1-12 15,2 0-11-15,-2-3-27 0,-1 1-47 0,1-3-54 16,-4-13-80-16,8 21-83 0,-8-21-156 0,7 13-204 0,-2-8-366 16,-5-5-386-16</inkml:trace>
  <inkml:trace contextRef="#ctx0" brushRef="#br1" timeOffset="188299.3">25915 10386 3024 0,'0'0'24'16,"12"-8"3"-16,-12 8-8 0,19-6-3 0,-19 6 4 15,23-5 14-15,-7 5 2 0,-16 0 1 16,31 0-11-16,-13 0-33 0,0 1-38 0,1 2-34 16,-19-3-54-16,36 0-56 15,-23 0-142-15,0-3-438 0,-13 3-63 0</inkml:trace>
  <inkml:trace contextRef="#ctx0" brushRef="#br1" timeOffset="188479.39">26059 10304 2533 0,'-23'9'125'0,"23"-9"-6"16,-11 9-17-16,11-9 1 16,-9 18 12-16,9-18 11 0,-4 22-5 0,4-8-7 15,0-14-17-15,2 28-11 16,0-12-11-16,1 1-9 0,3-2-25 15,-2 0-33-15,3-1-43 0,-1-1-48 0,2 0-56 16,-1-1-53-16,-1-5-80 0,-6-7-162 0,14 14-389 16,-9-10-152-16</inkml:trace>
  <inkml:trace contextRef="#ctx0" brushRef="#br1" timeOffset="189009.53">26339 10143 2509 0,'3'-21'5'0,"-3"21"25"0,0 0-9 16,0-15 22-16,0 15 20 0,0 0 35 15,0 0 37-15,0 0 23 0,0 0 14 16,0 0-14-16,0 0-12 0,0 0-11 16,-38 36-9-16,34-20-11 0,-1 0-5 0,-1 0-11 15,3 3-11-15,0 0-14 0,1 2-1 16,0-2-10-16,4 2-7 0,0-2-7 15,1 0 2-15,0-1-11 0,5-2-4 16,-3 0-9-16,3 0-6 0,4-3-7 0,-3-2-10 16,2 0-9-16,1-3-10 0,-12-8-6 0,17 9-2 0,-17-9-3 15,18 4 5-15,-18-4 1 16,0 0 1-16,25-13 3 0,-25 13 7 0,15-19 6 16,-10 10 11-16,-5 9 9 15,9-18 12-15,-9 18 1 0,7-13-1 0,-7 13 2 0,0 0-2 16,6-10 2-16,-6 10-2 15,0 0-4-15,0 0 0 0,0 0-2 0,0 0-3 16,0 0-4-16,0 0-3 0,0 0-2 0,0 0-4 16,15 33-1-16,-15-33-2 0,0 0 4 15,11 9 0-15,-11-9-10 0,0 0 2 16,15 2 0-16,-15-2 0 0,0 0 4 16,0 0-2-16,24-13 5 0,-24 13 1 0,9-16 22 15,1 5 5-15,-4-2-4 0,-1-3-1 16,4 1-3-16,0 0 1 0,2-4-9 0,-4 0 0 15,2 3-6-15,0 2-4 16,0-2-18-16,-3 3-25 0,2 4-25 0,-8 9-43 16,8-20-67-16,-3 11-73 0,-5 9-105 0,2-16-189 0,-2 16-83 15,0 0-313-15,0 0-341 16</inkml:trace>
  <inkml:trace contextRef="#ctx0" brushRef="#br1" timeOffset="189409.46">26728 10449 2853 0,'3'13'-23'0,"-3"-13"26"16,4 15-1-16,-4-15 1 16,2 17 18-16,-2-17 38 0,0 19 6 0,0-19 9 0,-2 19-9 15,2-19-8-15,0 19-2 16,0-19-7-16,0 0-5 0,0 24 0 0,0-24-8 15,0 0 1-15,2 15-25 16,-2-15-6-16,0 0-1 0,0 0-5 0,0 0 2 0,0 0 2 16,0 0-5-16,0 0 4 0,0 0 8 0,0 0 11 15,34-35 18-15,-24 24 20 16,-4-1 20-16,-6 12 9 0,17-18-3 16,-11 14-4-16,-6 4 3 0,15-10 2 0,-15 10 8 15,13-6 4-15,-13 6 7 0,0 0-8 0,0 0-5 16,0 0-5-16,29 16-7 15,-29-16-4-15,10 11-10 0,-10-11-3 16,6 15-12-16,-6-15-2 0,5 17-6 0,-5-17-9 0,9 18-21 0,-9-18-30 16,7 12-37-16,-7-12-52 15,7 11-67-15,-5-6-76 0,-2-5-119 0,0 0-210 16,0 0-10-16,0 0-325 16,0 0-305-16</inkml:trace>
  <inkml:trace contextRef="#ctx0" brushRef="#br1" timeOffset="189589.61">26904 10203 2878 0,'7'-23'37'0,"-7"23"7"16,10-16-6-16,-5 9-1 0,-5 7 23 0,20-11 10 0,-7 5 3 16,1 5-11-16,2-2-2 15,2 0-11-15,3 3-3 0,0 0-12 0,0 0-23 16,2 0-42-16,-23 0-50 15,38 0-53-15,-20-1-60 0,-3-2-97 0,1 2-558 0,-9-2-192 16</inkml:trace>
  <inkml:trace contextRef="#ctx0" brushRef="#br1" timeOffset="189819.62">27099 10031 2512 0,'0'0'-28'15,"0"0"43"-15,0 0 22 16,0 0 24-16,0 0 19 0,-25 21 15 0,21-9 2 15,4-12 20-15,-7 26-5 0,5-10 9 16,0 0-3-16,-3 4 3 0,3-1-4 0,2 0-4 16,-3 2-2-16,3 0-8 0,3-1-9 0,-1-1-3 15,5 1-16-15,-1 0-8 16,1 0-5-16,4-1-15 0,3-4-23 0,-1-2-29 0,6 1-39 16,-6-6-45-16,3-1-64 15,4-1-43-15,-4-5-65 0,-16-1-131 0,33-3-576 16,-17-4-408-16</inkml:trace>
  <inkml:trace contextRef="#ctx0" brushRef="#br1" timeOffset="190040.72">27444 10039 2853 0,'0'0'-91'0,"5"-12"62"15,-5 12 32-15,0 0 33 16,0 0 22-16,0 0 14 0,0 0 12 0,0 0 12 15,18 38 4-15,-15-20 10 16,1 0 6-16,1 7-8 0,-1 0-4 0,1 4-15 0,2 0-8 16,-5-1-12-16,0 0-5 0,0 1-12 0,0-2-24 15,-2-1-39-15,-2-1-35 16,-2-2-56-16,0 2-56 0,-1-6-66 0,-4-2-137 16,2 0-575-16,-2-4-351 0</inkml:trace>
  <inkml:trace contextRef="#ctx0" brushRef="#br1" timeOffset="191499.33">27871 10322 2743 0,'0'0'-103'0,"0"0"41"16,0 0 35-16,0 0 35 0,0 0 23 16,0 0 27-16,0 0 15 0,0 0 15 15,0 0 11-15,0 0 12 0,0 0 2 0,0 0 4 0,0 0 1 16,28-32-3-16,-28 32 3 16,13-2-3-16,-13 2-1 0,21-2 0 0,-21 2-3 15,20-1 12-15,-20 1-7 16,29-2-10-16,-16 0-14 0,-13 2-7 0,31-4-19 0,-17 0-14 15,4 2-28-15,-1 0-36 16,-3 0-49-16,-14 2-62 0,26-6-86 0,-16 3-91 16,2-1-206-16,-3 0-112 0,-9 4-262 0,13-4-251 0</inkml:trace>
  <inkml:trace contextRef="#ctx0" brushRef="#br1" timeOffset="195249.63">28525 9999 1247 0,'0'0'249'0,"0"0"-38"0,0 0-36 0,0 0-21 16,0 0 1-16,0 0-21 0,0-23-10 0,0 23 4 16,0 0 12-16,0 0 6 15,0 0 0-15,0 0-8 0,0 0-13 0,0 0-13 16,0 0-7-16,-32 40-10 0,28-29-7 16,4-11-3-16,-12 23-8 0,6-12-11 0,3 2-5 15,3-13-6-15,-8 26-5 16,6-15-6-16,2-11-1 0,0 25-5 0,0-25-6 15,6 21 0-15,-6-21-4 0,10 18-3 16,-3-11-3-16,-7-7-4 0,15 12 2 0,-15-12-2 16,16 9-3-16,-16-9-3 0,17 1 4 0,-17-1 3 15,0 0-1-15,28-7 1 16,-28 7 5-16,17-7 5 0,-17 7 4 0,13-10 6 0,-13 10-3 16,13-5-5-16,-13 5-3 15,0 0-3-15,0 0-2 0,0 0 3 0,0 0-9 16,0 0 0-16,0 0-2 15,0 0-2-15,0 0-3 0,0 0 0 0,0 0 2 0,0 0-2 16,-4 37 0-16,4-37-1 0,0 0-2 0,6 10 0 16,-6-10 4-16,0 0 2 15,0 0 3-15,0 0 2 0,25-3-4 0,-25 3 9 16,0 0-2-16,21-12 1 0,-21 12-2 16,13-17 4-16,-7 9 21 0,-6 8 1 0,17-21-2 15,-10 9-8-15,-4-1-6 16,4-1 4-16,-7 14-10 0,10-25-14 0,-8 16-18 0,1-2-40 15,0-1-51-15,-3 12-63 16,0-19-71-16,0 19-87 0,-6-20-179 0,2 12-129 16,4 8 38-16,-10-14-261 0,10 14-200 15</inkml:trace>
  <inkml:trace contextRef="#ctx0" brushRef="#br1" timeOffset="195659.53">28843 10153 2440 0,'0'0'-56'0,"0"0"42"0,6 18 26 0,-6-18 17 16,3 14 26-16,-3-14 11 16,2 16 8-16,-2-16 6 0,0 0-4 0,0 22 4 15,0-22-8-15,4 16-11 16,-4-16-6-16,0 0-2 0,2 17-4 0,-2-17-8 15,0 0-1-15,0 0 1 0,4 15-3 16,-4-15-2-16,0 0 0 0,0 0 2 0,0 0 8 16,0 0 13-16,0 0 4 0,0 0 2 0,36-21 6 15,-25 12 1-15,-1-1 7 16,0 1 7-16,-10 9 6 0,20-18 0 0,-12 13-1 0,-8 5-7 16,15-9-4-16,-15 9-1 15,0 0 3-15,0 0-7 0,0 0 5 0,28 13 15 16,-28-13-7-16,6 20-5 15,-4-6-3-15,0 1-16 0,0 2 6 0,1-1-9 0,2 0-9 16,-2 0-2-16,2 0-2 0,-1-2-20 0,-4-14-15 16,8 28-21-16,-6-17-45 15,0-3-63-15,-2-8-83 0,6 13-83 0,-6-13-146 0,0 0-190 16,0 0 20 0,0 0-346-16,0 0-362 0</inkml:trace>
  <inkml:trace contextRef="#ctx0" brushRef="#br1" timeOffset="196819.41">29287 9971 2794 0,'0'0'-105'0,"0"0"27"15,0 0 24-15,0 0 23 16,0 0 31-16,0 0 30 0,0 0 25 16,0 0 8-16,0 0-1 0,0 0 5 15,0 0-9-15,0 0 0 0,0 0-1 0,48 3 0 0,-48-3-4 16,18 0-2-16,-18 0-6 15,0 0 0-15,26-6-7 0,-26 6-4 0,16-6 1 16,-16 6-1-16,17-9-4 0,-17 9 0 0,18-11 2 0,-12 2 0 16,-6 9-3-16,10-12 8 15,-10 12 3-15,6-15-1 0,-6 15 0 0,0 0 3 16,0-21 8-16,0 21 10 16,0 0 5-16,-14-16-1 0,14 16 4 0,-22-4-3 0,22 4 6 15,-27 6 0-15,27-6 1 16,-34 15-3-16,16-4-5 0,-2 3-3 0,1 0-6 15,2 3-5-15,2 0-3 16,1 2-2-16,2 2-9 0,2-2 1 0,2 2-5 16,4-4 1-16,2 1-3 0,2 0-6 0,4-1-2 15,2-1 0-15,4-1-4 0,6 0-1 16,0-3-3-16,1 1-15 0,5-2-21 0,-2-5-24 16,0 0-33-16,-1-6-38 15,2 0-56-15,2 0-42 0,-1-8-60 0,-2-2-127 0,2-3-187 16,-1-2-336-16,0-6-333 15</inkml:trace>
  <inkml:trace contextRef="#ctx0" brushRef="#br1" timeOffset="197039.51">29472 9408 2772 0,'-11'-13'-10'0,"11"13"61"0,0 0 32 15,-9-12 23-15,9 12-4 16,0 0-1-16,0 0-1 0,0 0-7 0,0 0-17 16,41-1-3-16,-41 1-7 0,30 1-8 0,-12 1-8 0,2 0-26 15,-2-2-39-15,2 0-56 16,1 0-55-16,-3 0-55 0,0-4-66 0,-2-1-150 16,0-1-436-16,-4-2-164 15</inkml:trace>
  <inkml:trace contextRef="#ctx0" brushRef="#br1" timeOffset="197539.36">29793 9143 2490 0,'-4'-22'28'0,"4"22"26"0,0 0 13 0,0 0 11 15,0 0 21-15,0 0 24 16,-2-18 9-16,2 18-2 0,0 0-13 0,0 0-12 0,0 0-12 15,0 0-9-15,0 0-8 16,8 48-11-16,-8-48-2 0,5 23-8 0,-1-10-5 16,-4-13-8-16,10 25-6 0,-5-14-18 0,1 1-13 15,-6-12-18-15,11 17-18 0,-5-9-10 16,-6-8-5-16,12 11-2 0,-12-11 7 0,14 6-1 16,-14-6 6-16,0 0 6 15,0 0 7-15,27-8 8 0,-27 8 20 0,0 0 19 16,15-15 16-16,-15 15 19 15,8-9 4-15,-8 9-9 0,0 0-2 0,11-8-6 16,-11 8-6-16,0 0-3 0,0 0-2 0,0 0-7 0,0 0 0 16,0 0-6-16,0 0-1 15,10 24-17-15,-10-24-2 0,8 13-8 0,-8-13-5 0,12 12 0 16,-12-12-2-16,12 7 0 16,-12-7 6-16,15 7 2 0,-15-7 11 0,0 0 9 15,0 0 17-15,28-8 7 16,-28 8 13-16,12-14 11 0,-12 14 2 0,13-17 10 15,-8 6 3-15,-5 11 5 0,10-24-14 16,-6 8-5-16,2 0-29 0,-2 3-2 0,3-3-7 16,-7 16-5-16,9-23-19 0,-5 13-36 0,-4 10-46 15,6-19-64-15,-6 19-73 16,2-17-87-16,-2 17-165 0,-2-12-148 0,2 12-300 16,0 0-319-16</inkml:trace>
  <inkml:trace contextRef="#ctx0" brushRef="#br1" timeOffset="197909.55">30132 9293 2661 0,'0'0'-108'16,"2"20"24"-16,-2-20 12 0,3 22 19 0,-3-22 11 0,0 20 18 15,0-20 11-15,2 21 10 16,-2-21 9-16,2 19 8 0,-2-19-3 0,2 15-5 15,-2-15 16-15,0 0 10 16,0 19 6-16,0-19-6 0,0 0 0 0,0 0 3 0,0 0 2 16,0 0 11-16,0 0-6 0,0 0 8 0,0 0 13 15,0 0 7-15,0 0 4 16,36-32 1-16,-28 20 9 0,3 1 16 0,-3 0 12 16,-8 11-2-16,15-16-6 0,-6 8 0 15,-9 8 13-15,14-7 10 0,-14 7 2 0,0 0 4 16,24-3-14-16,-24 3-11 15,0 0-9-15,16 10-2 0,-16-10-6 0,9 14-18 16,-3-4-7-16,-6-10-3 0,9 19-9 0,-5-6-5 16,2 0-6-16,-1-2-34 0,1 3-50 15,-6-14-54-15,6 19-64 0,-6-19-65 0,8 15-81 16,-8-15-185-16,12 10-139 16,-10-5-280-16,-2-5-301 0</inkml:trace>
  <inkml:trace contextRef="#ctx0" brushRef="#br1" timeOffset="198109.57">30458 9160 2832 0,'0'0'43'0,"0"0"40"0,2-17 21 0,-2 17 23 16,0 0 6-16,12-7-7 15,-12 7-8-15,18-1-11 0,-18 1-12 0,0 0-11 16,34 3-10-16,-34-3-29 0,27 4-36 15,-11-4-51-15,-16 0-57 0,24 1-63 16,-24-1-53-16,20-4-78 0,-12 1-661 0,-8 3-383 0</inkml:trace>
  <inkml:trace contextRef="#ctx0" brushRef="#br1" timeOffset="198369.35">30557 9054 2902 0,'-14'-6'-26'16,"14"6"52"-16,0 0 43 0,0 0 31 0,0 0 34 15,0 0 2-15,-24 19 2 0,24-19-11 0,-8 17 2 0,8-17-7 16,-9 23-11-16,7-9 0 16,-2 1-3-16,4-15 0 0,-2 29-11 0,2-15-1 15,0-14-6-15,2 33 0 16,0-18-11-16,0-1-31 0,2 0-1 0,1 0-5 0,-5-14-2 16,13 23-2-1,-5-12-8-15,3-1 0 0,-3-2-6 0,2-1-6 0,4 1-13 16,-14-8-12-16,22 7-21 15,-9-5-28-15,-13-2-31 0,26-3-39 0,-26 3-59 0,30-13-49 16,-16 5-59-16,-1-6-137 16,-2 0-176-16,-1 3-308 0,-1 0-311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30T13:05:40.1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12805 3728 2475 0,'0'0'-90'0,"0"0"12"15,0 0 21-15,0 0 22 0,-16-5 21 0,16 5 30 0,0 0 34 16,0 0 21-16,0 0 22 15,0 0-4-15,0 0 5 0,0 0 3 0,0 0 18 16,0 0 13-16,0 0 7 0,0 0 4 16,0 0 0-16,0 0-5 0,0 0-2 0,0 0-1 15,0 0-12-15,34 27-1 16,-34-27-3-16,14 15-6 0,-7-8-9 0,1 3-11 16,4-1-10-16,-3 2-6 0,1-1-10 0,-2 1-7 0,3 0-6 15,-3 3-6-15,2-2-5 16,-1-3-5-16,2 3-6 0,-3-4-12 15,-8-8-21-15,13 18-28 0,-7-10-33 16,-6-8-40-16,11 13-36 0,-11-13-54 0,9 11-41 0,-6-8-53 16,-3-3-131-16,0 0-140 15,0 0-306-15,0 0-227 0</inkml:trace>
  <inkml:trace contextRef="#ctx0" brushRef="#br0" timeOffset="469.94">13019 3724 2475 0,'9'-11'-116'0,"-9"11"19"15,0 0 18-15,0 0 13 16,0 0 22-16,11-11 10 0,-11 11 28 0,0 0 30 0,0 0-7 16,0 0 8-16,0 0-6 15,0 0 21-15,0 0 13 0,0 0 23 0,0 0 2 16,0 0 6-16,0 0 5 16,0 0 6-16,11 30 9 0,-11-30 4 0,-2 23-2 15,2-23-3-15,-7 32-4 0,4-13-3 0,-3 0-4 0,2 2-5 16,-1 2 1-16,-1 3-4 15,-2 0-4-15,2 0-6 0,-1 1-3 0,-4 4-4 16,4-5-5-16,-4 5-4 16,2-1-5-16,-1 1-7 0,0-1-7 0,3-5-3 0,-2 2-5 15,2-2-3-15,-2-2-1 16,3 3-2-16,-1-5-2 0,0 2-5 0,4-4-1 16,-1-2-3-16,0-2-1 0,-1 2-3 0,3-2-13 0,2-15-25 15,-4 25-27-15,4-25-28 16,-5 21-30-16,5-21-36 0,0 17-35 15,0-17-34-15,3 12-46 0,-3-12-117 16,6 5-507-16,-6-5-260 0</inkml:trace>
  <inkml:trace contextRef="#ctx0" brushRef="#br0" timeOffset="809.83">13340 4050 2574 0,'0'0'-99'16,"0"0"18"-16,4-16 22 0,-4 16 9 16,0 0 27-16,0 0 1 0,0 0 15 0,0-20 13 0,0 20 11 15,0 0 29-15,0 0 5 0,0 0 21 16,0 0 17-16,0 0 18 0,0 0 12 0,0 0 3 15,-40 25 8-15,29-14-1 16,3 1-2-16,-2 1-11 0,1 1-5 0,-3 2-11 0,3 3-11 16,1-4-3-16,1 3-16 15,2 1-5-15,1-2-5 0,1 2-11 0,3-1-5 16,0-2-11-16,0-16-22 16,3 33-27-16,1-20-45 0,3 1-42 0,2-1-60 0,-2-1-42 15,4-5-53-15,-11-7-124 0,18 13-500 0,-10-9-252 16</inkml:trace>
  <inkml:trace contextRef="#ctx0" brushRef="#br0" timeOffset="1130.04">13526 4139 2575 0,'0'0'-72'16,"0"0"33"-16,0-16 21 0,0 16 42 0,0 0 21 15,0 0 26-15,-15-9 17 0,15 9 13 16,0 0 8-16,0 0-4 0,0 0 3 0,0 0-8 16,-36 13-10-16,36-13-7 15,-8 11-10-15,8-11-7 0,0 0-7 0,-4 21-4 0,4-21-6 16,0 0-8-16,5 26-1 16,-5-26-7-16,13 21-8 0,-6-10-6 0,0 2 1 15,1-1-3-15,0 5-5 0,1-5-1 0,-3 2 4 16,1-1-2-16,0 0 3 0,-3 0-6 15,-4-13 5-15,3 26-3 0,-3-26-2 0,0 20 0 16,0-20-13-16,-7 19-26 16,7-19-28-16,-12 16-46 0,12-16-52 0,-13 11-66 15,13-11-117-15,-14 2-594 16,14-2-343-16</inkml:trace>
  <inkml:trace contextRef="#ctx0" brushRef="#br0" timeOffset="1360.34">13740 4087 2778 0,'16'-3'-107'0,"-16"3"11"0,0 0 20 0,15 12 33 16,-15-12 28-16,12 15 30 16,-8-3 25-16,1 1 23 0,-1 2 11 0,-2 0 11 0,-2-15-10 15,2 36-10-15,-2-18-4 0,2 1-4 0,-4 1-9 16,0-2-1-16,0 0-11 15,0 1-22-15,-3-2-35 0,-1-1-42 0,1 0-42 0,-4-1-49 16,4-2-64-16,-3 1-125 16,0-5-353-16,0 1 53 0</inkml:trace>
  <inkml:trace contextRef="#ctx0" brushRef="#br0" timeOffset="1860.06">14365 4311 1979 0,'0'0'-58'16,"0"0"20"-16,-12 8 26 15,12-8 8-15,0 0 29 0,0 0 37 0,0 0 4 16,0 0 10-16,0 0 15 16,0 0 1-16,0 0-3 0,0 0-4 0,0 0-8 0,0 0-5 15,0 0-7-15,54 4-6 0,-54-4-8 0,27 0-12 0,-12 0-3 16,-15 0-16-1,30-2-23-15,-12 0-43 0,-18 2-38 0,31-2-32 16,-18 2-55-16,-13 0-103 0,23-8-411 16,-15 5 70-16</inkml:trace>
  <inkml:trace contextRef="#ctx0" brushRef="#br0" timeOffset="2059.88">14361 4221 1929 0,'0'0'-18'0,"-19"-1"8"0,19 1 7 16,0 0 0-16,0 0 9 0,0 0 25 0,0 0 16 0,0 0 26 16,0 0 33-16,0 0 4 15,0 0 1-15,0 0 1 0,0 0-19 0,0 0-13 16,0 0-1-16,0 0-22 16,59-8-31-16,-40 6-49 0,-3 0-59 0,4-1-61 0,1 0-82 15,-3-1-143-15,-1 1-261 0,3-1 151 0</inkml:trace>
  <inkml:trace contextRef="#ctx0" brushRef="#br0" timeOffset="5260.16">15321 3834 948 0,'0'0'164'0,"5"-17"6"0,-5 17-46 16,5-16-15-16,-5 16 8 16,6-14 7-16,-6 14-11 0,0 0 9 0,4-19 8 0,-4 19-14 15,0 0-3-15,2-15-17 16,-2 15-7-16,0 0-12 0,0 0-9 0,0 0-8 0,-12-15-7 16,12 15-7-16,0 0-1 0,-28-2-13 0,28 2 3 15,-24 3-6-15,24-3 0 16,-30 11-7-16,14-6-1 0,1 3-1 0,-1 1-6 15,-2 3 0-15,-1-1 1 16,2 4-6-16,0-2-1 0,3 3 4 0,0 1-1 16,0 0-2-16,4 2 10 0,-2 0-7 15,3 2 4-15,4-2 0 0,3-1 0 0,0 2 1 16,2-1 1-16,4 0-5 16,1 2 5-16,6-2-5 0,1 1 1 0,1-2 1 15,3 0 1-15,3-2-5 0,-2 0-2 0,4-2-1 0,-2-1 3 16,3-2-2-16,1 1-9 15,-3-5-5-15,0-2-13 0,-3 2-10 0,2-6-18 16,-5 1-7-16,-14-2-15 16,26-3-7-16,-26 3 1 0,19-10-6 0,-19 10 4 0,9-17 3 15,-9 17 2-15,0-21 9 16,0 21 6-16,-7-23 6 0,7 23 23 0,-14-26 21 16,5 14 9-16,-1 2 31 0,-1 1 12 0,11 9 7 0,-21-17 17 15,13 11-3-15,8 6 5 16,-16-13-1-16,16 13-1 0,-8-10-3 0,8 10-2 0,0 0-3 15,0 0-7-15,0 0-5 16,0 0-4-16,0 0-9 0,28-19-16 0,-28 19-29 16,32-4-50-16,-14 2-64 15,1 1-61-15,1-3-111 0,-2-1-555 0,0 2-195 16</inkml:trace>
  <inkml:trace contextRef="#ctx0" brushRef="#br0" timeOffset="5520.02">15677 3895 2431 0,'0'0'-61'16,"0"0"13"-16,11-13 5 0,-11 13 1 0,0 0-1 0,0 0 3 16,0 0 28-16,0 0 17 0,0 0 32 0,0 0 30 15,0 0 23-15,0 0 19 16,-25 41 6-16,16-30-1 0,3 5-5 0,0-3-9 15,0 2-10-15,1 2-7 16,0 0-9-16,3 0-11 0,2-17-7 0,0 33-13 0,0-18-33 16,4 3-34-16,1-6-51 15,2 4-53-15,-1-5-47 0,0-2-87 0,-6-9-553 16,17 16-135-16</inkml:trace>
  <inkml:trace contextRef="#ctx0" brushRef="#br0" timeOffset="5809.84">15832 4062 2391 0,'2'-17'-44'0,"-2"17"18"0,0 0 6 0,2-21 7 15,-2 21 23-15,0 0 30 16,0 0 27-16,-10-16 25 0,10 16 8 16,0 0 5-16,0 0 5 0,0 0-14 0,-22-3-5 0,22 3-5 0,0 0-5 15,0 0-5-15,0 0-11 16,0 0-2-16,0 0-7 0,0 0-6 0,-6 34-4 15,6-34-5-15,0 0-7 0,22 30 0 16,-14-18-10-16,0 2 0 0,0-2-3 0,-1 2 0 16,2-1-2-16,-3 0-2 15,-2 1-2-15,0-1 0 0,-4-13-2 16,5 24 2-16,-5-12-2 0,0-12-13 16,-9 23-27-16,1-14-43 0,8-9-52 0,-15 19-55 0,4-14-62 15,11-5-142-15,-18 5-480 0,6-5-212 0</inkml:trace>
  <inkml:trace contextRef="#ctx0" brushRef="#br0" timeOffset="6040.26">15955 3997 2606 0,'19'-2'-62'0,"-19"2"17"15,0 0-5-15,26 2 23 16,-26-2 34-16,14 8 19 0,-14-8 22 15,14 15 14-15,-6-4 0 0,-4 0 6 16,-4-11-1-16,8 27 0 0,-6-12 2 0,0 3-9 0,0-2-8 16,-2 2-1-16,0-18-7 15,-2 34-5-15,0-17-30 0,2 1-41 0,-2-3-59 16,-2-1-47-16,2 0-56 16,2-14-128-16,-8 19-419 0,2-11-16 0</inkml:trace>
  <inkml:trace contextRef="#ctx0" brushRef="#br0" timeOffset="6469.79">16385 3734 2109 0,'4'-17'-33'0,"-4"17"9"0,0 0 18 0,0 0 7 0,0 0 10 16,0 0 8 0,0 0 8-16,0 0 25 0,-7 51 15 0,5-34 20 0,0 3 8 15,2 2 6-15,0 1 7 16,0 4-2-16,0-1 0 0,2 3-10 0,-2-1-11 0,0 1-6 16,2-1-10-16,1 1-8 0,1 0-6 0,-2-1-4 15,-2-3-10-15,4 0-20 16,-2-6-33-16,-2-2-42 0,2 0-41 0,1-2-56 15,1-3-55-15,-4-12-140 0,2 13-436 16,-2-13-78-16</inkml:trace>
  <inkml:trace contextRef="#ctx0" brushRef="#br0" timeOffset="6799.89">16335 3751 2299 0,'2'-15'-73'16,"6"2"-5"-16,-8 13 6 15,12-20 0-15,-4 12 10 0,3-3 0 0,0 4 17 0,1-1 6 16,-12 8 6-16,27-9 10 16,-11 5 19-16,-4 0 9 0,-12 4 9 0,28 1 20 15,-28-1-6-15,27 9 4 16,-14 0 12-16,-2 1-18 0,-5 4 6 0,0-2 23 16,-2 4-11-16,-4-16 21 0,-2 32 4 15,0-13-2-15,-6 0 9 0,2 2 5 0,-5-1 14 16,2-1 8-16,-1 3 2 0,2-1 9 0,-3 0-3 15,3-2-3-15,-3 0 3 16,4 2-8-16,3-4-5 0,0 2 0 0,4-2-9 0,0 0-5 16,4 0-11-16,4 4-5 15,3-2-8-15,4 1-6 0,2-4-10 0,2 0-11 16,2-1-32-16,3-2-41 16,-1-1-50-16,3-1-60 0,-2-1-60 0,-4-5-102 0,3-1-638 15,-4-2-380-15</inkml:trace>
  <inkml:trace contextRef="#ctx0" brushRef="#br0" timeOffset="7050.24">16901 3923 2736 0,'0'0'-142'0,"-8"-9"32"16,8 9 29-16,0 0 25 0,0 0 33 0,0 0 46 15,-35 9 42-15,35-9 38 0,-16 16 40 16,8-4-7-16,-1 0 4 0,2 1-6 0,-1 0-9 16,2 3-15-16,1 0-10 0,3 2-16 15,0-1-3-15,2-17-14 0,7 32-18 16,-3-17-35-16,2 0-48 0,0 1-52 16,5-3-61-16,0 1-53 0,-1-5-99 0,3 0-592 15,-2-1-272-15</inkml:trace>
  <inkml:trace contextRef="#ctx0" brushRef="#br0" timeOffset="7340.24">17090 3998 2680 0,'0'0'-87'0,"0"0"9"15,-16-7 6-15,16 7 11 16,0 0 18-16,-18-2 19 0,18 2 34 0,0 0 9 15,0 0 10-15,-28 9-2 0,28-9 2 16,0 0 3-16,-15 14 3 0,15-14-7 0,-2 13-4 16,2-13 2-16,0 0-13 15,11 27 6-15,-3-16-4 0,0 1-6 0,4 1 4 16,-2 2-1-16,0 0 0 0,3 3 1 16,-2-1-4-16,-1 2 3 0,-3-4 1 0,-1 0 5 15,-4 0 3-15,0-1-5 0,-2-14-7 0,-6 25-19 16,0-14-41-16,-3 1-40 15,1-5-47-15,8-7-80 0,-22 10-169 0,12-8-212 0,-2-2 193 16</inkml:trace>
  <inkml:trace contextRef="#ctx0" brushRef="#br0" timeOffset="7549.96">17272 3976 1854 0,'27'2'54'0,"-27"-2"15"16,17 7 9-16,-17-7 12 0,15 17 8 0,-9-5 3 16,-2 3-1-16,2 1 10 15,-4 1-7-15,0 2-4 0,2 0 1 0,-2 2-11 16,-4 1-10-16,-2 4-13 0,0 0-30 16,0 0-70-16,-2 1-78 0,-4 2-85 0,-5-3-178 15,-5 3-374-15,2-2-32 0</inkml:trace>
  <inkml:trace contextRef="#ctx0" brushRef="#br0" timeOffset="8610.17">12677 5969 2234 0,'0'0'40'15,"0"0"19"-15,0 0-1 16,0 0 0-16,0 0-11 0,0 0 7 0,0 0 25 15,0 0 16-15,-22 40 16 16,22-40 6-16,0 20-10 0,0-20-8 0,6 25-9 0,-3-11-10 16,3-3-8-16,4 2-5 15,-2-3-5-15,3 1-7 0,-3-1-6 0,5-2-11 16,-2-1-12-16,-11-7-10 16,22 9-12-16,-8-6-8 0,-14-3-5 0,22-4-4 0,-22 4 6 15,21-9-2-15,-8 1 2 0,-4-2 1 0,-9 10 11 16,16-20 19-16,-10 6 12 15,-1 0 12-15,0 0 16 0,-5 14 17 0,9-20 12 0,-9 20 8 16,4-17-3-16,-4 17-7 16,4-14 3-16,-4 14 1 0,0 0-7 0,0 0-4 0,0 0-5 15,0 0-11 1,0 0-8-16,0 0 18 0,0 0-17 0,-13 57 1 0,15-38-9 16,3-1-2-16,-3 7-6 0,2 1-6 0,-1 3 2 15,1-3-14-15,1 3-4 16,-1 3-4-16,1-4-3 0,-1 2-3 0,0 1-2 0,-1-3 5 15,1 1-4-15,-4-3-8 16,3 3 4-16,-3-7 0 0,-3 3 3 0,-1-2-1 16,-3-2-3-16,-2-1 1 15,0-6 0-15,-2 2-1 0,-2-5 3 0,-1 1 2 0,1-6 5 16,-3-1 4-16,16-5-19 16,-30 3-4-16,30-3 4 0,-29-7-4 0,16 0-1 15,2-1-2-15,11 8-1 0,-18-22-12 0,13 9-18 0,-1 1-15 16,8-2-32-16,-2 14-41 15,7-31-57-15,1 17-61 0,4-5-68 0,-3 1-138 16,4 1-155-16,3 0-7 16,-5 2-260-16,5-3-231 0</inkml:trace>
  <inkml:trace contextRef="#ctx0" brushRef="#br0" timeOffset="8880.12">13221 5980 2689 0,'0'0'28'0,"0"0"16"0,0 0-5 0,0 0 3 16,0 0-2-16,0 0 16 16,0 0 18-16,0 0 31 0,0 0 8 0,-36 40 1 0,29-25-3 15,-2 0-8-15,0 3-7 0,2-1-10 0,-1 4-3 16,5-4-14-16,1 2-10 15,0 2-5-15,2-4-18 0,2 2-20 0,0-4-28 16,3 2-34-16,1-3-38 16,3 0-56-16,5-3-48 0,-5-2-52 0,-9-9-100 0,22 10-571 15,-11-8-307-15</inkml:trace>
  <inkml:trace contextRef="#ctx0" brushRef="#br0" timeOffset="9050.98">13315 6165 2976 0,'4'-21'67'0,"-4"21"-13"0,0 0-30 16,12-12-10-16,-12 12-2 15,21-9-1-15,-11 5 2 0,-10 4-5 0,32-9-19 16,-19 3-42-16,5 2-39 16,-1-1-35-16,0-1-46 0,-4 0-63 0,1-2-536 15,-1 3-65-15</inkml:trace>
  <inkml:trace contextRef="#ctx0" brushRef="#br0" timeOffset="9210.01">13465 6021 2302 0,'0'0'62'0,"-23"7"44"0,23-7-4 0,-15 7-6 0,15-7-8 15,-13 15-1-15,13-15 8 16,-7 18 5-16,5-7-2 0,2-11-7 0,0 27-7 16,0-27-9-16,2 29-6 0,0-14-15 0,3 2-5 15,0-2-27-15,-1-2-24 0,-4-13-51 16,7 27-44-16,-1-14-49 0,-2-3-47 0,-2-2-84 15,4-1-584-15,-6-7-212 16</inkml:trace>
  <inkml:trace contextRef="#ctx0" brushRef="#br0" timeOffset="9440.24">13620 6034 2630 0,'0'0'21'0,"12"-5"8"16,-12 5-4-16,0 0-1 15,0 0 3-15,26 12 17 0,-26-12 17 0,12 16 17 16,-3-3 11-16,-5 0 5 16,3 4-3-16,-2 1-2 0,-1-1 1 0,-2 2-3 0,-1 0 1 15,1 1-11-15,-4 1-9 16,2 0-5-16,-1 0-12 0,-5-2-7 16,1 1-16-16,-2-4-32 0,1 2-50 0,-3-5-64 0,4 2-55 15,-8-5-77-15,6 0-170 0,-6-3-458 16,5-4-245-16</inkml:trace>
  <inkml:trace contextRef="#ctx0" brushRef="#br0" timeOffset="9639.91">13924 6335 2698 0,'0'0'-24'0,"22"3"-11"15,-22-3-1-15,18 2 11 0,-18-2 12 0,24 2 17 16,-24-2 10-16,28-4 6 16,-28 4-8-16,23-3-34 0,-10-1-30 0,-2 0-42 0,-2-2-49 15,0 0-58-15,-9 6-128 16,14-13-238-16,-12 6 238 0</inkml:trace>
  <inkml:trace contextRef="#ctx0" brushRef="#br0" timeOffset="9759.94">14036 6249 1799 0,'0'0'147'16,"0"0"38"-16,-20-4-18 0,20 4-9 0,0 0-8 15,-17-4-13-15,17 4-11 16,0 0-16-16,0 0-16 0,0 0-14 0,0 0-38 0,0 0-65 16,0 0-85-16,44-19-111 15,-24 13-220-15,-6 1-310 0,1-1-30 16</inkml:trace>
  <inkml:trace contextRef="#ctx0" brushRef="#br0" timeOffset="10510.18">14634 6239 2172 0,'18'0'-84'16,"-18"0"14"-16,35-4 6 0,-19 3 0 0,4-2 20 0,-3-3 7 15,2-1 19-15,-2 2 9 16,1-5 19-16,4 0 13 0,-5-3-2 15,2-2 9-15,-4 0 7 0,-1-4-5 16,2-2-1-16,-2-4-2 0,1-6-4 0,-2 1 1 0,-2-2 15 16,1-5 8-16,1 3 15 15,-2-2 7-15,-1 0 11 0,-2 1 0 0,0 1 4 16,2 0-4-16,-4 6 3 16,0 1-1-16,-2 0 12 0,0 4 12 0,1-2-2 0,-3 6 1 15,2 0-9-15,-3 4-13 16,-1 15-10-16,-1-25-13 0,1 25-4 0,-6-15-6 15,6 15-9-15,-16-5 1 0,16 5-2 0,0 0 1 16,0 0-4-16,-35 22-4 0,20-7-2 16,2 3-6-16,1 1-1 0,-1 2-2 0,1 1-2 15,-5 7-1-15,8-1-3 16,-3 5-3-16,2-3-1 0,1 4 0 0,4 2-3 16,-1 2-2-16,4-1-4 0,-3 3-1 0,5 0-7 0,0-2-4 15,0 1-6-15,2 0-2 16,-2 0 1-16,3-5 1 0,-1 2 0 0,-2-3 1 15,-2-1 4-15,2-2-1 16,-3-1 9-16,1-2 0 0,-2 0 9 0,-1-4 7 0,-4-1 3 16,2-1 2-16,-4-3 3 15,0-2-3-15,2-4 0 0,-5-1-1 0,1-2-2 16,1-1-3-16,12-8-4 0,-27 8 3 16,27-8-6-16,-19 0-6 0,19 0-3 0,0 0-5 15,-26-13-1-15,26 13-4 0,-10-16 4 0,10 16 2 16,-5-16-1-16,5 16 4 15,0 0-3-15,11-27 2 0,-11 27 1 0,16-18 1 0,-4 11-2 16,0 1 3-16,-12 6 1 16,32-10 5-16,-16 6 3 0,3 1 7 0,0 1 4 15,3 2 17-15,-22 0-3 0,41 0 15 16,-16 2 4-16,0 0 4 0,1 2 5 0,3 0 1 16,-2 0 1-16,1 3 12 0,2-1 9 0,-1-3-8 15,1 3 1-15,0 0-1 16,-1 0-36-16,0-1-6 0,0-1-5 0,-2 0-7 15,-1-1-6-15,0 0-13 0,0-3-23 16,-3 0-37-16,-1-3-49 0,4-2-71 0,-4 2-65 16,0-10-69-16,-3 0-182 0,-7-3-102 15,1 2-363-15,-2-6-390 0</inkml:trace>
  <inkml:trace contextRef="#ctx0" brushRef="#br0" timeOffset="10820.19">15066 5359 2820 0,'0'0'-77'16,"0"0"1"-16,25 32-4 16,-25-32-1-16,17 4 6 0,-17-4-3 0,23 2-10 0,-23-2-4 15,28-2-8-15,-28 2-19 0,36-6-20 0,-20 0-49 16,1 1-336-16,3 0 299 15</inkml:trace>
  <inkml:trace contextRef="#ctx0" brushRef="#br0" timeOffset="11010.15">15339 5193 1867 0,'0'0'193'16,"0"0"-22"-16,0 0-20 0,0 0-12 0,0 0 1 15,0 0 8-15,0 0-1 0,0 0-6 16,4 48-14-16,-2-32-10 0,-2 4-11 0,2 2-20 16,-2-2-38-16,2 1-61 15,0 4-88-15,1-1-87 0,-3 0-200 0,0-3-494 0,-3-1-249 16</inkml:trace>
  <inkml:trace contextRef="#ctx0" brushRef="#br0" timeOffset="12390.31">15900 5877 2590 0,'0'0'-97'16,"0"0"0"-16,0 0 16 0,0 0 9 15,6-20 13-15,-6 20 15 0,0 0 10 0,0 0 21 16,0 0 10-16,0 0 38 0,0 0 23 0,0 0 33 15,0 0 8-15,0 0 6 0,0 0 4 16,0 0 2-16,0 0 5 0,0 0 11 0,0 0 3 16,0 0-4-16,0 0-6 15,0 0-3-15,0 0 4 0,-27 49 0 0,20-34 4 16,1 8-2-16,0-2 0 16,-3 2-7-16,0 2-9 0,3 1-12 0,0 3 11 0,0 3-8 15,2-1-10-15,0-1-12 0,4 1-4 0,-3-1-13 16,3 1-4-16,3-2-1 15,1 0-13-15,2-2-6 0,2 0-15 0,0 0-23 16,8 1-16-16,-4-7-29 0,7 2-39 16,-2-4-48-16,4-3-62 0,3 0-59 0,-3-4-116 15,2-1-173-15,-2-3-45 16,-1-2-271-16,-2-2-217 0</inkml:trace>
  <inkml:trace contextRef="#ctx0" brushRef="#br0" timeOffset="12853.57">16321 5770 2702 0,'0'-20'54'0,"0"20"13"0,0 0 4 0,0 0 0 16,0 0 21-16,0 0 24 0,0 0 9 15,0 0 3-15,0 0-8 0,0 0-2 0,0 0-13 16,22 42-9-16,-16-25-10 16,2 2-11-16,0 3-4 0,1-1-7 0,2 3-9 15,-3-1-6-15,5-1-5 0,-3-1-16 0,3 0-26 0,-2 2-39 16,-1-4-47-1,0-2-68-15,4-2-59 0,-6-3-69 0,0-5-170 0,1 1-492 16,-9-8-363-16</inkml:trace>
  <inkml:trace contextRef="#ctx0" brushRef="#br0" timeOffset="13130.26">16620 5874 2944 0,'8'-14'-9'0,"-8"14"-2"0,0 0-7 0,0 0 6 15,0 0 7-15,0 0 35 16,0 0 30-16,0 0 25 0,0 0 17 0,0 0 15 16,4 50 11-16,-4-50 3 0,-10 34 0 15,4-13-10-15,1 3-12 0,-4 1-14 0,3 0-6 16,0 3-12-16,-1-3-4 16,-1 4-4-16,0 1 0 0,2-3-4 0,-4 0-9 15,4 2-9-15,0-3-1 0,0 1-3 16,0 0-6-16,1-3-9 0,1-1-13 15,-1 0-19-15,3-4-28 0,-2-2-26 0,2-2-29 0,-2 1-31 16,4-16-37-16,0 24-34 16,0-13-42-16,0-11-45 0,0 0-96 0,6 20-587 0,-4-16-394 15</inkml:trace>
  <inkml:trace contextRef="#ctx0" brushRef="#br0" timeOffset="13389.99">16848 6035 2896 0,'0'0'-18'0,"10"-11"24"0,-10 11-9 0,0 0 3 16,0 0 0-16,0 0 15 0,0 0 27 0,0 0 30 15,0 0 26-15,0 0 21 0,-20 43 10 0,11-31 6 16,0 8-4-16,-3-4-6 0,3 4-13 15,1-1-15-15,0 4-6 0,-1-3-13 0,2 1-8 16,1 0-10-16,2-1-18 16,2-4-23-16,2 4-38 0,0-20-46 0,4 30-58 15,0-15-66-15,0-5-73 16,-4-10-173-16,16 15-532 0,-10-10-411 0</inkml:trace>
  <inkml:trace contextRef="#ctx0" brushRef="#br0" timeOffset="13680.01">16967 6147 2874 0,'0'0'-44'0,"0"0"34"0,-16-9-1 0,16 9-4 0,0 0 20 16,-18-3 13-16,18 3 28 16,0 0 25-16,-26 0 8 0,26 0 0 0,0 0-2 15,-23 7-5-15,23-7-6 0,-12 8-8 0,12-8-4 16,-7 11-2-16,7-11-8 0,0 0-4 15,0 0-10-15,11 32-13 0,-11-32-10 0,14 20-5 16,-5-11 6-16,-1 1 0 16,3 1-9-16,-2 2 2 0,-1-1-1 0,0 2 0 15,-2-3-1-15,2 0 1 0,-8-11 1 16,6 17-1-16,-6-17-3 0,0 17-8 0,0-17-24 16,0 0-34-16,-16 21-34 0,16-21-46 0,-12 8-49 0,4-6-99 15,8-2-549 1,-16 0-192-16</inkml:trace>
  <inkml:trace contextRef="#ctx0" brushRef="#br0" timeOffset="13920.03">17136 6037 2777 0,'0'0'92'0,"17"13"1"16,-17-13-15-16,4 17-6 0,-4-17-8 15,4 20-8-15,0-3-4 0,-2 0-2 0,1 2 7 16,-1 0 6-16,0 4 0 16,1-2-1-16,-3 1-9 0,0 2-1 0,0-2-4 15,0 2-16-15,-3-1-21 0,3-4-36 16,-2 1-36-16,-3 0-49 0,1-4-45 0,2 0-45 16,-6-5-83-16,6-2-611 0,-4 1-275 0</inkml:trace>
  <inkml:trace contextRef="#ctx0" brushRef="#br0" timeOffset="14490.05">17373 5691 2680 0,'0'0'-63'0,"0"0"27"0,0 0 3 16,0 0 39-16,0 0 17 0,0 0 27 0,0 0 25 0,0 0 16 15,0 0 14-15,0 0 6 0,0 0 9 0,0 0-7 16,10 47-10-16,-5-34-5 15,1 1-13-15,-1 1-2 0,1 2 5 0,0 4-5 16,1 2 10-16,1 0-4 16,0 0-5-16,1 3 0 0,4 3-3 0,-3 2-6 15,3-3-3-15,0 3-8 0,-1 0-7 16,1 1 2-16,-3-2-2 0,1 2-2 0,-2-1-4 16,-1-3-1-16,-2-1-3 0,-2 0-9 0,-2 2-3 15,-4-3-4-15,2-1-2 0,-6 2-16 16,2-3-17-16,-4 0-34 0,-3 0-40 0,0-1-49 15,-3-2-58-15,1 1-41 16,1 1-49-16,-6-4-85 0,2 4-121 0,-2-4-474 16,4-1-384-16</inkml:trace>
  <inkml:trace contextRef="#ctx0" brushRef="#br0" timeOffset="40175.31">18343 6340 738 0,'0'0'171'0,"0"0"-37"0,0 0-38 0,0 0-5 0,0 0-11 16,0 0-8-16,0 0 3 0,0 0-2 0,0 0 16 15,0 0-6-15,0 0 1 16,0 0-4-16,0 0-1 0,0 0 1 0,0 0-6 0,0 0-3 15,0 0-7 1,0 0 0-16,0 0-9 0,0 0 0 0,0 0-5 16,0 0-2-16,0 0 5 0,0 0 2 15,0 0 2-15,0 0 1 0,0 0 1 0,0 0 4 16,0 0 5-16,0 0 8 0,0 0 2 16,0 0 9-16,0 0-2 0,0 0-5 0,0 0-5 15,0 0-4-15,0 0-9 0,0 0-4 0,0 0-5 16,0 0-4-16,44-15-1 15,-44 15 6-15,0 0-6 0,21-2-2 0,-21 2-4 0,0 0-2 16,28 0-6-16,-28 0-3 16,19 0-5-16,-19 0-2 0,0 0-6 0,25 0-7 0,-25 0-15 15,15-2-17 1,-15 2-28-16,0 0-30 0,19-2-42 0,-19 2-38 0,0 0-44 16,15-1-60-16,-15 1-114 0,0 0-490 0,0 0-227 15</inkml:trace>
  <inkml:trace contextRef="#ctx0" brushRef="#br0" timeOffset="40470.21">18313 6239 2520 0,'0'0'-85'16,"0"0"23"-16,0 0 16 16,0 0 7-16,-15-5 30 0,15 5 29 0,0 0 22 0,0 0 20 15,0 0 11 1,0 0 4-16,0 0 0 0,0 0 3 0,0 0-3 0,0 0-1 16,0 0-1-16,0 0-7 0,0 0-8 0,0 0-8 15,0 0-6-15,57-3-21 0,-57 3-32 16,24 0-51-16,-24 0-38 0,23 0-43 15,-8-3-54-15,-15 3-127 0,25-4-421 16,-12 2-16-16</inkml:trace>
  <inkml:trace contextRef="#ctx0" brushRef="#br0" timeOffset="46749.75">19296 6173 1135 0,'0'0'405'16,"0"0"-120"-16,0 0-131 0,0 0-2 0,0 0-38 0,0 0-8 16,0 0-1-16,0 0-1 0,0 0 7 0,0 0 2 15,0 0-13-15,0 0-8 16,0 0 0-16,0 0 5 0,33-26 1 0,-33 26 6 0,11-10-1 15,-11 10-7-15,10-14-10 16,-1 6-13-16,-9 8-3 0,16-19-11 0,-7 10-6 16,2-3-9-16,-1 1-10 15,0 0-7-15,4-3-5 0,-4-1-8 0,3-3 0 16,-3 1-5-16,1 1-1 0,0-3-5 16,-3 2-3-16,-2-1 5 0,0 1 0 0,2 0-5 15,-4 0 4-15,0-2-3 0,-2 1 0 0,0 1 1 0,0 2-3 16,-2 15 4-16,0-29-2 15,0 29 0-15,-2-24 1 0,2 24-5 0,-4-21 3 16,4 21-1-16,-4-18 1 16,4 18-3-16,-10-11 0 0,10 11 1 0,0 0 0 15,0 0 2-15,0 0 0 16,0 0 0-16,0 0-1 0,-33 19 2 0,33-19 4 0,-11 22-5 16,7-8 1-16,-2 2-1 0,1 1 0 0,-1 1 2 15,4 1-3-15,-2 7 5 16,0 1 1-16,0-1 2 0,2 1-2 0,2 1-4 0,-2 1 3 15,2 0 0-15,2-1-1 16,-2 1 0-16,4-4 2 0,-4 1-1 0,2-1-1 0,0-4 0 16,0 1 2-1,-2-2 1-15,2 2 1 0,-2-6 0 0,-2 1 3 0,2 2-1 16,-4-3 1-16,4-16-3 16,-8 30 0-16,0-17-1 0,2 1 2 0,-2-5-2 15,0 3 0-15,-3-3-2 0,11-9 1 0,-21 15-2 16,12-10 3-16,9-5 2 0,-19 5-6 15,19-5-1-15,0 0-3 0,-23 0 3 0,23 0-3 16,0 0-2-16,0 0 2 16,-14-16-3-16,14 16-1 0,0 0 1 0,0 0 2 0,0 0 1 15,0 0 4-15,0 0-7 16,24-34 3-16,-24 34 0 0,20-5 3 0,-20 5 5 16,23-2 0-16,-23 2 13 0,30 3 6 0,-12 1 1 15,2 0 1-15,3 4 0 0,0-3-4 16,0 1 0-16,1 1-6 0,1-3 2 0,1 2-3 15,-1-1-6-15,0-5-25 16,3 0-47-16,-1-5-67 0,3 3-76 0,-4-6-108 16,-1-3-242-16,-2 0-407 15,-4-4-400-15</inkml:trace>
  <inkml:trace contextRef="#ctx0" brushRef="#br0" timeOffset="47019.75">19734 5365 2807 0,'0'0'-127'0,"-20"-12"18"16,20 12 4-16,0 0 9 0,0 0 14 0,0 0 5 16,0 0 8-16,0 0 3 15,40-15 12-15,-25 11-17 0,0 2-26 0,0-2-97 16,1-1-340-16,2 0 286 16</inkml:trace>
  <inkml:trace contextRef="#ctx0" brushRef="#br0" timeOffset="47219.92">20011 5216 1548 0,'4'-17'89'0,"-4"17"32"15,0 0-13-15,0 0-12 16,0 0 0-16,0 0 10 0,0 0 31 0,0 0 11 16,0 0-10-16,0 0-20 0,0 0-9 0,0 0-12 0,2 57-12 15,-2-42-5-15,0 5-12 16,0 0-7-16,0 1-14 0,0 2-39 0,-2 2-64 15,2 4-59-15,-2-3-78 16,-2 2-156-16,0 0-440 0,-1 0-91 0</inkml:trace>
  <inkml:trace contextRef="#ctx0" brushRef="#br0" timeOffset="47959.98">20437 5696 2225 0,'0'0'-94'0,"0"0"18"0,0 0 20 0,0 0 24 15,0 0 13-15,0 0 17 0,0 0 18 16,0 0 10-16,0 0 8 0,0 0 1 0,0 0 14 15,-41 25 4-15,41-25-1 16,-7 19 1-16,7-19-2 0,-6 21-1 0,2-8 8 16,0 1-2-16,-1 0-5 0,1 2 3 15,0 1-5-15,0 1 4 0,-4 0-6 0,3 2-2 16,-4-1 0-16,3 3-6 16,0-3-2-16,-2 3-4 0,1-2 1 0,0 3-5 15,1 2-5-15,2-2 0 0,0 2-5 0,2-3 2 0,0 2 6 16,0-3-8-16,2 0-1 15,0-1 6-15,2 1 0 0,-2 0 4 0,2-1 5 16,2 0 2-16,0 3 4 16,0-4 1-16,-2 2-7 0,5 0 6 0,0 0 5 0,-3 1 7 15,2-4-1-15,0-1-2 16,-2 2-2-16,2-1-3 0,2-3-3 0,-2 0-4 16,2 0 0-16,-2 0-2 0,1-1-5 0,-1-1 2 0,2 1-9 15,1-4-8-15,-9-10-51 16,15 20-68-16,-5-11-75 0,-10-9-113 0,16 14-210 15,-16-14-366-15,14 7-232 16</inkml:trace>
  <inkml:trace contextRef="#ctx0" brushRef="#br0" timeOffset="80699.78">26521 6331 2090 0,'0'0'-111'0,"0"0"15"16,0 0 20-16,0 0 17 0,0 0 8 0,0 0 14 0,0 0 7 15,0 0 9-15,0 0 2 0,0 0 3 0,0 0 5 16,0 0 0-16,0 0 11 15,0 0 5-15,0 0 5 0,0 0 7 0,0 0 18 16,0 0 3-16,0 0 4 16,0 0 2-16,0 0 0 0,0 0 5 0,0 0-16 0,0 0-4 15,0 0-2-15,0 0-2 16,0 0 0-16,0 0-12 0,0 0 5 0,0 0-10 16,0 0 3-16,0 0-3 0,0 0-15 0,0 0-4 0,0 0-8 15,0 0-47-15,0 0-85 16,0 0-197-16,0-13-115 0,0 13 373 0</inkml:trace>
  <inkml:trace contextRef="#ctx0" brushRef="#br0" timeOffset="83689.78">25887 6891 740 0,'0'0'116'0,"0"0"-31"0,0 0-38 15,0 0-6-15,-4-19-14 0,4 19-4 0,0 0-9 0,0 0-2 16,0 0 2-16,0 0 0 16,0 0-3-16,0 0 5 0,0 0-6 15,0 0-10-15,0 0 6 0,0 0 4 16,0 0-3-16,0 0-2 0,0 0 13 0,0 0-6 0,0 0 2 16,0 0-2-16,0 0-12 0,0 0-3 0,0 0-41 15,0 0-37-15,0 0-70 16,0 0-171-16,0 0 104 0</inkml:trace>
  <inkml:trace contextRef="#ctx0" brushRef="#br0" timeOffset="181330.87">20851 6123 825 0,'0'0'66'0,"0"0"-39"16,0 0-13-16,0 0-21 0,0 0 11 15,0 0-8-15,0 0 2 0,0 0-3 16,0 0 5-16,0 0-4 0,0 0 8 0,23 2 1 0,-23-2 10 15,0 0 8-15,0 0 13 16,0 0 14-16,0 0 3 0,0 0 10 0,0 0 4 0,0 0 6 16,0 0 11-16,0 0 0 15,0 0 5-15,0 0 28 0,13 6-23 0,-13-6 6 16,0 0-9-16,0 0 12 16,0 0 1-16,19 1 5 0,-19-1-11 0,0 0-1 0,32 0-10 15,-14 3 2-15,2-3-2 16,-1 0-6-16,2 2-4 0,2-2-5 0,1 0-8 15,-1-2-2-15,5 2-10 0,-4 0-10 16,6 0 3-16,0-3-4 0,0 2-3 0,1-1-3 16,-1 0-5-16,2 0 1 0,-3 0-3 0,3 0-2 15,-2 0 3-15,1 1-5 16,3 1 1-16,-2-3-1 0,3 1-3 0,-2 0-2 16,3 1-3-16,-2-1 1 0,2 0-4 15,0 0 0-15,-3 2-4 0,3-2 1 0,1 2-1 16,-3-2 5-16,0 2-1 0,-3 0 1 0,1-1-4 15,0 1 0-15,-1 1 2 16,-1-2-3-16,2 1-2 0,-2 1 2 0,-5-1 1 0,1 0 4 16,3 0 3-16,-4 0 1 15,-2 0 3-15,3 0-1 0,2 2 2 0,-1 0-3 16,3 0-4-16,-2 0 1 16,1 0-4-16,-2-2 0 0,1 1 4 0,-1 1-5 0,-1 0-3 15,1-2 0-15,3 3-3 16,-6-3 6-16,0 1-5 0,0-1-3 0,1 0 2 15,-1 0-2-15,-1 0 4 0,0 2 0 0,-2-2 3 0,3 0 4 16,-1 0 0-16,0 2-3 16,-2-2 0-16,3 0 1 0,-4 0-5 0,4 0 4 15,-3 0-7-15,3 0 2 16,-4 0 1-16,2 0-2 0,-1 0-1 0,0 0 2 0,-2 0-3 16,1 0-1-16,0 0 4 15,-20 0 4-15,39-4 1 0,-23 3 7 0,4 1 2 16,-20 0 3-16,38-5 0 0,-22 3-3 0,6-1-1 15,-3 3-1-15,3-4 2 0,-4 2-6 16,1 2 2-16,2-2-2 0,-21 2-3 0,37-1-1 16,-19-2 2-16,2 2-4 15,-20 1 0-15,33 0 4 0,-18-3-3 0,-15 3 1 16,29-1 7-16,-29 1-3 16,26 0 2-16,-13-2-4 0,-13 2 2 0,0 0-1 0,28 0-9 15,-28 0-17-15,14-2-36 16,-14 2-58-16,0 0-81 0,22-2-79 0,-22 2-135 15,6-3-195-15,-6 3-308 0,0 0-291 0</inkml:trace>
  <inkml:trace contextRef="#ctx0" brushRef="#br0" timeOffset="188190.87">21263 7105 1929 0,'0'0'3'0,"0"0"7"0,0 0 25 16,0 0 16-16,0 0 33 15,0 0 21-15,0 0 25 0,0 0 11 0,0 0 6 16,0 0-5-16,0 0-11 0,16-52-13 0,-10 40-15 15,-6 12-6-15,6-28-12 0,-4 11-12 16,-2-1-5-16,2-1-9 0,1 1-11 0,-1-4-2 16,0-1-2-16,0-1-7 15,0-1-5-15,0 5-2 0,-2-2-1 0,2 2-6 16,0 0 1-16,0 1-5 0,1 2-7 16,-1-1 5-16,-2 18-4 0,2-28-4 0,-2 28 4 15,0-22-1-15,0 22-2 0,2-20 0 0,-2 20 0 16,2-17-3-16,-2 17-1 15,3-15-2-15,-3 15 0 0,0 0 1 0,2-17-2 0,-2 17 2 16,0 0-5-16,0 0 5 16,0 0 3-16,2-18 5 0,-2 18 7 15,0 0 7-15,0 0-4 0,0 0-5 16,0 0 2-16,0 0 1 0,0 0-2 0,0 0-1 0,0 0-5 16,0 0-1-16,20 0 0 15,-20 0 0-15,0 0-3 0,32 0 1 0,-32 0-2 16,26 0-1-16,-11 0 0 0,-15 0-4 0,34-1 0 15,-16 1-2-15,0-3-1 0,-18 3 1 16,35-3 3-16,-19 1-4 0,0 0 0 0,-16 2 0 16,28-6 2-16,-18 5 2 15,-10 1 5-15,19-4 10 0,-19 4 1 0,18-4 2 16,-18 4-1-16,0 0-3 0,0 0 1 16,18-2 5-16,-18 2 9 0,0 0 5 0,0 0-2 15,0 0-2-15,0 0 0 0,-4 28 8 0,4-28-6 16,0 0 0-16,-8 31-2 15,6-16-1-15,2-15-3 0,-4 34 0 0,1-16 0 0,3-1 0 16,0 4-1-16,-2 0-5 16,2-2-3-16,0 4 2 0,0-3-3 0,0 0-8 15,2 2 4-15,-2-4-2 16,3 1-1-16,-1 0-5 0,0-1-10 0,2-2-17 0,-2 0-30 16,0-1-38-16,2-2-46 15,-4-13-56-15,8 27-50 0,-4-13-55 0,2-6-121 16,-2-1-169-16,0 2-346 0,-4-9-342 0</inkml:trace>
  <inkml:trace contextRef="#ctx0" brushRef="#br0" timeOffset="188591.04">22032 6661 2756 0,'0'0'-107'16,"0"0"17"-16,0 0 15 15,2-18 13-15,-2 18 19 0,0 0 37 0,0 0 47 16,0 0 26-16,0 0 24 0,0 0-2 0,0 0 6 15,0 0-2-15,-38 34 2 0,30-22-5 16,2 3 1-16,-1 3 3 0,-2-2-3 0,5 2-6 16,-2 4-2-16,0-3-7 15,2 1-3-15,2 1-3 0,2 0-8 0,-3-1-3 16,6 2-3-16,-1-1-10 0,0 0-2 16,4-3-6-16,-2 4-6 0,2-2-2 0,2-3-12 15,0 1-25-15,-2-3-36 0,4-1-42 0,-2-2-50 16,1 1-47-16,0-2-40 15,-9-11-44-15,15 12-111 0,-9-5-471 0,2-2-191 0</inkml:trace>
  <inkml:trace contextRef="#ctx0" brushRef="#br0" timeOffset="189280.86">22376 6746 2417 0,'0'0'-110'15,"0"0"23"-15,0 0 23 16,10-13 14-16,-10 13 13 0,0 0 6 0,0 0 23 0,4-13 16 16,-4 13 0-16,0 0 17 15,0 0 25-15,0 0 13 0,0 0 20 0,0 0 9 16,0 0 7-16,0 0-1 16,-36-5 1-16,36 5-3 0,0 0 4 0,-28 13-9 0,28-13-9 15,-15 9-3-15,15-9-11 16,-14 11-5-16,6-3-7 0,8-8-5 15,-8 14-5-15,8-14-5 0,-4 15-3 0,4-15-5 0,0 0-7 16,12 20-9-16,-12-20-10 0,16 17-13 16,-5-7-9-16,1-3-6 0,1 1 5 0,2 2-1 15,5 0 2-15,-6 1-2 16,3-2 6-16,0 5-2 0,-2-3 5 0,-3 1 0 16,-1-1 1-16,0 0 2 0,-3 0 2 15,-2 1 11-15,-6-12 7 0,8 19 13 0,-8-19 2 16,0 15 5-16,0-15 5 0,0 0 6 0,-16 22-2 15,8-16 2-15,8-6-10 16,-22 7-1-16,22-7-2 0,-23 3-6 0,23-3-4 0,-24 0-11 16,24 0-24-16,0 0-35 15,-29-7-46-15,29 7-59 0,-15-12-45 0,9 5-83 16,6 7-170-16,-6-19-357 16,6 7-122-16</inkml:trace>
  <inkml:trace contextRef="#ctx0" brushRef="#br0" timeOffset="189481.02">22594 6859 2482 0,'12'5'20'16,"-12"-5"2"-16,0 0-7 0,17 4 2 0,-17-4-5 16,0 0 13-16,23 2 31 0,-23-2 12 15,19-2-1-15,-19 2-2 0,22 0-9 0,-22 0-6 16,22-1-5-16,-22 1-2 0,26-3-11 0,-26 3-24 15,27 0-32-15,-27 0-40 16,24-1-55-16,-14-2-42 0,1 2-90 0,-11 1-514 0,13-6-56 16</inkml:trace>
  <inkml:trace contextRef="#ctx0" brushRef="#br0" timeOffset="189670.78">22724 6756 2324 0,'0'0'-11'0,"0"0"-1"0,-13-8 10 15,13 8 27-15,0 0 30 0,0 0 24 0,0 0 19 0,0 0 10 16,0 0-4-16,-8 26-10 0,8-26-10 16,-2 22-6-16,2-22-9 0,2 26-7 0,-2-26-6 15,4 31-6-15,-4-14-8 16,2-1-8-16,0-1-22 0,-2-15-36 0,7 30-45 16,-3-17-70-16,1 0-53 0,-5-13-93 15,8 18-528-15,-4-10-136 0</inkml:trace>
  <inkml:trace contextRef="#ctx0" brushRef="#br0" timeOffset="190151.09">23135 6710 2382 0,'0'0'-55'0,"11"-8"13"0,-11 8 0 0,0 0 0 16,10-9 28-16,-10 9 38 15,0 0 32-15,0 0 21 0,0 0 11 0,0 0-2 16,0 0 1-16,0 0-15 16,-17 45-3-16,11-29-1 0,-2-3 0 0,-3 2 6 15,0 3-4-15,1-3-2 0,-1 2-4 16,-2-2-3-16,3-2-5 0,-1 1-3 0,-1-2-7 16,1-3-2-16,0 0-6 15,11-9-2-15,-18 15-3 0,6-9-4 0,12-6-5 0,-14 6 0 16,14-6-4-16,0 0-1 0,-21 0 2 0,21 0-8 15,0 0-2-15,-17-15 0 16,17 15 0-16,-7-17-3 0,7 17-2 0,-4-21-1 0,4 21 2 16,0-19-3-16,0 19-4 15,0 0 2-15,6-28-1 0,-6 28 5 0,7-16 1 16,-7 16-6-16,8-12 11 16,-8 12 6-16,11-7 12 0,-11 7 5 0,0 0 10 0,23-3 5 15,-23 3 2-15,0 0-1 16,32 14-3-16,-22-6-4 0,3 1-2 15,-2 5-6-15,2-2-3 0,-1 2-3 0,1 1-3 0,0 2-4 16,-1 1 0-16,1-1-4 0,-2-2-2 16,1 2-28-16,-1-3-39 0,-3 1-49 0,3-1-72 15,2-2-58-15,-5-2-72 16,7 0-171-16,-6-3-453 0,1-1-329 0</inkml:trace>
  <inkml:trace contextRef="#ctx0" brushRef="#br0" timeOffset="190931.07">23384 6933 2629 0,'0'0'-163'0,"0"0"38"0,0 0 34 0,0 0 27 16,0 0 23-16,0 0 30 0,0 0 28 0,0 0 32 16,0 0 21-16,0 0 22 15,0 0 12-15,0 0 5 0,0 0-2 0,0 0-6 16,24 13 0-16,-24-13-6 0,0 0-6 0,0 0 5 0,0 0 1 15,-2 23 5-15,2-23-1 16,0 0 2-16,-4 24-6 0,4-24-12 0,-2 20-8 16,2-20-6-16,2 23-8 15,-2-9-7-15,2 0-5 0,-2-14-6 0,6 28-4 0,-4-15 1 16,2 0-9-16,-4-13-3 16,4 24-2-16,-4-24-4 0,5 22-1 0,-5-22-3 15,4 19 0-15,-4-19 0 16,3 13-4-16,-3-13 0 0,4 13-8 0,-4-13-12 0,0 0-15 15,0 0-22-15,2 19-28 0,-2-19-22 0,0 0-18 16,0 0-36-16,0 0-8 16,0 0 2-16,0 0 7 0,6 13 9 0,-6-13 12 15,0 0 14-15,0 0 20 0,0 0 21 16,0 0 18-16,0 0-10 0,0 0 14 0,0 0-5 16,0 0-15-16,0 0-44 15,0 0-44-15,0 0-88 0,0 0-420 0,0 0 100 16</inkml:trace>
  <inkml:trace contextRef="#ctx0" brushRef="#br0" timeOffset="191411.05">23436 6793 2085 0,'0'0'80'0,"0"0"5"0,0 0-13 0,0 0 0 0,-4-15 10 16,4 15 31 0,0 0 9-16,0 0 3 0,0 0-15 0,0 0-15 0,0 0-17 15,0 0-32-15,0 0-35 16,0 0-50-16,0 0-41 0,0 0-48 0,0 0-56 16,0 0-97-16,0 0-484 0,0 0-56 15</inkml:trace>
  <inkml:trace contextRef="#ctx0" brushRef="#br0" timeOffset="191650.76">23654 6696 2237 0,'17'-1'-22'15,"-17"1"18"-15,0 0-2 16,18 7 4-16,-18-7 4 0,7 16 16 0,-2-3 30 15,-5-13 22-15,4 34 15 0,-4-14 1 0,0 2-2 16,-2 2-3-16,0-1-3 0,-1 4-10 16,-2-2-6-16,1 2-6 0,0-1-11 0,-2-2-27 15,-2-1-54-15,-1 2-66 16,-1-5-69-16,-3-1-151 0,-2-2-419 0,-7-4-13 16</inkml:trace>
  <inkml:trace contextRef="#ctx0" brushRef="#br0" timeOffset="192470.89">21202 5353 2175 0,'0'0'-13'0,"0"0"23"0,0 0 33 15,0 0 18-15,0 0 13 0,0 0 8 0,0 0 12 0,0 0 17 16,0 0 11-16,-16 36-7 15,16-36-10-15,0 21 1 0,0-21-7 0,0 27-1 16,0-14 4-16,0-13 3 16,0 35 3-16,-3-18-7 0,6 0-8 0,-3 2-11 15,0-2-4-15,0 2-9 0,0 0-7 16,0-2-9-16,2 2-6 0,0-1-4 0,0-2-3 16,-2-16-8-16,2 29-7 15,0-15-22-15,-2-14-20 0,2 21-27 0,-2-21-32 0,2 17-43 16,-2-17-48-16,0 0-31 0,2 15-32 0,-2-15-31 15,0 0-86-15,0 0-528 16,0 0-238-16</inkml:trace>
  <inkml:trace contextRef="#ctx0" brushRef="#br0" timeOffset="192890.95">21158 5388 2526 0,'2'-31'-106'15,"-4"18"22"-15,2 13 29 0,0-25 22 0,0 25 25 0,0-27 30 16,0 27 38-1,0-22 15-15,0 22 21 0,2-24 10 16,-2 24-3-16,2-18 1 0,-2 18-11 0,2-16-3 16,-2 16-3-16,0 0-10 0,2-19-10 0,-2 19-3 0,0 0-5 15,0 0 1-15,6-15-8 16,-6 15-6-16,0 0-2 0,0 0-5 0,0 0-5 16,24-2-2-16,-24 2-5 15,19 0 0-15,-19 0-4 0,26 2-5 0,-26-2 0 0,27 2-3 16,-8 0-2-16,-2-1-2 0,0 2-3 0,-17-3 0 15,29 3-5-15,-15-1 4 16,-14-2-2-16,22 4-2 0,-22-4 0 0,20 6 4 0,-20-6 20 16,12 6 13-16,-12-6 6 15,9 9 5-15,-9-9 3 0,6 13-4 0,-6-13-1 16,0 0-4-16,0 27 4 16,2-13 4-16,-2-14-3 0,-2 30-4 0,0-12-2 0,0 2-3 15,2-1-1-15,0 4-6 16,0-1-2-16,-2 1 0 0,2 4-5 0,0-4-4 15,0 4 1-15,0-2-4 0,2 1 0 0,-2-5-5 16,2 0-1-16,-2 0-7 0,2-3-21 16,2-2-45-16,-2 2-58 0,2-3-77 0,4-2-87 15,-4 1-169-15,0-5-170 16,0-1-301-16,-4-8-324 0</inkml:trace>
  <inkml:trace contextRef="#ctx0" brushRef="#br0" timeOffset="193370.87">21909 5327 2677 0,'7'-16'-135'15,"-7"16"13"-15,0 0 26 16,0 0 19-16,0 0 17 0,0 0 21 0,0 0 22 16,0 0 14-16,0 0 11 0,0 0 9 15,0 0-6-15,0 0 14 0,0 0 12 0,0 0 16 16,0 0 10-16,0 0 11 0,0 0 10 0,0 0 0 15,0 0-7-15,0 0-1 16,0 0 0-16,0 0 0 0,0 0 3 0,-34 35 1 0,34-35 4 16,-5 17 0-16,5-17-1 15,-8 23-2-15,4-10 1 0,0 2-3 0,-2 0-6 16,1 3-5-16,1-1-2 16,-1 2 1-16,1 2-4 0,2 0-5 0,0 5-2 0,2-3-7 15,2 2-8-15,0 0 0 0,2 0-6 0,3-1-1 16,0-1-3-16,3 0-3 15,-2 0-4-15,1-2-4 0,2 0-13 0,-1-4-44 0,1-4-55 16,-1 2-74 0,1-3-68-16,-5-3-120 0,3-2-183 0,-1 0-342 0,-8-7-246 15</inkml:trace>
  <inkml:trace contextRef="#ctx0" brushRef="#br0" timeOffset="193881.19">22253 5388 2493 0,'0'0'-94'0,"0"0"28"16,0 0 21-16,0 0 16 0,0 0 20 0,0 0 27 16,0 0 18-16,-32 1 24 15,32-1 5-15,0 0 8 0,-23 13 3 0,23-13-5 0,-16 11-2 16,16-11-6-16,-10 11-5 0,10-11-3 0,-8 10-5 15,8-10-11-15,0 0 2 16,-4 16-4-16,4-16-6 0,0 0-2 0,12 20-6 0,-12-20-3 16,19 15 0-16,-10-5-2 15,3 1-3-15,-1 1 3 0,-1-2 3 0,3 6-8 16,-4-1 4-16,1-1-1 16,-4 1 18-16,2-1 17 0,-3 2 9 0,-2 1 15 15,-3-17 3-15,0 25 2 0,0-25-1 16,-8 25-2-16,4-14-5 0,4-11-7 0,-16 19-7 15,5-13-4-15,11-6-7 0,-21 10-6 16,21-10-10-16,-19 1-22 0,19-1-35 16,0 0-58-16,-26-13-63 0,26 13-60 0,-12-19-63 15,6 5-141-15,4-1-517 0,-3-4-334 16</inkml:trace>
  <inkml:trace contextRef="#ctx0" brushRef="#br0" timeOffset="194070.71">22469 5551 2816 0,'0'0'-63'0,"20"6"24"0,-20-6 8 15,24 4 30-15,-24-4 33 0,25 4 25 0,-12-4 8 16,4 2-2-16,-17-2-8 16,34 0-6-16,-16 0-2 0,0 0-15 0,-18 0-32 15,35-4-55-15,-15 4-41 0,-4-2-57 16,-3 0-57-16,-13 2-113 0,24-4-380 15,-18 2 39-15</inkml:trace>
  <inkml:trace contextRef="#ctx0" brushRef="#br0" timeOffset="194250.75">22718 5496 2053 0,'-19'-1'-46'0,"19"1"24"0,0 0 25 0,0 0 35 16,-20 12 24-16,20-12 14 15,-8 14 14-15,8-14-2 0,-8 21 2 0,4-8-4 0,4-13-8 16,-4 27-8-16,2-14-10 0,-1 5-5 0,3-18-3 15,-2 30-10-15,2-13-28 16,-2-2-32-16,2-15-56 0,4 31-40 0,1-16-55 16,-5-15-105-16,4 25-428 0,-2-14 42 15</inkml:trace>
  <inkml:trace contextRef="#ctx0" brushRef="#br0" timeOffset="194860.83">22864 5927 2073 0,'13'7'-21'0,"-13"-7"18"15,0 0 1-15,0 0 4 0,0 0 18 16,0 0 26-16,0 0 8 0,0 0 16 0,0 0-1 16,30-9 7-16,-30 9-2 15,10-12 0-15,-10 12 0 0,10-17-1 0,-3 6-7 0,1-3-4 16,-1-1 3-16,1-4 2 0,3-4 0 0,-3 1 0 15,2-3 4-15,0-2-2 16,0-2-6-16,0-3-11 0,1 2 0 0,2-1-8 16,-3 1-4-16,3-3-1 15,-1 3-2-15,2 4-3 0,-4 0-11 0,0 3 2 0,4 2-1 16,-2 1 0-16,-1 2-4 16,-1 0-4-16,1 4-2 0,0 2 4 0,-3 1-8 15,2 2-5-15,1 0 0 16,-11 9-1-16,15-11 1 0,-15 11-3 0,0 0 1 15,0 0 5-15,0 0-5 0,0 0 4 0,10 31 9 0,-10-31 6 16,-8 23 2-16,8-23-2 16,-17 28 2-16,8-15-1 0,-1 1 0 15,0-2-1-15,-1 1 4 0,0-2 0 0,1 0-3 16,-1-3-1-16,11-8-5 0,-15 15 1 0,15-15-2 16,-13 10-2-16,13-10-2 15,0 0 1-15,-12 8-1 0,12-8-2 0,0 0-3 0,0 0-1 16,0 0-3-16,0 0-2 0,0 0 2 0,0 0 0 15,0 0-1-15,0 0-2 16,0 0-2-16,0 0 2 0,0 0 0 16,0 0 0-16,0 0-2 0,0 0 0 0,0 0-1 15,0 0 1-15,0 0 0 0,48-13 3 0,-48 13-1 16,13 13 0-16,-13-13 0 16,6 15 0-16,-6-15 3 0,7 18-3 0,-7-18 0 15,0 18 3-15,0-18 1 0,0 0-1 16,-11 27 1-16,1-17-3 0,-1-3-6 0,-1-1-22 15,-4-1-45-15,2 1-43 0,-3-2-58 0,0 0-48 16,0-4-70-16,17 0-139 16,-30 0-446-16,16-3-242 0</inkml:trace>
  <inkml:trace contextRef="#ctx0" brushRef="#br0" timeOffset="195821">23429 5550 2518 0,'0'0'-112'0,"0"0"24"16,0 0 15-16,0 0 22 0,0 0 21 0,0 0 5 0,0 0 14 15,0 0 15-15,0 0 1 16,0 0 3-16,0 0 11 0,0 0 4 0,0 0 16 16,0 0 13-16,0 0 24 15,0 0 10-15,0 0 7 0,0 0 4 0,0 0 6 0,0 0 0 16,0 0-1-16,0 0-5 0,0 0 0 0,0 0-14 15,0 0-4-15,0 0-12 16,0 0-2-16,0 0-8 0,0 0-4 0,0 0-2 16,0 0-1-16,0 0-6 0,0 0-1 15,0 0-8-15,0 0-3 0,0 0-5 0,0 0-1 16,0 0-1-16,0 0-2 16,0 0-3-16,0 0 3 0,0 0 6 0,0 0-2 15,0 0 5-15,0 0 2 0,0 0 0 16,0 0-2-16,0 0 0 0,0-22-4 0,0 22 2 15,0 0-6-15,0 0 1 0,0 0-5 0,0 0-5 16,0 0 1-16,0 0-4 16,0 0 0-16,0 0-1 0,0 0-1 0,0 0-1 0,0 0-1 15,0 0-1-15,0 0 0 16,0 0-1-16,0 0 1 0,0 0-3 0,0 0 3 16,0 0 2-16,0 0 0 15,0 0-1-15,0 0 5 0,0 0 12 0,0 0 7 0,0 0-3 16,0 0 0-16,0 0 0 0,0 0-3 0,-23 39 1 15,17-30 1-15,6-9-3 16,-8 19 1-16,0-7 2 0,8-12-6 0,-10 24-2 16,6-12 0-16,4-12-2 0,-6 20-1 15,6-20-2-15,-7 16-1 0,7-16-2 16,0 16 3-16,0-16-5 0,0 0-11 16,11 18-14-16,-11-18-21 0,16 8-27 0,-16-8-40 15,18 4-51-15,-18-4-71 0,18-6-87 0,-18 6-178 0,18-12-118 16,-14 4-279-16,-4 8-260 15</inkml:trace>
  <inkml:trace contextRef="#ctx0" brushRef="#br0" timeOffset="195971.08">23283 5256 2746 0,'0'0'-38'0,"-2"-15"16"0,2 15-12 0,0 0 3 0,0 0 12 16,2-23-23-16,-2 23-43 0,0 0-72 0,0 0-152 15,4-16-327-15,-4 16 141 16</inkml:trace>
  <inkml:trace contextRef="#ctx0" brushRef="#br0" timeOffset="196231.06">23529 5174 1871 0,'19'-1'4'16,"-19"1"22"-16,0 0 27 0,17 9 23 0,-17-9 25 0,15 20 18 15,-9-4 1-15,2 4 0 16,0 5-2-16,2 1-13 0,-2 6-6 0,0 0-10 16,0 3-8-16,1-2-2 15,-2 3-5-15,-3 2-9 0,-2-6 0 0,-2 0-10 0,0-2-10 16,-2 1-3-16,0-2-18 0,-3-1-44 0,1-3-58 15,0 2-57-15,-3-6-70 16,-1-1-130-16,0-2-483 0,2-4-144 0</inkml:trace>
  <inkml:trace contextRef="#ctx0" brushRef="#br0" timeOffset="196920.95">24323 6075 2599 0,'0'0'100'0,"0"0"20"0,0 0 13 15,0 0 25-15,0 0 20 0,0 0 26 0,0 0 15 0,0 0 27 16,0 0-32-16,0 0-26 16,0 0-25-16,0 0-17 0,0 0-20 0,0 0-25 15,0 0-42-15,-6 20-54 16,6-20-79-16,0 0-99 0,0 0-108 0,0 0-210 0,0 0-139 16,0 0 34-16,0 0-238 15,0 0-168-15</inkml:trace>
  <inkml:trace contextRef="#ctx0" brushRef="#br0" timeOffset="205960.65">24928 6032 2315 0,'0'0'-154'0,"0"0"21"0,0 0 16 0,0 0 18 0,0 0 17 15,0 0 11-15,0 0 19 16,0 0 24-16,0 0 14 0,0 0 16 0,0 0 10 0,0 0 6 16,0 0 7-16,0 0 7 15,0 0 13-15,0 0-9 0,0 0 5 0,0 0-2 16,0 0-8-16,0 0 0 0,42 15-10 0,-42-15 2 15,19 2-2-15,-19-2 1 16,23-2-3-16,-23 2 7 0,30 0 4 0,-10 0-14 0,-2 0 11 16,4-2-2-16,3 2 13 15,4-2-2-15,-3 0-3 0,4 0 10 0,2 0-9 16,-1 2-4-16,1-2 2 16,2 1-14-16,-1-1 5 0,1-1 5 0,0 2-10 0,6-3 0 15,-2 1-7-15,1 2 2 0,3-1-8 0,1 0 4 16,-1 0 10-16,0 2-8 15,4-1-7-15,-2-1 11 0,0 0-9 0,0 2 17 0,-1 0 0 16,0-3-6-16,-6 3 5 16,-1 3-1-16,1-6-1 0,-1 3 2 0,-5 3-1 15,1-3 8-15,-1 0 2 16,-4 0 6-16,-5 2 7 0,1-2-1 0,0 2-3 0,-4-2 8 16,0 1-14-16,-19-1-6 15,33 0-6-15,-19 0-13 0,-14 0-46 0,26 2-46 16,-26-2-55-16,21-2-62 0,-21 2-145 0,18-1-370 15,-18 1 26-15</inkml:trace>
  <inkml:trace contextRef="#ctx0" brushRef="#br0" timeOffset="206880.69">25212 5180 1958 0,'0'0'-91'0,"0"0"36"0,0 0 17 0,0 0 19 15,0 0 15-15,0 0 17 16,0 0 14-16,0 0 14 0,0 0 17 0,0 0 0 16,0 0 3-16,0 0 15 15,0 48-2-15,0-48 10 0,5 22 9 0,-5-6 8 0,2 1 12 16,0 2 0-16,-2 0 2 16,1 2-4-16,-1 2-4 0,2 3-3 0,0-1-10 15,-2 0-9-15,4 2-9 16,-4-3-8-16,2 2-8 0,0-4-5 0,1-3-6 0,-3 2-6 15,3-2-9-15,-1-2-9 0,0 1-20 0,2-3-23 16,-4-15-44-16,2 22-45 16,0-10-61-16,1-4-50 0,-3-8-109 0,4 11-529 0,-4-11-204 15</inkml:trace>
  <inkml:trace contextRef="#ctx0" brushRef="#br0" timeOffset="207330.81">25179 5191 2503 0,'-8'-15'-87'0,"8"15"22"0,0 0 2 15,-6-15 4-15,6 15 5 0,0 0 15 0,0 0 34 16,0 0 6-16,0 0-4 0,-2-21 13 15,2 21-9-15,0 0-10 0,0 0-1 0,21-12 7 16,-21 12-6-16,17-3-9 16,-17 3-2-16,23-4 2 0,-23 4-9 0,26 0-1 15,-26 0 2-15,27-2 7 0,-27 2 17 16,28 2-20-16,-28-2 2 0,23 0 9 0,-23 0-5 16,21 4 8-16,-21-4 0 15,17 3 14-15,-17-3 17 0,13 6 40 0,-13-6-4 16,10 12 14-16,-10-12 13 0,8 13 22 0,-8-13 2 0,6 19 11 15,-6-19 4-15,3 24-3 16,-3-10 1-16,2 1 1 0,0 3-1 0,2-1-1 16,-4 2-4-16,1 0-8 15,1 2-7-15,0-2-7 0,0 2-8 0,3 0-11 0,1 0-7 16,-1 1-8-16,0-1-6 16,-1-1-7-16,2-1-7 0,2-2-10 0,-2 0-24 15,0-2-54-15,-1 0-80 0,0 1-84 0,0-5-130 0,-1 1-219 16,-2-3-321-16,-2-9-246 15</inkml:trace>
  <inkml:trace contextRef="#ctx0" brushRef="#br0" timeOffset="207980.83">25794 5201 2563 0,'0'0'-113'0,"0"0"24"0,0 0 4 15,0 0 17-15,0 0 11 0,2-15 15 0,-2 15 34 16,0 0 47-16,0 0 29 0,0 0 25 16,0 0 17-16,0 0 5 0,0 0 8 0,-20 38-5 15,20-38-4-15,-9 28-7 16,2-9-9-16,2 1-12 0,3 3-4 0,0-3-8 16,0 5-7-16,0-2-10 0,4 2-2 15,0 2-7-15,0-1-3 0,5-1-8 0,0 0-1 16,4-1-6-16,-4-1-18 0,4-2-36 0,2 0-43 15,2-2-64-15,0-2-46 16,1-2-74-16,-5-5-147 0,2 1-423 16,-1-3-147-16</inkml:trace>
  <inkml:trace contextRef="#ctx0" brushRef="#br0" timeOffset="208380.84">26218 5281 2456 0,'0'0'-53'0,"0"0"17"0,-11-17-1 0,11 17 20 16,-13-7 8-16,13 7 32 15,-18-1 23-15,18 1 21 0,0 0 11 0,-36 1 10 0,36-1-8 16,-25 7-4-16,25-7-8 0,-18 7-4 0,7-3-6 15,11-4-3-15,-9 14-7 16,9-14-6-16,-6 17-4 0,6-17-9 0,4 19-6 16,-4-19 1-16,7 25-4 15,-1-12-3-15,1 2-2 0,2-2 0 0,-4 3 1 0,1-3-3 16,-1 2 4-16,-1-1 19 16,-4-14 19-16,4 24 6 0,-4-24 10 0,-4 22 12 15,4-22 0-15,-13 20 5 0,6-10-12 16,-5-3-4-16,12-7-12 0,-21 12-4 0,9-5-7 15,12-7-8-15,-21 6-21 0,21-6-39 0,-22 0-45 16,22 0-60-16,0 0-49 16,-22-7-47-16,15-1-63 0,7 8-135 0,-8-15-458 0,4 7-244 15</inkml:trace>
  <inkml:trace contextRef="#ctx0" brushRef="#br0" timeOffset="208540.73">26191 5443 2753 0,'0'0'53'0,"18"4"-4"0,-18-4-12 16,21 3-15-16,-21-3-1 0,27 0-1 15,-12 2-4-15,-15-2-2 0,32 0-7 0,-16 0-33 16,-16 0-35-16,34 0-44 16,-19 0-22-16,-15 0-46 0,29-3-113 0,-15 1-410 15,-5-2 56-15</inkml:trace>
  <inkml:trace contextRef="#ctx0" brushRef="#br0" timeOffset="208745.73">26344 5374 2194 0,'0'0'71'15,"0"0"0"-15,0 0-13 16,0 0 0-16,0 0-10 0,0 0 17 0,0 0 24 16,0 0 8-16,-9 27-5 15,9-27-1-15,0 0-11 0,9 33-5 0,-2-18-7 16,-4 0-10-16,1 3-2 0,2-1-9 0,-3-1-1 0,1 1-14 15,2 2-17-15,2-1-31 16,-4-1-61-16,5-1-48 0,-4 0-65 0,2-3-95 16,2-1-550-16,-3-1-170 15</inkml:trace>
  <inkml:trace contextRef="#ctx0" brushRef="#br0" timeOffset="209260.8">26626 5193 2479 0,'0'0'-65'0,"0"0"10"0,2-19 11 0,-2 19 0 16,0 0 16-16,2-15-3 15,-2 15 5-15,0 0 1 0,0 0-2 0,0 0 14 0,0 0 7 16,0 0-5-16,0 0 5 16,0 0-7-16,38 32 10 0,-29-16-2 0,2 1-11 15,0 2 13-15,-4 2 6 16,1-2-9-16,4 4 0 0,-3-1 3 0,0 1-5 0,-2-1 14 15,0-2-3-15,-3 0 2 0,0-2 12 0,-2 0 7 16,-2-1 12-16,0 0 10 16,0-17 2-16,-4 27 7 0,0-16 9 15,4-11 5-15,-14 19 7 0,7-12 9 16,7-7 13-16,-13 10 4 0,13-10 4 0,0 0 2 0,0 0 16 16,-27-6 3-16,27 6 3 15,0 0 2-15,-8-28-1 0,8 28-4 0,4-32-16 16,0 12-8-16,1-2-10 0,3-2-12 0,4 0-8 0,-1 1-10 15,0 0-7-15,3-4-14 16,-1 1-22-16,1 5-32 0,-1 0-52 0,1 2-64 16,1 2-64-16,-1 0-84 15,-5 1-154-15,0 3-162 0,-3 1-239 0,2 3-165 0</inkml:trace>
  <inkml:trace contextRef="#ctx0" brushRef="#br0" timeOffset="209550.67">27070 5405 2505 0,'-7'26'-47'0,"3"-12"26"0,-1-2 0 0,0 6 13 0,1-2 12 15,0-1 15 1,1 0 19-16,3-15 16 0,-4 32 14 0,4-16 15 0,0-16 2 16,0 26 4-16,2-14-3 15,-2-12-11-15,7 22-11 0,-3-12-5 0,-4-10-12 0,12 15-42 16,-12-15-57-16,11 12-50 16,-2-8-62-16,-9-4-81 0,0 0-148 0,20-4-307 15,-20 4 50-15</inkml:trace>
  <inkml:trace contextRef="#ctx0" brushRef="#br0" timeOffset="209681.08">27085 5273 2391 0,'0'0'165'16,"-2"-19"-23"-16,2 19-31 0,0 0-59 0,0 0-42 0,0-17-42 16,0 17-56-16,0 0-54 15,2-9-80-15,-2 9-201 0,0 0-200 0,0 0 160 16</inkml:trace>
  <inkml:trace contextRef="#ctx0" brushRef="#br0" timeOffset="209890.97">27234 5142 1945 0,'20'-4'83'0,"-20"4"-13"0,23-2-4 0,-23 2-11 15,19 6-1-15,-5-1 6 0,-14-5 13 0,22 19 8 16,-10-5 7-16,-1 3-5 15,0 4-5-15,-4 4 2 0,0-1-7 0,-1 5-7 0,-2 2-7 16,-3 1-11-16,-1 0 0 16,-1 1-16-16,-3 3-39 0,-2 0-52 0,-5 2-49 15,-3 2-69-15,-6-1-124 16,-2-5-472-16,-3 1-66 0</inkml:trace>
  <inkml:trace contextRef="#ctx0" brushRef="#br0" timeOffset="210581.31">25320 6399 2271 0,'0'0'-26'0,"0"0"18"0,0 0 8 0,0 0 6 16,0 0 2-16,0 33 19 0,0-33 19 0,2 21 17 0,-2-21 14 15,4 26 21-15,-4-10 11 16,2 0 7-16,0 2 5 0,-2 1 1 0,4 2-4 16,-2-1-1-16,0 2-12 0,-1-1-9 15,1 3-8-15,2-4-11 0,-2 0-6 0,0 2-11 16,0-2-1-16,2-2-8 16,-4-1-9-16,5-2-5 0,-2 0-6 0,-2-1-19 15,1-4-33-15,-2-10-53 0,3 17-68 0,-3-17-56 0,3 7-82 16,-3-7-156-16,0 0-432 15,0 0-229-15</inkml:trace>
  <inkml:trace contextRef="#ctx0" brushRef="#br0" timeOffset="210981.81">25349 6373 2661 0,'4'-14'47'16,"-4"14"29"-16,0 0-9 0,0 0-7 0,11-13-8 0,-11 13-5 16,15-8-5-16,-15 8 0 15,18-7 6-15,-18 7-21 0,22-4-21 0,-22 4-27 16,25-2-19-16,-9 0-3 16,-16 2-9-16,29-2 4 0,-16 0 3 0,-13 2 8 0,27-4 14 15,-27 4-8-15,23 0 16 16,-23 0 4-16,17 3 22 0,-17-3 22 0,0 0 18 15,20 3 10-15,-20-3 18 0,10 8-1 0,-10-8 0 16,0 0-2-16,13 13 1 0,-8-5 16 16,-5-8 6-16,6 20 14 0,-3-6 6 0,-1 1 17 15,0 3-3-15,2 0-3 16,-4 1-7-16,2 2-8 0,-2 0-7 0,0 2-9 16,0 0-15-16,1 0-8 0,-1-1-14 15,0 5-2-15,3-2-5 0,-1-3-7 0,-2 0-13 16,2-1-25-16,0-2-42 0,0-1-60 0,0-3-76 15,0 2-89-15,0-5-135 16,1-1-213-16,-3-11 12 0,0 0-294 0,0 24-260 16</inkml:trace>
  <inkml:trace contextRef="#ctx0" brushRef="#br0" timeOffset="211560.83">26099 6337 2618 0,'0'0'-38'0,"0"0"44"15,0 0 1-15,0 0 5 0,0 0 4 0,0 0 15 16,0 0 24-16,0 0 22 0,-17 46 23 0,12-34 8 15,-1 4 4-15,0 1-3 0,2 2-4 16,2 1-5-16,-3-1-3 0,5 1-11 0,0 3-6 16,0-2-7-16,3 3-4 15,-1 1-9-15,2 1-4 0,-1 0-8 0,6-1-4 16,-2-2-9-16,1 0-14 0,1-3-39 16,1 1-57-16,3-4-73 0,-5-1-66 0,2-5-84 15,-3 1-161-15,1-3-418 16,0-2-243-16</inkml:trace>
  <inkml:trace contextRef="#ctx0" brushRef="#br0" timeOffset="211860.96">26318 6474 2633 0,'4'-20'16'15,"-4"20"27"-15,0 0-3 0,0-16-10 0,0 16-2 16,0 0-2-16,0 0 14 0,-18-10 20 0,18 10 24 15,0 0 9-15,0 0 0 0,0 0-6 16,0 0-8-16,-34 15-4 0,34-15-7 0,0 0-9 16,-6 20-2-16,6-20-10 15,0 0-7-15,8 24-4 0,-8-24-8 0,15 21-5 16,-5-10-2-16,-1 2-3 0,3 0-3 16,-4-1 0-16,-1 0-1 0,2 1-3 0,-2-2-2 15,0 1 2-15,-7-12 6 0,6 23-2 0,-6-23 6 16,2 18-6-16,-2-18 0 15,0 0-10-15,-8 21-33 0,8-21-47 0,-12 9-51 0,12-9-64 16,-13 3-69-16,13-3-141 16,-13 0-486-16,13 0-259 0</inkml:trace>
  <inkml:trace contextRef="#ctx0" brushRef="#br0" timeOffset="212020.71">26429 6593 2826 0,'27'0'-10'0,"-10"-1"6"16,-17 1-8-16,29-3 3 0,-14 1-1 16,4 1 1-16,-19 1 1 0,35-6-1 15,-19 3-28-15,2 0-41 0,-3-1-41 0,-1-1-52 16,-1 1-110-16,1-1-372 0,-5 1 115 16</inkml:trace>
  <inkml:trace contextRef="#ctx0" brushRef="#br0" timeOffset="212210.66">26622 6487 2201 0,'0'0'161'16,"0"0"-15"-16,-11 15-14 0,11-15-13 15,-2 17 3-15,2-17 13 0,5 22 2 16,-5-22-3-16,4 26-17 0,-2-11-17 0,0 2-7 0,2 1-10 16,-2-1-11-1,2 3-9-15,-2-4-23 0,3 3-27 0,-3-2-53 0,2-1-57 16,-2 0-66-16,3-3-61 0,-3-1-132 0,1-1-552 15,-3-11-294-15</inkml:trace>
  <inkml:trace contextRef="#ctx0" brushRef="#br0" timeOffset="213210.89">26856 6291 2643 0,'0'0'-25'0,"7"-14"62"0,-7 14 12 0,0 0 2 15,0 0 11-15,10-13 16 0,-10 13 34 0,0 0 20 16,0 0 2-16,0 0-3 0,0 0-13 15,0 0-13-15,21 31-11 0,-13-18-3 16,-2 0-11-16,3 3-1 0,0 3 3 16,3-2 0-16,0 3-9 0,0 0-6 0,2 1-6 15,-2-2-5-15,3 3-5 0,-2-2-6 16,1 0-7-16,1 2-3 0,3-3-9 0,-7-1-14 16,5-3-27-16,-3 1-26 15,-6-3-33-15,3 0-35 0,-2-5-44 0,-1 0-36 0,-3-1-27 16,-4-7-27-16,0 0-25 0,0 0-34 0,0 0-605 15,-21 13-297-15</inkml:trace>
  <inkml:trace contextRef="#ctx0" brushRef="#br0" timeOffset="213371.06">27079 6649 2600 0,'0'0'-100'0,"-22"-15"53"16,8 6 43-16,3 1 36 0,11 8 31 15,-16-12 23-15,7 4 30 0,9 8 23 16,-14-10 14-16,14 10-7 0,0 0-13 16,-11-10-10-16,11 10-2 0,0 0 2 0,0 0-2 15,0 0-7-15,0 0-13 0,0 0-7 16,-17 29-10-16,17-29-11 0,-6 22-8 0,2-11-9 15,4-11-11-15,-5 24-23 0,3-10-33 0,2-14-50 16,-4 25-56-16,4-25-49 16,-4 23-58-16,2-11-54 0,-1-3-120 0,3-9-564 0,-2 17-402 15</inkml:trace>
  <inkml:trace contextRef="#ctx0" brushRef="#br0" timeOffset="214560.84">27323 6502 2851 0,'12'-12'-86'0,"-12"12"25"0,0 0 17 0,0 0-1 16,0 0 23-16,0 0 31 15,0 0 32-15,0 0 27 0,0 0 14 16,0 0-3-16,0 0-5 0,0 0-6 16,13-9-11-16,-13 9-3 0,0 0 0 0,0 0-3 0,0 0-2 15,0 0-2-15,0 0-3 16,0 0-2-16,0 0-4 0,0 0-2 0,0 0-5 16,0 0-2-16,0 0-1 15,0 0 3-15,0 0-5 0,0 0 5 0,0 0 1 0,0 0-1 16,0 0-1-16,0 0 0 0,0 0-4 0,0 0-1 15,0 0 4-15,0 0-7 16,0 0-2-16,0 0-2 0,0 0-2 0,0 0 0 16,0 0-3-16,0 0-1 0,0 0-2 15,0 0 2-15,0 0-3 0,0 0-1 16,0 0 2-16,0 0 1 0,0 0-2 16,0 0-1-16,0 0-3 0,0 0 2 15,13-7-2-15,-13 7 0 0,0 0 0 0,0 0-4 0,0 0 2 16,0 0 0-16,0 0-2 0,0 0 2 15,0 0-1-15,0 0-1 0,0 0 3 0,0 0-3 16,0 0 2-16,0 0 2 16,0 0 4-16,0 0 10 0,0 0 9 0,0 0 7 0,0 0 6 15,0 0-7-15,0 0 3 16,0 0-5-16,0 0-4 0,0 0 1 0,0 0-3 16,0 0-1-16,0 0 0 15,0 0-6-15,0 0-2 0,0 0 1 0,8 32-1 0,-8-32-3 16,2 17 0-16,-2-17 1 0,2 19-5 0,-2-19 0 15,5 23 1-15,-1-9-1 16,-4-14-2-16,6 26-2 0,-3-11 1 0,2-1 0 16,-1 1-2-16,-4-15 2 0,2 23 2 15,0-12 5-15,-2-11 2 0,-2 19 0 0,2-19-4 16,-6 18-8-16,6-18-37 16,-14 11-52-16,14-11-69 0,-18 10-69 0,5-10-91 15,0 0-164-15,13 0-113 0,-25-4-283 16,25 4-243-16</inkml:trace>
  <inkml:trace contextRef="#ctx0" brushRef="#br0" timeOffset="-214706.02">27160 6151 2615 0,'0'0'-103'0,"0"0"-18"16,-4-13-53-16,4 13-101 0,0 0-342 0,0 0 170 15</inkml:trace>
  <inkml:trace contextRef="#ctx0" brushRef="#br0" timeOffset="-213505.91">27427 6537 1838 0,'0'0'26'0,"0"0"15"0,0 0 0 15,0 0-12-15,0 0 3 0,0 0 7 0,0 0-19 0,0 0 4 16,0 0-7-16,0 0-6 15,0 0 7-15,0 0-6 0,-16 19-1 0,16-19-6 0,0 0 6 16,0 0-2-16,0 0 2 16,-9 11 11-16,9-11-6 0,0 0 1 0,-4 17 14 15,4-17 9-15,0 0 15 16,0 21 15-16,0-21 8 0,0 0 10 0,4 26 11 0,-4-26 3 16,5 15 3-16,-5-15 5 15,4 13-3-15,-4-13-14 0,5 13-3 0,-5-13-13 16,0 0-8-16,8 15-7 0,-8-15-9 0,0 0-4 15,7 15-14-15,-7-15-31 16,0 0-39-16,0 0-54 0,5 13-71 0,-5-13-81 0,0 0-168 16,0 0-431-16,0 0-175 15</inkml:trace>
  <inkml:trace contextRef="#ctx0" brushRef="#br0" timeOffset="-213295.76">27273 6234 2586 0,'0'0'34'0,"0"0"20"0,-4-16 14 15,4 16 12-15,0 0 10 16,0 0-6-16,0 0-7 0,0 0-6 0,0 0-7 0,0-21-11 16,0 21-5-16,0 0-24 15,0 0-33-15,0 0-78 0,0 0-54 0,0 0-73 16,0 0-147-16,0 0-420 0,0 0-81 0</inkml:trace>
  <inkml:trace contextRef="#ctx0" brushRef="#br0" timeOffset="-213065.88">27449 6157 2274 0,'0'0'64'0,"0"0"26"0,25 2-12 16,-25-2-9-16,21 6-8 15,-13-1-4-15,3 3-1 0,3 0 1 0,-3 3 8 16,-1 1 5-16,1 3-2 0,0 2 5 16,0 5 7-16,-2-2 11 0,0 1 0 0,2 2-9 15,-2-2-7-15,-2 4-6 16,-3 1-9-16,3-5-6 0,-2 4-20 0,-5-2-48 16,-3-2-76-16,3 1-69 0,-7 2-101 15,0-5-193-15,-3 1-389 0,-4-2-180 0</inkml:trace>
  <inkml:trace contextRef="#ctx0" brushRef="#br0" timeOffset="-212315.86">27857 5220 2365 0,'0'0'-91'15,"0"0"37"-15,0 0 34 16,0 0 12-16,0 0 13 0,23-2 17 0,-23 2 12 0,0 0 6 16,0 0-3-16,0 0 13 15,0 0 4-15,0 0 21 0,0 0 19 0,17 10 20 16,-17-10 14-16,6 10 12 16,-6-10-8-16,8 25-3 0,-7-11-8 0,7 4-6 0,-2 2-13 15,1 5-10-15,-1 0-5 0,2 7-10 0,3 0-3 16,-3 5-12-16,3-1-7 15,0 2-5-15,-1 8-6 0,-2-3-4 0,4 3-3 16,-4 2-1-16,-1 2-2 0,3-3-1 16,-6 1-1-16,2-1-1 0,-1-3 12 0,-5-1-3 15,0 2-2-15,0-3-5 16,-5 1-3-16,3 2-14 0,-4-4-26 0,-3 8-40 0,1-6-39 16,-4 1-71-16,-4 1-70 15,-2-6-140-15,-4 1-224 0,-1-4-332 0,-5 0-335 16</inkml:trace>
  <inkml:trace contextRef="#ctx0" brushRef="#br0" timeOffset="-202500.09">13993 9737 221 0,'0'0'77'0,"0"0"-19"0,0 0-15 0,0 0-14 16,0 0-16-16,0 0-3 15,0 0-1-15,0 0 0 0,0 0 8 0,0 0 8 16,0 0 24-16,0 0 20 0,0 0 19 0,0 0 6 15,0 0 9-15,0 0 14 0,0 0 12 16,0 0 12-16,0 0 3 0,0 0 5 0,0 0 5 16,0 0-6-16,0 0-6 15,0 0-7-15,0 0-7 0,0 0-3 0,0 0-7 0,0 0-8 16,0 0-11-16,0 0 0 16,0 0-2-16,0 0-3 0,0 0 3 0,0 0 4 15,0 0 6-15,0 0 3 0,0 0 4 0,0 0-1 16,0 0-2-16,0 0-9 0,0 0-7 15,0 0-6-15,0 0-1 0,0 0-6 0,0 0-5 16,31-1-5-16,-31 1-10 16,0 0 0-16,19 0-7 0,-19 0-4 0,0 0-7 15,27 0-9-15,-27 0 7 0,22 0-6 16,-22 0-4-16,25 0-6 0,-25 0-1 16,26-1-2-16,-26 1-1 0,25 0-4 15,-25 0-3-15,23 0-2 0,-23 0 3 0,20-3-8 16,-20 3 4-16,21 3-8 0,-21-3-4 0,0 0-15 0,20-3-18 15,-20 3-31-15,0 0-36 16,0 0-65-16,25 0-58 0,-25 0-74 0,0 0-151 16,8 0-147-16,-8 0-331 15,0 0-332-15</inkml:trace>
  <inkml:trace contextRef="#ctx0" brushRef="#br0" timeOffset="-201906.09">14024 9641 2671 0,'0'0'-105'0,"0"0"24"0,0 0 8 0,0 0 11 16,0 0 10-16,0 0 11 0,0 0 29 0,0 0 10 15,0 0 21-15,0 0 17 16,0 0 13-16,0 0 1 0,0 0-1 0,0 0 1 0,0 0 4 16,0 0 1-16,0 0-2 15,0 0 6-15,0 0 8 0,0 0-6 0,0 0-1 16,0 0-3-16,0 0-7 0,59 0-7 16,-59 0-1-16,20 1-7 0,-20-1-6 15,19 0-4-15,-19 0-28 0,19 0-29 0,-19 0-33 0,21 3-26 16,-12-2-32-16,4 1-44 15,-13-2-71-15,18 0-529 0,-18 0-55 0</inkml:trace>
  <inkml:trace contextRef="#ctx0" brushRef="#br0" timeOffset="-200786">14647 9393 2250 0,'0'0'9'0,"0"0"43"16,0 0-10-16,0 0-1 0,0 0-9 15,0 0-6-15,0 0 3 0,27 17-1 16,-27-17 1-16,0 0 1 0,27 0-7 0,-27 0 1 0,22-3-2 16,-22 3-2-16,25-7 0 15,-12 2-2-15,2 0-6 0,1-2 2 0,-1 0-11 16,2-4 5-16,0 3-17 16,0-6 0-16,1 0-12 0,-1 0-4 0,-1-4 3 0,-1 2 6 15,-2-5-6-15,-1 0 5 16,1-3 16-16,-5 0-3 0,3-3 4 0,-4 1 13 15,1 1 21-15,-4-2 25 0,2 2 7 0,-2 0 9 16,-2 4 20-16,1 3-2 0,-2 0 10 16,3 2-5-16,-2 0-14 0,-2 16-8 0,0-23-8 15,0 23-9-15,0 0 0 16,-2-21-13-16,2 21-2 0,0 0-5 0,0 0 2 16,0 0-3-16,-24 36-2 0,19-15-2 15,0 6-2-15,0 1-5 0,-1 9-2 0,1 2-3 16,1 5-2-16,2-1-6 0,-2 2-8 0,2 1-4 15,0-2-4-15,-4 0-3 16,5-1-5-16,-1-1 1 0,0 1 3 0,0-6 0 0,-2-1 5 16,0-4-4-16,0-3 2 15,-1-2 1-15,1-2 0 0,-6-4 2 0,3 2 3 16,-1-3-2-16,-2-8 3 16,-3 2 1-16,2-4-5 0,-3-2 5 0,1-2-1 15,13-6-1-15,-25 2 1 0,25-2-3 0,-25-5 3 0,25 5-4 16,-23-11 4-16,12 2-7 15,1 0 5-15,10 9-2 0,-15-18 0 0,15 18 5 0,-8-18 3 16,8 18 4-16,-4-16 9 16,4 16 9-16,0 0 10 0,12-19 11 0,-12 19 12 15,21-5-1-15,-4 1 0 16,4 2-7-16,0 0-3 0,3 2-8 0,6-2 0 0,-2 2-8 16,2-2-2-16,1 1-6 15,3 1-10-15,-6-3-30 0,2 0-41 0,0-1-59 16,-3-2-73-16,1 0-67 0,-4-3-135 0,-3-1-189 15,-3-1-352-15,2-2-334 0</inkml:trace>
  <inkml:trace contextRef="#ctx0" brushRef="#br0" timeOffset="-200526.07">15224 8586 2832 0,'0'0'19'16,"0"0"34"-16,0 0-5 0,0 0-5 0,0 0 3 16,0 0-1-16,13-19 11 15,-13 19 8-15,21 0-5 0,-21 0-2 16,28-3-9-16,-28 3-23 0,33-3-29 0,-15 3-48 0,0-1-59 0,2-1-48 15,-2 0-71-15,-1-1-171 16,1-1-357-16,-6 0-44 0</inkml:trace>
  <inkml:trace contextRef="#ctx0" brushRef="#br0" timeOffset="-200355.99">15551 8383 2417 0,'12'-18'100'0,"-12"18"-3"0,0 0-6 16,0 0 1-16,0 0-5 15,0 0-3-15,0 0-5 0,17 35-9 0,-15-20-5 16,0 1-10-16,0 0-8 16,-2 6-30-16,0-1-47 0,2-1-59 0,-2 8-72 0,0-5-93 15,3 7-202-15,-3-4-266 16,-3 3 11-16</inkml:trace>
  <inkml:trace contextRef="#ctx0" brushRef="#br0" timeOffset="-199565.95">16028 8825 2139 0,'0'0'-27'0,"0"0"6"16,0 0 3-16,0 0 0 0,0 0 20 15,0 0 2-15,0 0 3 0,-33 27 7 0,33-27 10 16,-9 11 6-16,9-11 9 0,-6 14 0 0,6-14 12 15,-10 16 2-15,5-2-3 0,5-14 2 16,-8 25-5-16,4-10 1 0,0 1-10 16,0-1 0-16,1 1-2 0,-2 4-6 15,3-3 2-15,0 4-3 0,0-2-5 0,0 3-5 0,0 0-3 16,2 5 4-16,0-5-4 16,0 5-3-16,0 0-3 0,0 1 7 0,2-1-4 15,-2 0 0-15,2 1-3 0,0-1 17 0,0 1 9 0,0-1 7 16,3 0 3-16,0 1 6 15,-3-3-2-15,2 2-6 0,2-1 0 0,0-1-7 16,5 0-6-16,-3 0-2 16,3-2 0-16,0 1-4 0,-1-1-3 0,2-2 0 0,2-1-1 15,-2 2-4-15,3-2-1 16,0-4-3-16,-2 1-2 0,1-2-19 16,-2-3-36-16,2-1-49 0,-2-1-64 15,-1-3-84-15,0 1-202 0,-3-4-337 0,1 2-80 0</inkml:trace>
  <inkml:trace contextRef="#ctx0" brushRef="#br0" timeOffset="-192876.12">16927 9345 2197 0,'0'0'-102'0,"0"0"19"16,0 0 21-16,0 0 12 0,0 0 12 0,0 0 17 16,0 0 10-16,0 0 14 0,0 0 2 15,0 0 5-15,0 0 3 0,0 0 6 0,0 0 10 16,0 0-6-16,0 0-1 0,0 0 1 0,0 0 4 15,0 0-6-15,0 0 6 16,0 0-18-16,0 0 3 0,0 0 18 0,0 0-21 16,0 0-4-16,50 8 3 15,-50-8 3-15,24 0-2 0,-24 0 8 0,27 2 5 0,-13-2-1 16,-14 0-1-16,37 2 3 16,-20-2-6-16,4 1 0 0,0 2 5 0,0-3-8 0,3 2-2 15,-3-1-1-15,2 0 1 0,0 2 0 16,5 0 5-16,-1-2-8 0,1 1 0 15,0 0 13-15,1-2 2 0,-4 2-6 0,1-2 5 0,3 0-1 16,1 0 4-16,0-2 7 16,-1 2-4-16,3 0 7 0,-2-2-1 0,1 2 11 15,-1-2-2-15,-2 2 10 16,-1 0 3-16,-1 0 5 0,-1 0 2 0,-2 0-5 0,0 2-1 16,1 0-6-16,-3-2-5 15,2 2-5-15,1-1-8 0,-3 2-1 0,3-2-2 16,-2 1-3-16,2 3 3 0,-1-4 1 0,1 1-3 15,-2 0 8-15,0 0 5 0,-1 0 0 16,2-1-4-16,-4 2 0 0,3 1 2 0,-4-4-4 16,-1 1 3-16,0 3-2 15,2-2-4-15,-1 0 2 0,-2 0 2 16,3-1-3-16,-2 2 8 0,0-2-1 0,0 2 4 16,-17-3 2-16,27 1-1 0,-14 1 0 0,-13-2-4 15,26 2-6-15,-26-2-2 16,18 2-4-16,-18-2-2 0,18 0-6 0,-18 0-7 15,0 0-15-15,20 2-20 0,-20-2-38 0,0 0-45 0,0 0-47 16,22-2-29-16,-22 2-38 16,10-2-30-16,-10 2-73 0,0 0-625 0,9-8-371 15</inkml:trace>
  <inkml:trace contextRef="#ctx0" brushRef="#br0" timeOffset="-191585.72">17481 9816 2642 0,'5'-13'-2'15,"-5"13"39"-15,0 0-3 16,0 0-12-16,0-20-4 0,0 20 5 0,0 0-7 16,0 0-3-16,0 0 6 15,-18-11-1-15,18 11 1 0,0 0 3 0,0 0 1 0,-34 6 17 16,34-6 5-16,0 0 0 0,-29 9 3 0,29-9-2 15,-19 6-9-15,19-6 0 16,-15 8-2-16,15-8-5 0,-12 8 1 0,12-8-4 0,0 0-5 16,0 0-18-16,0 0-18 15,0 0 2-15,18 28-7 0,-7-20-1 0,2-1 5 16,-3 0 0-16,3 3 9 16,-1-2 8-16,2 3 10 0,-2-2 7 0,-2 1 8 0,-1 2 22 15,-9-12 7-15,13 18 12 0,-9-8 16 16,-4-10 10-16,2 17 4 0,-2-17 18 15,0 0 1-15,-14 31 0 0,7-23-8 0,7-8-8 16,-19 13-16-16,9-10-13 0,10-3 2 16,-20 7-11-16,20-7-22 0,-21 0-29 0,21 0-40 15,0 0-45-15,-21-10-59 16,21 10-57-16,-9-9-73 0,9 9-142 0,-2-12-185 16,2 12-318-16,0 0-297 0</inkml:trace>
  <inkml:trace contextRef="#ctx0" brushRef="#br0" timeOffset="-191385.81">17597 9976 2848 0,'0'0'30'16,"17"2"4"-16,-17-2-5 0,0 0 3 0,30 0-6 0,-30 0 27 15,28-2 16-15,-12 2 3 0,-16 0-7 0,32-4-5 16,-17 3-8-16,2-2-23 15,-17 3-33-15,29-6-44 0,-15 3-41 0,-2 1-48 16,-1 0-43-16,-11 2-72 0,14-6-176 16,-14 6-281-16,4-7 35 0</inkml:trace>
  <inkml:trace contextRef="#ctx0" brushRef="#br0" timeOffset="-191216.25">17771 9906 2121 0,'0'0'88'0,"0"0"59"0,0 0-1 0,0 0-3 16,0 0-8-16,0 0 4 0,0 0 15 0,-14 22 7 15,14-22-8-15,2 18-6 0,-2-18-18 16,0 0-15-16,6 32-16 0,-2-16-8 0,-2-1-12 16,2-1-19-16,-4-14-36 15,4 29-42-15,0-16-53 0,-4-13-67 16,5 23-45-16,-3-14-60 0,-2-9-125 0,2 16-567 16,-2-16-348-16</inkml:trace>
  <inkml:trace contextRef="#ctx0" brushRef="#br0" timeOffset="-190789.58">18235 9867 2932 0,'10'10'3'0,"-10"-10"8"0,7 11 2 16,-7-11-3-16,2 15 0 0,-2-15-3 0,-2 19 6 0,2-19 21 15,0 0 18-15,-13 27 6 16,9-17 4-16,-5 2-4 0,-2-3-4 0,1 1-4 16,-2-3-2-16,0 3-1 15,-2-5-5-15,1 2-4 0,-2 0-2 0,15-7-5 16,-29 7-1-16,16-5-5 0,13-2-1 16,-27 2-5-16,27-2-1 0,-22-2-5 0,22 2-4 15,-19-8-2-15,19 8-3 0,-12-13-8 0,12 13-2 16,-5-17-2-16,5 17 0 0,0 0 10 15,5-29 0-15,-5 29 9 0,10-17 4 0,-10 17 6 16,11-14 16-16,-11 14 10 16,16-9 19-16,-16 9 14 0,16-2 20 0,-16 2 5 0,0 0 7 15,29 10-7-15,-18-4-24 16,1 1-2-16,1 3-7 0,-2 2-8 0,2-3-10 16,-1 2-2-16,-2 2-17 15,2-1-26-15,-2-1-49 0,0 1-68 0,1-1-100 0,-7-5-104 16,3-1-244-16,-7-5-28 0,0 0-344 0,0 0-339 15</inkml:trace>
  <inkml:trace contextRef="#ctx0" brushRef="#br0" timeOffset="-188165.91">17625 8643 891 0,'0'0'175'0,"0"0"-48"16,2-16-48-16,-2 16 2 15,0 0-11-15,0 0 0 0,2-17-3 0,-2 17-2 0,0 0 25 16,0 0 15-16,0 0 9 16,0 0 9-16,-10-17 12 0,10 17 0 0,0 0-4 15,0 0 1-15,-24 2 8 16,24-2 6-16,0 0 2 0,-26 13-8 0,14-6-3 16,12-7-10-16,-23 16-9 0,10-5-10 15,1 1-8-15,1-3-4 0,-1 5 0 0,0-1-8 16,2 0 10-16,2 1-9 0,0 2-6 0,3 0 0 0,-2-1-1 15,5 0-3-15,2-15-2 16,0 31-5-16,0-31-7 0,7 29-1 0,2-16-10 16,-3-2-4-16,4 0 0 15,0 1-8-15,4-2-4 0,-2-1-5 16,1-1-5-16,-1-3 1 0,-12-5-6 0,28 8-3 16,-16-6-11-16,-12-2-15 0,28 4-25 0,-28-4-26 15,28-3-35-15,-28 3-49 0,23-1-53 16,-11-1-52-16,0-2-64 0,-12 4-158 0,20-5-135 15,-13 1-322-15,-7 4-326 0</inkml:trace>
  <inkml:trace contextRef="#ctx0" brushRef="#br0" timeOffset="-187896">17898 8833 2909 0,'0'0'37'0,"0"0"20"15,0 0 8-15,0 0 4 0,-24 30 5 0,24-30 2 0,-8 15 11 16,8-15 2-16,-6 19 2 16,6-19-8-16,-4 21 2 0,2-10-8 0,0 2-8 15,2 0-9-15,2-1 0 0,0-1-10 0,2-2-14 0,0 1-29 16,-4-10-42-16,12 17-66 15,-4-12-72-15,0 2-70 0,-8-7-156 0,14 1-544 16,-14-1-366-16</inkml:trace>
  <inkml:trace contextRef="#ctx0" brushRef="#br0" timeOffset="-184995.93">18442 10085 2321 0,'0'0'-88'0,"0"0"24"15,0 0-1-15,0 0 11 16,0 0 10-16,0 0-1 0,0 0 5 0,0 0 1 15,0 0 6-15,0 0 16 0,0 0 31 0,0 0 32 0,0 0 21 16,0 0 40-16,0 0 24 16,0 0 30-16,19-39 17 0,-19 39 6 0,0 0 7 15,0 0 1-15,0 0-5 16,0 0-3-16,0 0-6 0,0 0-7 0,0 0-7 0,0 0 17 16,0 0-8-16,0 0 30 15,0 0-18-15,0 0-17 0,0 0-24 0,0 0-17 16,0 0-18-16,0 55-12 0,0-55-10 0,-2 27-14 0,2-12-16 15,2 3-36-15,1-3-44 16,-1 0-50-16,-2-3-62 0,2-1-89 0,2-2-70 16,0 1-168-16,-4-10-145 0,6 12 28 15,-6-12-386-15,0 0-407 0</inkml:trace>
  <inkml:trace contextRef="#ctx0" brushRef="#br0" timeOffset="-182326.12">19031 9363 1537 0,'0'0'199'0,"0"0"-68"0,0 0-53 16,0 0-8-16,6 13 21 16,-6-13 8-16,0 0 0 0,0 0-6 0,0 0-3 0,13 7-2 15,-13-7-11-15,0 0-6 0,0 0-4 0,18 2-6 16,-18-2-4-16,0 0 0 15,0 0 5-15,24 0-3 0,-24 0-10 0,0 0-4 16,21 2-6-16,-21-2-4 0,0 0-3 16,17 3-4-16,-17-3-5 0,0 0-1 15,17 5-5-15,-17-5-1 0,0 0-16 16,0 0-27-16,15 2-58 0,-15-2-45 0,0 0-91 16,0 0-224-16,0 0-326 0,0 0-64 15</inkml:trace>
  <inkml:trace contextRef="#ctx0" brushRef="#br0" timeOffset="-182146.11">19371 9361 2261 0,'0'0'-66'0,"24"-3"-3"15,-18 2-24-15,-6 1-42 0,0 0-84 0,0 0-320 0,24-8 277 16</inkml:trace>
  <inkml:trace contextRef="#ctx0" brushRef="#br0" timeOffset="-182006.26">19627 9353 1607 0,'0'0'30'16,"22"2"-2"-16,-22-2-23 0,0 0-21 0,19 0-18 15,-19 0-6-15,0 0-8 16,21-4-17-16,-12 2-39 0,-9 2-99 0,0 0-177 0,26-6 120 16</inkml:trace>
  <inkml:trace contextRef="#ctx0" brushRef="#br0" timeOffset="-181725.95">20237 9317 1285 0,'0'0'123'0,"0"0"-11"15,17 4-15-15,-17-4-7 16,0 0-16-16,0 0-20 0,19 0-22 0,-19 0-20 0,0 0-24 16,0 0-28-16,0 0-31 15,21-3-43-15,-21 3-69 0,0 0-290 0,15-8 365 16</inkml:trace>
  <inkml:trace contextRef="#ctx0" brushRef="#br0" timeOffset="-181036.19">20995 9245 1382 0,'0'0'67'0,"0"0"36"15,0 0-5-15,0 0-3 0,0 0 9 16,0 0 19-16,0 0 12 0,0 0 8 0,4 18-14 16,-4-18-14-16,0 0-13 0,0 0-15 15,0 0-2-15,0 0-14 0,28 0-9 0,-28 0-7 16,20 0-5-16,-20 0-4 0,24 0-6 0,-24 0-7 15,28 2-3-15,-11 0-1 16,-17-2-2-16,36 2-7 0,-16-2-6 0,4 2 5 0,-1-2-3 16,3 0 1-16,2 2-5 15,1-1-3-15,1-1 1 0,2 3-4 0,1-3 1 16,3 0-1-16,-2-3-2 16,2 3 1-16,7-1 0 0,-3-3-2 0,2 0-4 0,-2 0 9 15,0-2-8-15,-2 1-6 0,-4 1 6 0,-2 0-1 16,-1 1 2-16,1-3 6 15,-2 4 5-15,0-2 18 0,-3 0 15 0,3 0 9 0,-3 3 5 16,1-2 10-16,0 0 3 16,-1 1-4-16,1 2-6 0,-1-2-8 0,2 2-5 15,1-2-6-15,0 2-2 16,-1 0-7-16,-1-2-1 0,2 4-4 0,-7-4-2 0,1 2-5 16,-2 0-2-16,0 0-2 15,-3-1 1-15,-19 1-12 0,34-3-23 0,-34 3-37 16,21-3-59-16,-21 3-69 0,15-3-70 0,-15 3-153 15,0 0-564-15,0 0-408 0</inkml:trace>
  <inkml:trace contextRef="#ctx0" brushRef="#br0" timeOffset="-180460.84">21310 8593 2859 0,'0'0'-133'15,"0"0"15"-15,0 0 19 0,0 0 18 0,15-7 29 0,-15 7 23 16,0 0 41-16,0 0 29 16,0 0 2-16,0 0 7 0,0 0 13 0,0 0 2 15,0 0 21-15,0 0 14 16,0 0 12-16,0 0-1 0,0 0 1 0,0 0-9 0,0 0-1 16,-70 13-6-16,56-6 8 15,-4 2-5-15,2-1-6 0,-1 4 4 0,-3-1 2 16,4 1 0-16,-2 1-7 0,6-4-6 0,2 4-8 15,1-1-4-15,3 1-7 0,6-13-4 16,-2 24-9-16,2-24-7 0,10 22-4 0,-1-12-3 16,3 1-3-16,1-3-6 15,2 2-21-15,-1-5-44 0,2-1-59 0,-16-4-81 16,31 6-86-16,-16-6-158 0,-2 0-181 16,1-3-357-16,0 2-388 0</inkml:trace>
  <inkml:trace contextRef="#ctx0" brushRef="#br0" timeOffset="-179996.22">21378 8775 2962 0,'0'0'-4'0,"0"0"18"15,0 0-3-15,30 4 3 0,-30-4-2 16,0 0 2-16,8 10 22 0,-8-10 15 0,0 0 8 0,9 15-2 16,-9-15-1-16,6 10-2 15,-6-10-4-15,4 12-6 0,-4-12 0 0,0 0-2 16,6 18-1-16,-6-18-7 0,0 0-6 0,4 16-1 0,-4-16 0 15,0 0 0-15,0 0 0 16,0 0 3-16,2 14-9 0,-2-14 2 16,0 0-6-16,0 0-2 0,0 0 0 15,0 0-4-15,0 0 2 0,0 0-2 0,0 0 1 0,0 0-3 16,22-35-4-16,-22 35 1 16,8-16 19-16,-8 16 10 0,7-13 3 0,-7 13-5 15,0 0-3-15,11-13-1 0,-11 13-2 0,0 0-4 0,0 0-3 16,0 0 0-1,0 0 1-15,0 0-5 0,0 0 1 0,0 0-5 16,25 22 2-16,-25-22-3 0,6 12-1 16,-6-12-1-16,6 11 5 0,-6-11-4 0,0 0-1 0,12 13 0 15,-12-13-3-15,0 0 2 16,10 6-4-16,-10-6-1 0,0 0-2 0,0 0-3 16,0 0-5-16,0 0-2 15,28-15-5-15,-28 15-4 0,0 0 3 0,12-11 1 0,-12 11 6 16,0 0-4-16,13-6-1 0,-13 6-4 0,0 0-3 15,0 0-18-15,0 0-21 16,0 0-40-16,0 0-48 0,0 0-30 0,16 23-34 16,-13-17-24-16,-3-6-47 0,0 0-621 15,4 20-288-15</inkml:trace>
  <inkml:trace contextRef="#ctx0" brushRef="#br0" timeOffset="-178979.75">21477 8882 2597 0,'-16'-9'-121'0,"16"9"29"0,0 0 26 15,0 0 7-15,0 0 33 0,0 0 13 16,0 0 40-16,0 0 28 0,0 0 31 0,0 0 37 0,0 0 15 16,0 0 13-16,0 0 3 15,0 0 2-15,0 0-8 0,0 0-7 0,0 0-10 16,0 0 0-16,0 0-6 0,0 0-2 0,0 0-17 0,0 0-6 15,0 34-9-15,0-34-6 16,0 0-8-16,2 22-8 0,-2-22-7 0,0 0 2 16,4 26-9-16,-4-26-6 15,2 16-5-15,-2-16 1 0,4 14-10 0,-4-14-2 0,0 0 1 16,6 15 5-16,-6-15-6 16,0 0-3-16,0 0-4 0,0 0-3 0,0 0-4 15,16 3 0-15,-16-3-8 0,0 0 4 0,0 0 2 16,16-24-8-1,-16 24-2-15,13-21-1 0,-5 12 1 0,1-2-3 0,0-1 2 0,-1 1 1 16,0-1-8-16,-8 12 5 16,18-15 3-16,-12 8-4 0,-6 7-1 0,12-14 0 15,-12 14 1-15,15-7 0 0,-15 7 2 16,13-5-1-16,-13 5 2 0,0 0 3 0,0 0 8 16,0 0 1-16,29 12 10 15,-29-12 9-15,14 14 8 0,-10-7-22 0,-4-7 8 0,14 19 1 16,-5-9-4-16,-1-1-6 0,-1 3 5 0,-7-12-10 15,15 20-1-15,-7-7-9 16,-8-13-16-16,10 19-31 0,-6-10-46 0,1 0-69 16,0 5-95-16,-5-5-99 0,0-9-207 15,0 24-71-15,-5-10 30 0,5-14-277 0,-9 24-236 16</inkml:trace>
  <inkml:trace contextRef="#ctx0" brushRef="#br0" timeOffset="-178376.28">21479 9703 2569 0,'0'0'46'0,"0"0"76"16,5-18 9-16,-5 18 1 16,0 0-7-16,-2-20-15 0,2 20-5 0,0 0 3 15,-11-13 3-15,11 13 9 16,-16-4 0-16,16 4 0 0,-24 2-8 0,24-2-8 0,-25 4-12 16,25-4-8-16,-24 7-9 15,12-3-10-15,12-4-8 0,-18 12-6 0,10-4-6 16,8-8-7-16,-8 12-4 0,8-12-18 0,0 0-13 15,2 22-14-15,-2-22-14 0,16 13-2 16,-4-5 0-16,2 1-2 0,1-1 4 0,0-1 0 16,2 3 5-16,-3-1 2 15,6 1 2-15,-6 0 4 0,-1-1 7 0,0 1 5 16,-3-3 4-16,-1 3 11 0,-9-10 16 16,8 15 7-16,-8-15 3 0,0 0-1 0,0 0-2 15,-14 27 2-15,14-27 16 0,-21 7-8 0,10-3-8 16,11-4-4-16,-25 5-2 15,25-5-23-15,-22 4-24 0,22-4-44 0,-21-1-58 0,21 1-80 16,-15-4-71-16,15 4-165 16,-11-10-171-16,11 10-372 0,-2-15-422 15</inkml:trace>
  <inkml:trace contextRef="#ctx0" brushRef="#br0" timeOffset="-178206.07">21615 9779 2928 0,'0'0'-13'16,"19"-1"20"-16,-19 1 3 0,25 0-7 0,-25 0 0 16,36-2-3-16,-14 2 8 15,-3 0-8-15,2 0 3 0,0 0-18 0,-2 0-20 0,0-2-39 16,-19 2-43-16,37-2-46 16,-25 1-125-16,0-2-419 0,-12 3 35 0</inkml:trace>
  <inkml:trace contextRef="#ctx0" brushRef="#br0" timeOffset="-178025.86">21823 9694 2331 0,'0'0'133'0,"-19"2"-4"15,19-2-11-15,0 0-12 16,0 0 11-16,-2 26 3 0,2-26-1 0,2 20-8 0,-2-20-11 16,0 25-10-16,0-25-13 15,0 26-6-15,0-12-9 0,0-14-8 0,2 30-11 16,-2-17-29-16,0-13-40 0,0 23-54 0,0-23-64 0,0 19-57 15,0-19-92-15,0 15-630 16,0-15-327-16</inkml:trace>
  <inkml:trace contextRef="#ctx0" brushRef="#br0" timeOffset="-177635.92">22155 9719 3006 0,'0'0'66'15,"17"-2"8"-15,-17 2-8 0,0 0-5 0,0 0-6 0,0 0-8 16,4 26 5-16,-4-26 5 16,0 0-3-16,-12 29-3 0,3-18-1 15,0 1-5-15,1-3-3 0,-3 3-6 16,1-1 4-16,-1-1-1 0,-2-1-2 0,1-1-1 0,12-8-4 16,-26 13-3-16,16-7 1 15,10-6 0-15,-23 5-1 0,23-5-1 0,-18 0-3 16,18 0-2-16,0 0-6 0,0 0 0 0,-20-11-3 0,20 11-3 15,0 0 1-15,-2-19 2 16,2 19-4-16,0 0 1 0,0 0 0 0,14-26 1 16,-14 26 0-16,11-12 0 15,-11 12 5-15,17-7-1 0,-17 7 11 0,19-4 4 0,-19 4 13 16,24 0 13-16,-24 0 11 16,26 8 32-16,-8-3-4 0,-2 1 1 0,1 2-38 15,-1-1-3-15,0 2-3 0,-1 1-9 0,0-1-9 16,0 1-18-16,-3 0-28 15,-1-1-47-15,0-2-57 0,-1 3-73 0,0-2-62 0,-6-4-109 16,-4-4-183-16,10 9-46 16,-10-9-321-16,0 0-303 0</inkml:trace>
  <inkml:trace contextRef="#ctx0" brushRef="#br0" timeOffset="-177265.72">22464 9859 2829 0,'0'0'-10'16,"0"0"0"-16,0 0 11 0,21 8-5 0,-21-8-5 16,10 10 8-16,-10-10 22 15,12 11 15-15,-12-11 16 0,6 18 2 0,-6-18-1 0,4 20 3 16,-4-20-10-16,6 21-5 16,-6-21-1-16,2 17-8 0,-2-17 1 0,5 16-6 15,-5-16 0-15,0 0-15 0,4 15-9 0,-4-15-11 0,0 0-8 16,0 0-3-16,0 0 1 15,0 0 0-15,0 0 2 0,0 0 4 0,0 0-1 16,30-27 5-16,-30 27 15 16,14-17 19-16,-6 8 34 0,-8 9 28 0,16-16 16 15,-10 9 2-15,-6 7 2 0,17-12 4 16,-7 6 2-16,-10 6-4 0,20-5 1 0,-20 5-2 16,20-2-5-16,-20 2-7 15,22 2-10-15,-22-2-10 0,21 7-15 0,-10-1-4 0,-11-6-6 16,19 13-21-16,-11-3-26 0,-2 1-37 0,-6-11-44 15,16 18-57-15,-8-7-66 16,2 0-55-16,-4-3-124 0,1 4-188 0,2-5-392 0,-3 1-397 16</inkml:trace>
  <inkml:trace contextRef="#ctx0" brushRef="#br0" timeOffset="-176476.14">23228 9218 3033 0,'0'0'0'0,"0"0"4"0,0 0 3 16,0 0 6-16,0 0 22 0,0 0 28 0,0 0 20 0,0 0-3 15,41 15-6-15,-41-15-10 16,26 2-8-16,-26-2-9 0,30 0-22 0,-12 2-21 16,1-2-33-16,-19 0-43 15,27 0-41-15,-27 0-45 0,25-2-28 0,-25 2-56 0,20-6-117 16,-16 4-396-16,-4 2-41 16</inkml:trace>
  <inkml:trace contextRef="#ctx0" brushRef="#br0" timeOffset="-176326.02">23398 9172 2325 0,'0'0'19'0,"0"0"25"0,0 0 23 0,0 0 13 16,0 0 18-16,0 0 25 16,0 0 10-16,-11 40-3 0,11-40-10 0,0 27-14 15,0-11-11-15,0-16-9 0,2 37-13 16,-2-20-21-16,3 2-39 0,-1 0-62 0,2-2-80 16,-2 1-75-16,-2-18-166 15,4 26-491-15,-4-16-212 0</inkml:trace>
  <inkml:trace contextRef="#ctx0" brushRef="#br0" timeOffset="-173866.29">24600 8749 2500 0,'0'0'-83'0,"0"0"25"0,0 0 17 0,0 0 11 0,0 0 9 16,0 0 10-16,0 0 17 15,0 0 11-15,0 0 17 0,0 0 6 0,0 0 16 16,0 0 19-16,0 0 9 0,0 0 3 0,0 0 9 15,-3-21 1-15,3 21 1 0,0 0 4 16,0 0-6-16,-16-10-8 16,16 10-4-16,0 0-13 0,-19-8-7 0,19 8-8 15,-15-5-8-15,15 5-2 0,-20-4-5 0,20 4-7 0,-22-6-2 16,22 6-2-16,-28-2-4 16,15 0-3-16,13 2-4 0,-23 0 1 0,23 0 6 15,-25 4 12-15,25-4 6 16,-24 8-1-16,10-1 0 0,3 1-4 0,11-8-1 0,-17 18-3 15,10-7-6-15,7-11 2 0,-6 21-5 0,6-21-2 16,2 21-2-16,-2-21-1 16,7 21-2-16,-1-12-1 0,-6-9-3 0,17 17 3 15,-6-11-5-15,-11-6-4 0,21 10-2 16,-7-10 3-16,-14 0-5 0,21 0 1 0,-21 0 0 16,28-10-1-16,-15 3-4 15,-2-2 1-15,2-2-2 0,-5-1 5 0,2-4-4 16,0-3 5-16,0-2-4 0,-4-1 4 0,2-2 3 0,-4 0 0 15,3-5 5-15,-3 3 11 16,-2-3 8-16,2 3 5 0,1 0 3 0,-3 2 4 16,-2 3 2-16,2 2-2 15,0 2-4-15,0-1-1 0,-2 18-10 0,2-23-3 0,-2 23-1 16,0 0 5-16,0-16 4 16,0 16-2-16,0 0 4 0,0 0 5 0,0 0-6 15,0 0 0-15,-8 51 2 0,8-51-8 0,0 38-1 0,2-18-5 16,-2 4 0-16,4 1-2 15,0 0-8-15,0 3-13 0,1-3-27 0,-1-1-37 16,2-3-50-16,0 2-66 16,4-2-74-16,-4-7-107 0,2-2-207 0,-2 2-58 0,0-7-324 15,-6-7-379-15</inkml:trace>
  <inkml:trace contextRef="#ctx0" brushRef="#br0" timeOffset="-173673.36">24832 8701 2989 0,'18'-4'32'0,"-18"4"27"16,0 0-3-16,0 0 19 0,23 8 19 0,-23-8 19 15,11 13 15-15,-11-13 2 0,9 20-7 0,-6-7-9 16,4-1-15-16,-3 3-9 16,0-2-12-16,-2 2-10 0,5-2-21 0,-4 3-45 15,-3-16-61-15,9 20-80 0,-6-10-78 0,-3-10-139 0,4 17-224 16,-4-11-316-16,0-6-276 15</inkml:trace>
  <inkml:trace contextRef="#ctx0" brushRef="#br0" timeOffset="-173156.12">24418 9212 2683 0,'0'0'-56'0,"0"0"25"15,0 0 10-15,0 0 3 0,0 0 17 0,0 0-4 16,0 0 13-16,0 0 4 16,0 0 4-16,36-27-7 0,-36 27 1 0,26-2-5 0,-10 0 2 15,3 0-2-15,5 1-1 16,3-1-2-16,5 0-1 0,2 0-1 0,4 1-3 16,5-5 11-16,1 4-10 15,2-1 1-15,-1 0 2 0,3-1-1 0,5 0 12 0,4-2 7 16,-8 5 25-16,9-3 15 0,0-2 9 0,3 2 2 15,2 0 0-15,-3-2-7 16,2 3-7-16,1-2-6 0,-1 2 6 16,-3-1 7-16,1 1 15 0,-4-4 12 0,-1 4 3 15,-11-1 2-15,2 0-1 0,-2 3 0 0,-4-3-6 16,1 1-12-16,-7 2-9 16,-3-1 0-16,1 0-13 0,-3 2-8 0,-2-2-11 0,-7 2-16 15,2 0-33-15,-3-2-45 0,-19 2-51 0,31 0-62 16,-18 2-51-16,-13-2-93 15,14-2-177-15,-14 2-383 0,0 0-242 0</inkml:trace>
  <inkml:trace contextRef="#ctx0" brushRef="#br0" timeOffset="-172516.26">24964 9540 2680 0,'6'-14'49'15,"-6"14"13"-15,0 0-8 16,0 0-7-16,0 0-4 0,-8-25-5 16,8 25-2-16,-15-5-4 0,15 5 2 0,-24-3-11 15,24 3-2-15,-28 3-1 0,28-3-2 0,-33 7 7 16,17-3 6-16,-2 2 4 16,7 0-3-16,-5-1-2 0,16-5-3 0,-17 14-4 15,17-14-1-15,-7 15-2 0,7-15-4 16,2 19 0-16,-2-19-3 0,13 19 4 0,-2-10-2 15,6 5-7-15,-1-2 2 0,3 1 1 0,-3-2-3 16,1 0-2-16,2 2 1 16,-3-1 1-16,0-2 0 0,-4 1 5 0,-1-1 26 0,-3-1 28 15,-8-9 16-15,11 19 9 16,-11-19 4-16,0 16 4 0,0-16 0 0,0 0-4 16,-19 22-7-16,6-15-8 15,-1-2-8-15,14-5-9 0,-32 8-5 0,13-7-7 0,1 4-6 16,0-5-29-16,18 0-32 0,-31-2-50 0,31 2-69 15,-31-6-82-15,18 0-77 16,13 6-181-16,-18-12-113 0,11 7-303 0,2-2-270 16</inkml:trace>
  <inkml:trace contextRef="#ctx0" brushRef="#br0" timeOffset="-172345.95">25106 9706 2761 0,'13'0'-2'16,"-13"0"11"-16,26-5-3 16,-10 4-5-16,-16 1-1 0,34-4 8 0,-17 0-7 0,-3 0-24 15,4 1-36-15,-3-1-50 16,-1-3-53-16,-5 2-108 0,2 1-410 0,-3-2 77 16</inkml:trace>
  <inkml:trace contextRef="#ctx0" brushRef="#br0" timeOffset="-172165.8">25244 9555 2025 0,'-14'-8'68'0,"14"8"33"0,0 0 6 16,0 0 15-16,0 0 18 0,0 0 14 0,-16 18 8 15,16-18 0-15,0 20-1 0,0-20-8 0,3 25-17 16,-3-25-13-16,2 32-16 16,1-15-9-16,1 1-14 0,-4-1-10 0,6 0-15 15,-1-2-26-15,0 2-28 0,1-3-61 16,-2 0-84-16,3-2-68 0,-4-4-114 0,1 2-206 15,3-2-334-15,-7-8-218 0</inkml:trace>
  <inkml:trace contextRef="#ctx0" brushRef="#br0" timeOffset="-171805.84">25565 9385 2536 0,'0'0'-6'0,"4"-17"44"15,-4 17-7-15,0 0-6 0,0 0 0 0,10-11 3 16,-10 11 31-16,0 0 19 16,0 0 17-16,0 0 22 0,0 0 8 0,0 0 0 15,0 0 2-15,0 0-1 0,13 42-6 0,-11-29-5 0,2 1-5 16,-1 1 1-16,3 2-8 15,1-1 4-15,0 6-10 0,2-3-1 0,3 2 5 16,-2 0-7-16,0 0-10 16,3-2 18-16,2 2-8 0,-2 0-14 0,-1-2-11 0,3-3 1 15,-2 0-14-15,-1 0-16 16,-2-3-4-16,1 0-18 0,-4-3-27 0,-1-1-40 16,1-2-47-16,-7-7-64 15,10 14-79-15,-10-14-80 0,6 6-158 0,-6-6-135 0,0 0-368 16,0 0-433-16</inkml:trace>
  <inkml:trace contextRef="#ctx0" brushRef="#br0" timeOffset="-171345.99">25801 9665 2836 0,'0'0'-138'16,"0"0"29"-16,0 0 26 15,0 0 27-15,0 0 26 0,0 0 29 0,0 0 40 0,0 0 27 16,0 0 34-16,0 0 12 16,0 0 3-16,0 0-7 0,0 0-8 0,0 0-9 15,-50 12-10-15,50-12-5 0,-13 13-11 0,5-3-6 16,8-10-6-16,-17 17-5 0,11-10-6 15,6-7-9-15,-17 18-4 0,11-11-12 0,6-7-20 16,-13 18-19-16,6-11-19 16,7-7-17-16,-10 16-28 0,10-16-13 0,-6 17-23 15,6-17-20-15,-6 15-22 0,6-15-26 16,-5 15-69-16,5-15-508 0,-3 11-55 16</inkml:trace>
  <inkml:trace contextRef="#ctx0" brushRef="#br0" timeOffset="-171070.77">25987 9665 2478 0,'29'4'108'0,"-29"-4"1"0,13 8-4 15,-13-8 0-15,11 11-7 0,-11-11 4 0,12 15-2 0,-5-7-2 16,-7-8-1-16,12 24-6 16,-4-14-4-16,-3 2-8 0,1 2-4 0,-1-2-8 15,-5-12-9-15,12 24-6 16,-6-13-6-16,-6-11-19 0,13 17-48 0,-9-10-63 0,-4-7-80 16,12 14-82-16,-12-14-177 15,7 8-498-15,-7-8-324 0</inkml:trace>
  <inkml:trace contextRef="#ctx0" brushRef="#br0" timeOffset="-170435.94">26783 9003 2781 0,'0'0'-35'0,"0"0"18"0,0 0 18 15,8 15 46-15,-8-15 27 16,0 0 46-16,0 0 14 0,16 1 9 0,-16-1-3 16,0 0 0-16,0 0-14 15,34-4-12-15,-34 4-10 0,22 0-11 0,-22 0-11 0,27-1-10 16,-27 1-16-16,29-2-24 16,-18 0-43-16,-11 2-63 0,27-2-68 0,-17 0-74 15,-10 2-114-15,19-3-193 0,-19 3-363 0,0 0-261 0</inkml:trace>
  <inkml:trace contextRef="#ctx0" brushRef="#br0" timeOffset="-170246.05">26913 8939 2739 0,'0'0'36'0,"0"0"27"16,0 0-3-16,-25 12-3 15,25-12 12-15,0 0 10 0,-3 21 2 0,3-21 6 16,-2 22-10-16,2-22-5 0,0 21-8 0,-2-7-7 0,2-14-6 15,2 25-8-15,-2-25-19 16,0 24-43-16,0-24-71 0,2 25-76 16,-1-15-81-16,-1-10-175 0,2 16-411 15,-2-16-171-15</inkml:trace>
  <inkml:trace contextRef="#ctx0" brushRef="#br0" timeOffset="-170070.88">27149 9082 2793 0,'17'-5'153'0,"-17"5"-14"0,0 0-22 15,18-6-25-15,-18 6-27 16,14-8-20-16,-14 8-30 0,14-8-47 0,-14 8-71 0,13-5-63 16,-7 1-90-16,-6 4-174 15,12-10-327-15,-12 10-40 0</inkml:trace>
  <inkml:trace contextRef="#ctx0" brushRef="#br0" timeOffset="-169955.91">27432 9014 2243 0,'0'0'90'0,"19"4"0"0,-19-4-26 0,21 0-76 16,-21 0-46-16,25 0-38 16,-15 0-44-16,3-4-93 0,-13 4-385 0,23-4 166 15</inkml:trace>
  <inkml:trace contextRef="#ctx0" brushRef="#br0" timeOffset="-169835.82">27822 9003 1756 0,'22'1'-126'0,"-22"-1"-127"16,19-4-194-16,-9 3 395 15</inkml:trace>
  <inkml:trace contextRef="#ctx0" brushRef="#br0" timeOffset="-169696.17">28060 8964 1577 0,'0'0'246'0,"0"0"-4"0,19 4-42 0,-19-4-22 16,0 0-46-16,14 3-49 0,-14-3-58 16,0 0-79-16,12 0-78 0,-12 0-140 0,0 0-427 15,0 0 51-15</inkml:trace>
  <inkml:trace contextRef="#ctx0" brushRef="#br0" timeOffset="-168869.39">28800 8691 2091 0,'8'-17'8'0,"-8"17"10"0,6-16-4 0,-6 16 0 16,0-17 11-16,0 17 16 0,0 0 27 0,-12-26 15 0,12 26 16 15,-18-15-3-15,4 10-2 16,1-1-2-16,13 6 20 0,-30-6 9 0,14 6 13 16,16 0-5-16,-35 8-4 15,18-3-2-15,-2 5-14 0,3-1-14 0,0 5-8 0,4 0-8 16,-2 1-11-16,4 1-4 16,4-3-7-16,1 3-9 0,1-1-4 0,4-15-3 15,2 24-7-15,-2-24-1 0,9 21-4 0,-5-12-7 16,-4-9-2-16,15 13-5 0,-4-7 0 15,-11-6-2-15,16 6-1 0,-16-6-2 0,0 0 3 16,28-6-9-16,-28 6 1 16,14-13-7-16,-7 3-3 0,1-1-4 0,-1-4-11 15,-1-3-1-15,1-3-4 0,-1-2-6 16,2-3 5-16,-2-1-2 0,-1-1 2 0,0 0 4 16,-1-2 4-16,0 1 3 15,-1 1 2-15,0 2 2 0,-1-1 6 0,0-1 3 16,-2 4 3-16,0-2 0 0,0 4-2 0,0 0 2 0,0 1 1 15,0 2 7-15,0 19 3 16,-2-33 2-16,0 19-3 0,2 14-1 0,0-19-3 16,0 19 3-16,0 0-2 15,-6-16 1-15,6 16 2 0,0 0 1 0,0 0 1 0,0 0 5 16,0 0 5-16,-22 39 8 16,20-21 10-16,0 1 4 0,2 0 1 0,0 2 2 15,2 5 4-15,0-1-14 0,0 2 1 0,5 0-3 16,-2 0-7-16,3-1-1 0,-2-1-5 15,2 1 2-15,-1-2-15 0,4 0-22 0,-3-3-45 16,0 1-58-16,1-3-81 16,-1-5-70-16,0 0-132 0,-2-3-197 0,0-1-353 15,-6-10-374-15</inkml:trace>
  <inkml:trace contextRef="#ctx0" brushRef="#br0" timeOffset="-167976.1">29065 8510 2767 0,'0'0'-122'0,"0"0"27"0,0 0 6 0,0 0 25 16,0 0 29-16,0 0 26 16,0 0 24-16,0 0 29 0,0 0 26 0,0 0 19 0,0 0 10 15,0 0-2-15,0 0-3 0,0 0-6 0,4 44-9 16,-4-44-9-16,-2 17-4 15,2-17-7-15,0 0-9 0,0 28-3 0,0-28-6 0,0 15-2 16,0-15-5-16,0 0-2 16,0 21-3-16,0-21-3 0,0 0-2 0,0 16-2 15,0-16-2-15,0 0-3 16,0 0 1-16,2 20-3 0,-2-20 2 0,0 0-3 16,0 0 2-16,0 0-1 0,0 0-3 15,0 0-5-15,0 0 2 0,0 0-1 0,0 0-2 16,0 0 1-16,0 0-2 0,0 0-1 0,0 0-2 15,26-36 0-15,-26 36-2 16,10-20 0-16,-4 9 0 0,1 0-2 0,-7 11 4 16,11-22-4-16,-5 9 2 0,-6 13 2 15,10-17-2-15,-3 9 1 0,-7 8-1 0,9-14 0 16,-9 14 0-16,0 0 0 16,10-15-3-16,-10 15 2 0,0 0 0 0,8-11-1 0,-8 11 2 15,0 0 2-15,0 0-4 0,0 0 1 0,15-5-3 16,-15 5 3-16,0 0 0 15,0 0 1-15,0 0 1 0,0 0 0 0,0 0-2 16,0 0 2-16,0 0-3 0,0 0 2 16,30 11 0-16,-30-11 1 0,0 0 0 0,0 0 3 15,14 7 1-15,-14-7 3 16,0 0 15-16,12 11 5 0,-12-11 6 0,0 0 1 16,10 8 8-16,-10-8-5 15,0 0 4-15,10 14-1 0,-10-14-2 0,9 8-4 16,-9-8-1-16,0 0-4 0,8 13-3 0,-8-13-1 0,0 0-3 15,11 15-2-15,-11-15-3 16,4 11-2-16,-4-11 0 0,0 0-4 0,11 17-9 16,-11-17-32-16,0 0-58 0,6 12-75 15,-6-12-81-15,0 0-141 0,6 14-206 0,-6-14-281 16,0 0-236-16</inkml:trace>
  <inkml:trace contextRef="#ctx0" brushRef="#br0" timeOffset="-166775.86">29341 8581 2438 0,'0'0'-130'15,"0"0"28"-15,0 0 27 16,0 0 21-16,0 0 8 0,0 0 24 0,0 0 23 16,0 0 15-16,0 0 13 0,0 0 15 15,0 0 4-15,0 0 0 0,0 0 0 0,0 0-1 16,0 0 4-16,0 0-4 16,0 0-3-16,0 0 3 0,0 0 1 0,0 0 2 15,0 0-6-15,0 0 2 0,22-42-6 0,-22 42-2 0,14-7-6 16,-14 7-12-16,16-8 3 15,-16 8 5-15,17-7-1 0,-17 7-6 0,15-7 5 16,-15 7-3-16,15-6-7 16,-15 6 5-16,0 0 3 0,19-3 15 0,-19 3 19 0,0 0 23 15,0 0 10 1,23 8 10-16,-23-8 16 0,11 9-5 0,-11-9 1 0,10 14-8 16,-10-14-12-16,7 19-7 15,-5-9-11-15,-2-10-7 0,9 28-8 0,-7-14-10 0,2 0-37 16,0 2-65-16,-2-3-81 0,-2-13-85 0,6 25-132 15,-2-14-233-15,-2-2-308 16,-2-9-272-16</inkml:trace>
  <inkml:trace contextRef="#ctx0" brushRef="#br0" timeOffset="-166206">28699 9010 2614 0,'0'0'-127'0,"0"0"8"16,0 0 10-16,-17-10 11 15,17 10 16-15,0 0 21 0,0 0 28 0,0 0 14 16,0 0 20-16,-17-3 7 16,17 3 8-16,0 0 24 0,0 0-24 0,0 0 5 0,0 0 6 15,0 0-7-15,0 0 9 16,0 0 0-16,0 0-11 0,72 6-1 0,-52-5 15 16,5 1-10-16,3-2 32 15,5 2 10-15,3 0 19 0,6 2 25 0,3-3 16 0,3 2 13 16,3-2 7-16,9-1 6 0,-12 3 6 0,5-3-18 15,-2 1-8-15,-3-1-9 16,1 0-15-16,-2 0-13 0,-5 0-8 0,-4 0-11 16,-4 3-15-16,-2-3-14 0,-5 0-20 15,-3 0-31-15,-4 0-41 0,2 0-51 0,-5 1-55 16,-2 3-49-16,-2-2-52 16,-13-2-113-16,16 6-550 0,-12-3-319 0</inkml:trace>
  <inkml:trace contextRef="#ctx0" brushRef="#br0" timeOffset="-165825.99">29059 9445 2698 0,'0'0'-90'15,"-17"5"23"-15,17-5 13 0,0 0 13 0,0 0 12 16,0 0 20-16,-25-2 32 0,25 2 4 0,0 0 24 0,-28 0 11 15,13 2 7-15,15-2 8 16,-33 4 5-16,15 0 0 0,0-1 2 0,0 3-4 16,1 0-1-16,1-1-13 0,0 3-7 15,4-1-2-15,12-7-7 0,-19 16-8 0,14-6-1 16,5-10-14-16,-2 19-19 16,2-19-31-16,8 24-20 0,4-8-6 0,0-3 0 15,3 5 4-15,0-4 2 0,2 2 8 0,-2-3 12 0,0 2 6 16,-3-1 10-16,0-3 11 15,-2 0 12-15,-2-1 4 0,-8-10 19 0,8 16 24 16,-8-16 0-16,0 16 7 16,0-16-5-16,0 0-7 0,-20 16-3 0,20-16-9 0,-25 7-6 15,13-4-20 1,12-3-28-16,-29 1-51 0,16 1-68 0,13-2-57 0,-26-6-86 16,16 5-181-16,10 1-352 15,-17-10-116-15</inkml:trace>
  <inkml:trace contextRef="#ctx0" brushRef="#br0" timeOffset="-165656.28">29169 9655 2379 0,'25'4'-81'15,"-3"-2"16"-15,-2 1-14 0,-2-2 9 0,0-1-4 16,-18 0 9-16,30 0-14 0,-30 0-29 15,27-1-92-15,-27 1-302 0,22-6 324 0</inkml:trace>
  <inkml:trace contextRef="#ctx0" brushRef="#br0" timeOffset="-165465.84">29285 9555 1635 0,'0'0'128'0,"0"0"-4"16,-23 16-5-16,23-16 20 0,0 0 11 0,0 24 13 0,0-24 6 15,2 23-13-15,-2-23-18 16,2 24-15-16,0-7-14 0,0-3-13 0,0 3-11 16,-2-17-7-16,5 29-24 15,-3-16-33-15,-2-13-46 0,4 23-65 0,0-11-47 0,-4-12-65 16,5 16-108-16,-5-8-526 16,0-8-173-16</inkml:trace>
  <inkml:trace contextRef="#ctx0" brushRef="#br0" timeOffset="-165186.09">29547 9296 2572 0,'0'0'6'0,"0"0"12"0,0 0 10 0,0 0 12 16,0 0 23-16,0 0 14 0,35 19 15 0,-29-8 1 15,0 2 10-15,1 3 2 0,3 5 7 16,-1 0-1-16,-1 4-7 0,2 1-6 0,4 3-7 16,-4 0-10-16,3 0-5 15,-2-3-12-15,-1-2-7 0,1 0-8 0,-3-2-18 16,0-1-23-16,1 0-42 0,-2-6-45 16,-1 0-51-16,0 1-45 0,-2-6-38 0,0 3-56 15,-4-13-127-15,2 13-457 0,-2-13-199 0</inkml:trace>
  <inkml:trace contextRef="#ctx0" brushRef="#br0" timeOffset="-165006.02">29698 9713 2608 0,'0'0'21'0,"0"0"32"0,-6-13-6 15,6 13 24-15,0 0 28 16,0 0 26-16,0 0 17 0,0 0 9 0,0 0-6 0,-32 19-15 16,32-19-5-16,-14 17-12 15,4-6-15-15,0 0-11 0,2 2-9 0,-3-2-10 16,3 2-4-16,-1 1-10 0,1-4-2 0,-1 4-21 15,3-2-23-15,6-12-45 0,-12 19-63 16,9-9-64-16,3-10-66 0,0 0-93 16,-3 20-172-16,3-20-420 0,0 0-313 15</inkml:trace>
  <inkml:trace contextRef="#ctx0" brushRef="#br0" timeOffset="-164531.25">29872 9709 2911 0,'0'0'13'0,"0"0"5"0,0 0-4 16,0 0 1-16,0 0-4 0,0 0 0 0,6 28-1 15,-6-28 6-15,0 0-2 16,-2 21 4-16,2-21 0 0,0 0 2 0,-2 21-2 16,2-21 1-16,0 0 2 0,0 0-4 15,-2 20-5-15,2-20-9 0,0 0-9 0,0 0-17 16,0 0-12-16,0 0-8 0,0 0-3 0,0 0 10 15,0 0 8-15,0 0-2 16,0 0 6-16,36-28 21 0,-36 28 17 0,15-13 16 16,-15 13 3-16,14-9 6 0,-14 9 13 15,14-4 17-15,-14 4 6 0,0 0 5 0,0 0-6 16,22 2-11-16,-22-2-2 16,0 0-6-16,13 14-8 0,-13-14-3 0,0 0-9 0,9 11-7 15,-9-11-5-15,0 0-18 0,0 0-7 0,10 10-11 16,-10-10-16-16,0 0-2 15,0 0 1-15,0 0 5 0,25-6 3 0,-25 6 4 16,0 0 11-16,22-9 15 0,-22 9 20 16,18-9 13-16,-18 9 17 0,20-5 11 0,-20 5 26 15,23 0 16-15,-23 0 12 16,26 4 2-16,-10 0-5 0,0-1-14 0,-2 4-14 16,1 0-8-16,0 0-12 15,0 1-22-15,-3 2-35 0,-2-3-56 0,4 1-80 0,-4 0-97 16,-2-3-105-16,1 1-210 0,-9-6-78 0,0 0-274 15,19 8-257-15</inkml:trace>
  <inkml:trace contextRef="#ctx0" brushRef="#br0" timeOffset="-163785.97">30577 8241 2517 0,'0'0'-147'15,"14"13"24"-15,-14-13 24 0,15 13 20 0,-6-3 24 0,-1 1 23 16,1 0 22-16,1 3 26 16,0 4 21-16,4 2 55 0,-2 1-3 0,3 6 23 15,0 1 19-15,0 3 16 0,-1 1-16 0,8 3 11 16,-2 8 2-16,0-3 3 0,-1 0-8 15,-2 2-16-15,0 0-11 0,-3 0-9 0,-2 2-8 16,0-2-2-16,-2 1-2 16,-3-4-2-16,1 0-1 0,-1 3-16 0,-3 0-4 15,0 2-9-15,-2-2-1 0,-2 1-13 16,2 0-1-16,-2-2-7 0,-2-1 0 0,2 0-6 16,-4 1-1-16,2-3-4 15,-2-2-8-15,-1-2-17 0,1-5-31 0,2-1-47 16,-5-2-67-16,7 0-78 0,-6-5-106 0,4-3-221 0,-4 0-430 15,0-5-433-15</inkml:trace>
  <inkml:trace contextRef="#ctx0" brushRef="#br0" timeOffset="-141346.08">17266 10807 805 0,'0'0'179'16,"8"15"-44"-16,-8-15-42 0,0 0-18 0,0 0-13 0,0 0-12 16,0 0 1-16,2 15-2 15,-2-15 15-15,0 0 0 0,0 0 1 0,0 0 12 16,4 19 5-16,-4-19-1 0,0 0 1 0,4 12-5 0,-4-12 1 15,0 0-7-15,6 15 2 16,-6-15-7-16,0 0-5 0,9 14-10 0,-9-14 3 16,0 0-2-16,8 14-1 15,-8-14-11-15,0 0 2 0,9 12-7 0,-9-12-1 0,0 0-3 16,11 7-5-16,-11-7-1 16,0 0-2-16,0 0-5 0,20 2-1 0,-20-2-7 15,0 0 3-15,20-2-4 0,-20 2-9 16,0 0-6-16,19-7-1 0,-19 7 0 0,0 0-5 15,17-12 7-15,-17 12 0 0,0 0-9 0,15-10 11 16,-15 10-3-16,0 0 1 16,12-9-1-16,-12 9 6 0,11-7-3 0,-11 7 2 15,15-7-6-15,-15 7 4 0,12-7 1 16,-12 7 2-16,18-6-4 0,-18 6 1 0,16-5-3 16,-16 5 3-16,21-4-1 15,-21 4-2-15,20-4 2 0,-20 4 1 0,20-3 5 0,-20 3-5 16,20-3 3-16,-20 3 8 0,21 0 2 0,-21 0-5 15,21 3 2-15,-21-3-4 16,23 1-3-16,-23-1 7 0,22 4-7 0,-10 0-1 16,-12-4-8-16,26 4-4 0,-12-1 4 15,3 1-8-15,-2 0 1 0,-15-4 0 16,36 5 9-16,-17 0-3 0,-2-3 6 16,5-1-4-16,-4 3 4 0,4-2 2 0,-2-2 1 15,2 2-9-15,1-2-3 0,-1 2 0 0,0-2 4 0,0 1 7 16,-1-1-5-16,0 3 0 15,-2-3 5-15,3 1-1 0,-4-1 8 0,1 3-7 16,-19-3 8-16,32 1 1 16,-15 4 1-16,-2-5-1 0,-15 0 6 0,25 3-7 0,-25-3-2 15,24 0 2-15,-24 0 3 16,22 2 0-16,-22-2-4 0,22 2 0 0,-22-2-5 16,21 2 3-16,-21-2 3 15,19 2-9-15,-19-2 3 0,19 2 1 0,-19-2 6 0,0 0-8 16,24 2 5-16,-24-2 8 0,0 0-2 0,16 0 3 15,-16 0 0-15,0 0 0 16,0 0-3-16,20 1 1 0,-20-1 14 0,0 0-4 0,0 0 3 16,0 0-3-16,16 4 5 15,-16-4 3-15,0 0 4 0,0 0 6 0,0 0 1 16,11 10-8-16,-11-10 2 16,0 0-6-16,8 11-4 0,-8-11 2 0,0 0-7 0,7 16-3 15,-7-16-1-15,4 11 1 0,-4-11-1 16,7 13 3-16,-7-13-9 0,6 14-1 15,-6-14 3-15,4 15 1 0,-4-15-6 0,8 13 0 16,-8-13 0-16,6 13 0 0,-6-13-1 16,10 16-1-16,-10-16 0 0,8 12 0 0,-8-12 1 15,8 9-2-15,-8-9 1 16,0 0-1-16,11 13 0 0,-11-13 0 0,0 0 1 0,10 9-3 16,-10-9 3-16,0 0 2 15,0 0 2-15,9 10-3 0,-9-10 1 0,0 0-7 16,0 0 0-16,0 0-1 0,0 0 0 0,0 0-1 0,0 0 2 15,21-21 0-15,-21 21-7 16,0 0 2-16,8-17-3 0,-8 17-3 0,6-13 3 16,-6 13 4-16,10-14-1 15,-10 14-3-15,6-13 6 0,-6 13 1 16,0 0-1-16,10-17-2 0,-10 17-5 0,9-10 1 16,-9 10-4-16,10-9-3 0,-10 9-4 0,15-10-5 15,-15 10 2-15,15-7-9 0,-15 7-2 0,17-9 8 16,-17 9-6-16,19-10-1 0,-9 6 3 15,-10 4 7-15,26-8-2 0,-13 2 7 0,3 3 6 16,-16 3-5-16,30-11 4 16,-10 10 0-16,-4-2 1 0,3-1-7 0,-2 0-2 15,4 0-6-15,-1 0 3 0,-2 1-3 16,2-2 4-16,1 1 0 0,-3 0-1 0,2 1 13 16,-1-1-4-16,0 0 2 15,0 3 3-15,-2-3 0 0,2 0 6 0,-19 4-4 0,36-6 13 16,-17 4-5-16,0 1-3 0,0-2 0 0,3 2-3 15,-2 1 2-15,2-2-2 16,-1 0-3-16,5 0 3 0,-4 0 3 0,6-2 8 16,-1 2 9-16,3 1 5 0,0-2 19 15,-1 2-6-15,3-2 5 0,2 2-1 16,-2-1 6-16,-1 0-5 0,3 2-2 16,-2-2-1-16,0 0-12 0,-1 2 1 0,1-2-2 15,0 0-6-15,-1 2-3 0,4 0 1 16,-1 0-1-16,-2-2-3 0,1 2-2 0,3 0 4 15,-2 0-6-15,0-1 1 0,2 1-1 0,-3 0 2 16,1-3-1-16,1 3-2 16,-1-1 5-16,-1 1 4 0,1-2 3 0,0 2 9 0,-2-2 3 15,2 0 3-15,-3 0 4 16,5 2-1-16,-2-1 2 0,1-2 0 0,0 1-6 16,1 2-4-16,0-1-3 0,0-1-5 15,-2 2-2-15,1-2-1 0,0 0-2 0,1 0-4 16,-2 0 0-16,0 0-2 0,-1-2 1 0,1 3-8 15,-2-2 0-15,0 2 0 16,-1-2 1-16,-1 2-1 0,2-1 1 0,-5 2 2 0,-1-2-2 16,-1 2-1-16,1 0 0 15,-3-2-1-15,2 2 3 0,-1-1-2 16,-1 1 0-16,3-3-5 0,-2 3 0 16,4-1-4-16,2 1 0 0,-3-3 0 0,3 3-2 0,-2-1 2 15,-1-1 1-15,1-1 3 0,-1 2 0 0,1-1 1 16,-3 1 2-16,-2-2 4 15,5 1 2-15,-5 0-4 0,5 0 0 0,-6 2 0 0,4-2 1 16,0 1-2-16,-3-1-5 16,3 2 0-16,-4 0-4 0,4-2-3 0,-3 0-7 15,1 2 6-15,-2 0-2 16,0-1 0-16,1-2-1 0,-1 0 5 0,-2 3 1 0,4-1-2 16,-5-3 10-16,4 2-5 15,-4-1 1-15,3 1 5 0,-2-2-2 0,0 0 2 16,-1 2 4-16,0-2-2 0,0 1 0 0,-3 0-4 0,4-1 2 15,-20 4 0-15,34-5-6 16,-17 2-2-16,-1 0 2 0,2 0-5 0,-2-2 3 16,-16 5 0-16,32-7-3 15,-15 5 5-15,-2-2-4 0,2 1 8 0,-17 3 4 0,32-8 1 16,-20 4 1-16,3-1 2 16,-15 5 1-16,28-10 3 0,-16 4 6 0,2-1 7 15,-14 7 6-15,20-12 1 0,-11 6-1 0,-9 6-4 16,19-10-2-16,-19 10 0 0,15-11-5 15,-15 11-2-15,14-8-3 0,-14 8-7 0,14-13-8 16,-14 13-12-16,10-9-8 16,-10 9-5-16,10-9-12 0,-10 9-2 0,9-11-10 15,-9 11-15-15,0 0-39 0,13-8-61 16,-13 8-130-16,2-8-531 0,-2 8-162 0</inkml:trace>
  <inkml:trace contextRef="#ctx0" brushRef="#br0" timeOffset="-136146.45">24866 10442 2467 0,'0'0'-45'0,"0"0"13"0,0 0 6 15,0 0-2-15,0 0 3 0,0 0 5 0,0 0 10 16,0 0 2-16,0 0 11 16,0 0-11-16,0 0 16 0,0 0 12 0,0 0-1 15,0 0 7-15,0 0-6 0,0 0-5 0,0 0 2 0,0 0-2 16,0 0 2-16,0 0-4 15,0 0-1-15,0 0-6 0,0 0 11 0,0 0-12 16,35 25-1-16,-35-25-5 16,0 0 4-16,10 10-9 0,-10-10 10 0,0 0-5 0,17 4 4 15,-17-4-6-15,0 0 3 16,0 0 0-16,0 0 6 0,34-12-8 0,-26 7 1 16,-8 5-5-16,19-14 9 15,-8 6 0-15,-11 8-2 0,19-16-2 0,-10 8 10 0,2 0-9 16,-11 8 0-16,18-16 3 0,-11 9-3 0,-7 7 12 15,14-11-14-15,-14 11 2 16,13-9 0-16,-13 9 3 0,0 0-3 0,17-6 6 16,-17 6 0-16,0 0-6 0,21 4 2 15,-21-4-4-15,0 0-17 0,23 11 5 0,-14-7-1 16,-9-4 3-16,20 10 0 16,-7-6-3-16,-13-4 4 0,27 9-4 0,-16-5 3 15,3-1 0-15,-14-3 2 0,25 6 1 0,-25-6 5 0,24 6 11 16,-14-5-1-16,-10-1 5 15,19 3-14-15,-19-3 9 0,17 3 3 0,-17-3-9 16,19 2 9-16,-19-2-13 16,17 2 5-16,-17-2 4 0,0 0-1 0,20 2-2 0,-20-2 4 15,0 0 3-15,18 4 0 16,-18-4-1-16,0 0-2 0,17 10-5 0,-17-10 9 16,10 7-6-16,-10-7-1 15,10 11 5-15,-10-11-7 0,12 11-5 0,-12-11 11 0,13 12-10 16,-13-12 9-16,12 14 2 0,-6-7-4 0,-6-7 11 15,18 14-12-15,-10-7-3 16,2 0-1-16,1 0 10 0,-11-7-2 0,19 9-7 0,-11-3 11 16,-8-6-7-16,20 10 14 15,-11-5-7-15,-9-5-7 0,12 7-1 0,-12-7 6 16,0 0-6-16,18 8 1 16,-18-8 2-16,12 6 0 0,-12-6-4 0,0 0-2 0,12 6-2 15,-12-6 10-15,0 0 4 0,0 0-2 0,0 0 6 16,12 7 2-16,-12-7 0 15,0 0-11-15,0 0-9 0,0 0 5 0,0 0-4 16,0 0-2-16,0 0-1 0,0 0-1 16,0 0 7-16,0 0-7 0,18-19-11 0,-18 19 19 15,0 0-16-15,8-9 5 16,-8 9-4-16,0 0 5 0,13-11-5 0,-13 11 3 16,0 0 8-16,14-10-8 0,-14 10 9 15,11-6-6-15,-11 6-1 0,0 0 4 0,19-8-6 16,-19 8 10-16,0 0-4 0,18-5-1 0,-18 5 2 15,0 0 5-15,15-3-3 0,-15 3-4 16,0 0 1-16,19-6-3 0,-19 6 0 0,0 0-2 16,22-1 1-16,-22 1 2 15,22 0-7-15,-22 0 8 0,23-2 2 16,-23 2-8-16,25 0-8 0,-10-2-8 0,-15 2-1 16,36-2-4-16,-16 1 1 0,-1 1 1 0,1-4-1 15,2 4 10-15,1-4 0 0,-3 1 2 0,4 0 5 16,1-1 10-16,0 2 6 15,0-2 4-15,-3 0 2 0,0 4 3 0,3-1 11 0,0-1 4 16,-1 2 5-16,3 0 9 16,3 2-3-16,-1-2 3 0,4 1-5 0,1 3 0 15,1 0-6-15,-2-2 0 16,1 2-8-16,2-2 0 0,-3 2-1 0,3-2-3 0,4 2 2 16,-5-2 4-16,0-1-1 15,-1 1 9-15,0-2 4 0,-3 0-7 0,2 0-2 16,-3 0-2-16,-1 0-7 0,0-2 1 0,0 1 2 0,-3-1-15 15,3 0-10-15,-1 0 8 16,-1-3-10-16,4 2-1 0,1 2 7 0,-3-4-1 16,5 4 12-16,-3-3-5 15,4 0 2-15,-4 2-2 0,3-2-3 0,1 3 1 0,-5-2 4 16,3 0 4-16,-3 1-4 16,-1-1-1-16,-2 2-1 0,4-3 2 0,-4 2-3 15,2 0 2-15,0-2-5 0,1 3-6 0,1-1 0 16,5-1-16-16,-2 2-4 0,2-1-8 15,-1 0-2-15,1 0-4 0,7 0 16 16,-5 1-4-16,2-3 4 0,-1 1-3 16,1-2 24-16,-1 1 7 0,-1 0-6 0,2-2 11 15,-1 3 8-15,1-3 3 0,-2 4-8 16,3-1-2-16,1-2-5 0,0 2 4 0,1-1 1 16,-2 2-12-16,2-2 2 15,0 0-6-15,-3 0 4 0,0 1-3 0,0-1 6 16,-2-1-1-16,0-1 0 0,-2 0 3 0,3 0 2 0,-3-1-3 15,2 0-1-15,-3-4-2 16,-3 8 4-16,6-3 3 0,-1 0-1 0,-6 2 2 16,1-1-16-16,0 1 8 15,0 0-6-15,-1 0-1 0,-1-2 3 0,0 3 2 0,-1-2-5 16,-1 0 0-16,-1-1 2 16,-2 3 4-16,-1-3 0 0,-1 0 4 0,-2 0 5 15,-2 2 4-15,1-1 4 0,-4 1-3 0,1 0 1 0,-2-2-2 16,-15 6-3-16,29-5-2 15,-15 1-32-15,-14 4-47 0,20-5-72 0,-9 3-147 16,-2-2-486-16,-9 4-73 16</inkml:trace>
  <inkml:trace contextRef="#ctx0" brushRef="#br0" timeOffset="-122446.08">12866 12443 710 0,'0'0'240'0,"0"0"-90"0,-12-13-60 0,12 13-57 16,0 0-9-16,0 0-8 15,0 0 10-15,0 0 5 0,0 0 26 0,0 0 11 16,0 0 12-16,0 0 14 16,0 0 17-16,0 0 8 0,0-19 15 0,0 19 1 0,0 0 3 15,0 0-6-15,0 0 1 16,0 0-5-16,0 0-8 0,0 0-1 0,0 0-7 16,0 0-4-16,0 0-11 15,0 0-8-15,0 0-5 0,0 0-8 0,0 0-10 0,0 0-1 16,0 0-2-16,0 0 1 0,0 0-5 0,0 0-5 15,0 0-4-15,0 0-1 16,0 0-8-16,0 0-5 0,0 0-3 0,0 0-1 0,0 0-5 16,0 0 0-16,0 0-4 15,0 0-3-15,12 51 0 0,-12-51-1 0,11 13-4 16,-11-13-3-16,11 10-1 16,-11-10 1-16,20 9-5 0,-8-5 0 0,-12-4 0 0,20 9 3 15,-20-9-3-15,23 5-2 0,-13-3-3 0,-10-2 4 16,23 4-5-16,-23-4 1 15,18 1-6-15,-18-1 3 0,0 0-3 0,24-4-1 16,-24 4 2-16,0 0-1 0,19-7 1 16,-19 7 2-16,8-11-3 0,-8 11 0 0,7-14 1 15,-7 14 2-15,10-14-2 16,-10 14 0-16,6-15 5 0,-6 15 9 0,7-15 4 16,-7 15 5-16,4-15 5 0,-4 15 0 15,0 0 3-15,6-19-1 0,-6 19-1 0,0 0 1 16,4-17-3-16,-4 17 1 0,0 0-5 0,0 0-4 15,4-15-1-15,-4 15-4 16,0 0-1-16,0 0 0 0,0 0 0 0,0 0 2 0,0 0-2 16,0 0 2-16,0 0-2 15,0 0 0-15,0 0 5 0,0 0 3 0,0 0-3 16,0 0 3-16,0 0-7 16,0 0 2-16,-12 58-5 0,10-46 2 0,2-12 0 0,-2 26 1 15,0-8-5-15,2-1 2 0,-2 0-2 0,4 5 3 16,-2-3-4-16,2 1 2 15,0 1-3-15,0 0 0 0,2 1 1 0,-2 4 0 0,2-1-3 16,0-3 2-16,3 3 1 16,-3-2-2-16,0-2-1 0,2 0 0 0,-2-2-1 15,-2-1 0-15,1-2-1 16,-1 1 3-16,-2-2 1 0,0-15 4 0,0 27 8 0,0-27 3 16,-5 23 4-16,1-13 3 15,4-10 1-15,-14 19 3 0,3-11 2 0,11-8-1 16,-18 9 9-16,18-9 4 0,-20 4 6 0,20-4-7 0,-23-2 1 15,23 2-4-15,-24-10-2 16,15 3-1-16,9 7-4 16,-19-20-1-16,13 8-8 0,-1 0-5 0,7 12-10 15,-11-24-17-15,8 10-16 0,3 0-27 0,0 1-35 0,3-3-49 16,1 3-69-16,6 0-60 16,0-2-89-16,4-3-173 0,0 3-89 0,2-2-367 15,1 2-436-15</inkml:trace>
  <inkml:trace contextRef="#ctx0" brushRef="#br0" timeOffset="-122116.03">13389 12381 2946 0,'0'0'-47'0,"0"0"50"16,0 0-7-16,11-12-2 0,-11 12 8 0,0 0-2 16,0 0-2-16,0 0 12 15,0 0 37-15,0 0 18 0,0 0 11 0,0 0 3 0,0 0 5 16,-33 30 3-16,26-18 7 16,-5 3 1-16,4 0-5 0,-5 4-3 0,5 0-5 15,-1 2-2-15,1-2-2 0,1 5-11 0,3-8-4 16,-1 4-4-16,4-1-6 0,1 0-6 15,0-3-6-15,3 1-2 0,2-3-6 0,4 1-12 16,-1-1-22-16,6-6-38 16,-3 3-57-16,6-2-63 0,-4-3-61 0,2-2-84 15,-15-4-156-15,27 3-474 0,-15-4-344 16</inkml:trace>
  <inkml:trace contextRef="#ctx0" brushRef="#br0" timeOffset="-121923.13">13528 12636 2956 0,'0'0'48'0,"0"0"2"0,18-12-11 15,-18 12-15-15,0 0-15 0,16-3-9 0,-16 3 7 0,20-7-8 16,-20 7 1-16,23-5-10 16,-12 1-26-16,-11 4-30 0,29-7-25 0,-16 4-16 15,1-1-22-15,-3 1-17 0,1-1-50 0,-12 4-102 16,22-8-351-16,-15 5 123 0</inkml:trace>
  <inkml:trace contextRef="#ctx0" brushRef="#br0" timeOffset="-121723.13">13639 12507 2076 0,'0'0'124'0,"0"0"-2"15,0 0-9-15,0 0-13 0,0 0-8 0,-15 16-2 16,15-16 6-16,0 0 10 0,0 0-6 0,10 29 7 15,-10-29-9-15,9 19-1 0,-5-8-15 16,3 2-11-16,-7-13-7 0,9 23-8 0,-6-13-4 16,1 3-18-16,-4-13-28 15,9 19-40-15,-5-7-55 0,-4-12-52 0,7 19-62 16,-7-19-90-16,5 13-597 0,-5-13-268 16</inkml:trace>
  <inkml:trace contextRef="#ctx0" brushRef="#br0" timeOffset="-121456.09">13875 12395 2814 0,'0'0'37'0,"0"0"1"0,11-11-5 0,-11 11-6 16,0 0 2-16,13-6-7 15,-13 6 2-15,0 0 3 0,0 0-6 0,24 17-4 16,-19-7 4-16,-5-10-7 0,14 26 16 0,-8-12-2 0,-3 1-5 15,3 4 6-15,-1 3-5 16,-3 0 8-16,0-1 6 0,1 2 1 16,-3-2 0-16,-3 0-2 0,1 0-2 15,-2 2-4-15,-1 0-3 0,1-5-8 0,-1 3-15 0,-1-3-35 16,-2-3-42-16,2 0-52 16,3 1-58-16,3-16-104 0,-13 19-589 0,9-14-240 15</inkml:trace>
  <inkml:trace contextRef="#ctx0" brushRef="#br0" timeOffset="-121016.33">14344 12743 2745 0,'0'0'45'0,"0"0"17"0,0 0-9 16,0 0 1-16,0 0 3 0,0 0 13 0,0 0 5 15,0 0-5-15,0 0-4 16,0 0-4-16,0 0-6 0,0 0 0 0,0 0-6 16,0 0-3-16,0 0-5 0,47 0-6 15,-47 0-1-15,33-4-5 0,-16 4 0 0,-17 0-5 16,33-3-8-16,-14 3-13 0,-19 0-24 0,31-5-43 15,-18 3-61-15,-13 2-49 16,23-4-55-16,-23 4-118 0,13-6-520 16,-13 6-223-16</inkml:trace>
  <inkml:trace contextRef="#ctx0" brushRef="#br0" timeOffset="-120826.21">14391 12628 2735 0,'-13'-10'103'0,"13"10"18"16,0 0-12-16,-13-5-15 15,13 5-7-15,0 0-11 0,0 0-3 0,0 0-8 0,0 0-2 16,0 0-2-16,0 0-4 16,53-8-7-16,-53 8-4 0,29 0-9 0,-11 0-4 15,-18 0-18-15,38 0-35 16,-17 0-45-16,0 0-62 0,0 0-63 0,-1 0-76 0,-20 0-164 16,30-2-407-16,-15 0-175 15</inkml:trace>
  <inkml:trace contextRef="#ctx0" brushRef="#br0" timeOffset="-119526.5">15309 12314 2333 0,'0'0'-119'16,"0"0"23"-16,0 0 19 15,0 0 11-15,0 0 8 0,0 0 12 0,0 0 15 0,0 0 14 16,0 0 9-16,0 0 8 16,0 0 20-16,0 0 9 0,0 0 15 0,0 0 6 15,0 0 25-15,0 0 4 16,0 0 9-16,0 0 2 0,0 0 11 0,0 0 8 0,0 0 8 16,0 0 5-16,0 0 5 15,0 0-11-15,0 0-6 0,0 0-9 0,0 0-12 16,0 0-10-16,0 0-9 0,-8 32-4 0,8-32-8 15,-2 17-8-15,2-17-3 16,0 0-8-16,6 25-1 0,-6-25-4 0,6 15-6 16,-6-15 1-16,10 15-4 0,-10-15-5 15,14 13 0-15,-14-13 2 0,14 8-8 0,-14-8 3 16,17 7-6-16,-17-7 1 16,18 3 3-16,-18-3-8 0,0 0 2 0,24-4-2 0,-24 4 2 15,18-8-1-15,-18 8-6 0,10-9 0 0,-10 9 3 16,13-15-4-16,-13 15 5 15,8-15 8-15,-8 15 3 0,5-16 0 0,-5 16 1 0,2-15 4 16,-2 15 3-16,0 0 1 16,2-19-1-16,-2 19-1 0,0 0-1 0,0 0-2 15,2-21-3-15,-2 21-1 16,0 0 1-16,0 0-4 0,0 0-1 0,2-15 1 0,-2 15 5 16,0 0 9-16,0 0-1 15,0 0 0-15,0 0-1 0,0 0 2 0,0 0-3 16,0 0 0-16,0 0 1 0,0 0-5 0,0 0 1 15,4 47-6-15,-4-47 1 0,0 22-3 16,0-22 14-16,0 24 0 0,0-11-5 0,3 5 2 16,-3 0-4-16,2 0-8 15,0 1 4-15,2 0 0 0,0 4-1 0,0-1-6 16,-1 2-1-16,5-2 5 0,-3 3-3 16,1-5-2-16,-2 3 0 0,-2-1-8 0,4-1 5 15,-4-2-2-15,0 0-3 0,0-2 4 0,0 0 1 16,-4 0 4-16,2-17-6 15,-2 29 2-15,-2-16 0 0,-2 1-3 0,-2-5-2 0,-4 1 5 16,2-1-2-16,10-9 2 16,-23 13-4-16,8-8 9 0,15-5 4 0,-25 4 9 15,25-4-1-15,-24-4 7 16,24 4-8-16,-20-10 8 0,9 0-9 0,11 10 3 0,-15-21-16 16,8 8 5-16,5-3-1 15,2 16-16-15,2-28-12 0,2 13-21 0,3 1-27 16,2 1-41-16,1 0-60 0,2 2-67 0,3-3-75 0,1 0-181 15,-4 3-115-15,1 2-361 16,0-1-406-16</inkml:trace>
  <inkml:trace contextRef="#ctx0" brushRef="#br0" timeOffset="-118206.46">15832 12390 2785 0,'-10'-14'-170'0,"10"14"13"0,0 0 6 16,0 0 5-16,0 0 5 16,0 0 16-16,0 0 12 0,0 0 20 0,0 0 16 0,0 0 20 15,-9-13 15-15,9 13 13 0,0 0 11 0,0 0 18 16,0 0 10-16,0 0 13 15,0 0 10-15,0 0 7 0,0 0 13 0,0 0 7 0,0 0 6 16,0 0 10-16,0 0 10 16,0 0 13-16,0 0-4 0,0 0 1 0,0 0-1 15,0 0-5-15,0 0 12 16,0 0 14-16,0 0 10 0,0 0-2 0,0 0-5 0,0 0-7 16,0 0-9-16,0 0-6 15,0 0-12-15,-13 38-1 0,8-26-10 16,5-12-4-16,-5 28-6 0,3-12-7 0,0-1-3 0,2-15-4 15,-3 29-5-15,3-15-1 16,0-14-7-16,3 29-2 0,1-14-3 0,-2-3-4 0,1 1-3 16,6-2 2-16,-9-11-9 15,20 22-5-15,-8-13-16 0,1 1-26 0,4-5-39 16,-2 0-47-16,1 2-41 16,2-3-56-16,-4-4-69 0,-14 0-145 0,28 1-441 0,-15-2-227 15</inkml:trace>
  <inkml:trace contextRef="#ctx0" brushRef="#br0" timeOffset="-117946.43">16014 12437 2524 0,'0'0'-45'0,"0"0"56"0,0 0 28 0,0 0 16 15,0 0 19-15,0-19 1 16,0 19-2-16,0 0-3 0,0 0 3 0,14-9-9 16,-14 9-6-16,0 0-8 0,22-4-6 15,-22 4-4-15,19-4 0 0,-19 4-7 0,19-2-6 16,-19 2-16-16,21-1-35 16,-21 1-48-16,20-4-56 0,-20 4-52 0,0 0-86 0,18-6-548 15,-18 6-140-15</inkml:trace>
  <inkml:trace contextRef="#ctx0" brushRef="#br0" timeOffset="-117716.35">16076 12351 2411 0,'0'0'-14'0,"0"0"25"16,-24-1-5-16,24 1-8 0,0 0 6 0,0 0 15 16,0 0 22-16,0 0 18 0,0 0 20 15,0 25-1-15,0-25 14 0,0 0 2 16,-2 23-11-16,2-23 0 0,-2 19 10 0,2-19 0 0,0 20-7 15,0-20-4-15,2 23-9 16,0-10 1-16,-2-13-5 0,6 24-6 0,1-14-6 0,-1 1-4 16,-6-11-7-16,17 18-6 15,-6-10-23-15,-1 0-32 0,4-3-45 0,-14-5-47 16,24 6-67-16,-9-4-66 16,-15-2-129-16,24-2-522 0,-12-2-265 0</inkml:trace>
  <inkml:trace contextRef="#ctx0" brushRef="#br0" timeOffset="-117526.08">16302 12407 2823 0,'7'-13'113'0,"-7"13"15"16,0 0-19-16,6-13-17 0,-6 13-1 0,0 0-5 15,0 0 12-15,0 0 3 16,0 0-6-16,0 0-6 0,0 0-10 0,28 22-11 16,-22-11-3-16,-6-11-8 0,10 23-4 15,-4-7-8-15,-1-1-10 0,-3-2-12 0,0 3-18 16,-2-16-34-16,-2 32-39 0,-3-17-55 0,1 3-60 15,-2-4-58-15,-6 4-120 16,-2 1-613-16,0-4-424 0</inkml:trace>
  <inkml:trace contextRef="#ctx0" brushRef="#br0" timeOffset="-116206.38">15588 13158 2833 0,'0'0'-110'0,"0"0"55"16,0 0 30-16,0 0 17 16,0 0 31-16,0 0 18 0,0 0 25 0,0 0 17 15,0 0 8-15,0 0 3 16,0 0 5-16,0 0 3 0,0 0 8 0,0 0 8 16,0 0 7-16,0 0-4 0,0 0-4 15,0 0-7-15,0 0-7 0,0 0-7 0,0 0-7 16,0 0-13-16,0 0-6 0,0 0-8 0,30-29-4 15,-30 29-12-15,26-4-4 16,-26 4-5-16,27-4 2 0,-10 4-9 0,0-2-3 0,-17 2-7 16,34-3-12-16,-19 1-16 15,2-1-30-15,-17 3-42 0,24-7-57 0,-24 7-60 16,23-4-56-16,-17 1-91 16,-6 3-155-16,8-8-458 0,-8 8-390 0</inkml:trace>
  <inkml:trace contextRef="#ctx0" brushRef="#br0" timeOffset="-114446.18">15692 13069 2814 0,'0'0'-116'16,"0"0"29"-16,0 0 36 16,5-22 41-16,-5 22 38 0,0 0 26 0,0 0 28 0,0 0 11 15,0 0 5-15,0 0 1 0,0 0 1 0,0 0-6 16,0 0 3-16,0-19-9 15,0 19-3-15,0 0 8 0,0 0 3 0,0 0 6 16,0 0-4-16,0 0-9 0,0 0-1 16,0 0-5-16,0 0-4 0,0 0-2 0,-15 44-6 15,15-44-4-15,-7 19-6 16,7-19-3-16,-6 20-8 0,4-10-1 0,2-10 0 16,-2 23-7-16,2-23-2 15,0 25-2-15,0-25-2 0,2 26-3 0,0-14 1 0,-2-12 3 16,4 24 7-16,0-12-12 0,-4-12 4 0,5 23-6 15,-1-13-3-15,-4-10 1 16,6 17-5-16,-6-17-5 0,5 18 1 0,-5-18-5 0,4 12-1 16,-4-12 0-16,6 11 3 15,-6-11-6-15,0 0-4 0,4 16-13 0,-4-16-21 16,4 8-37-16,-4-8-56 16,0 0-71-16,0 0-60 0,6 5-79 0,-6-5-139 0,0 0-104 15,0 0-394-15,0 0-413 0</inkml:trace>
  <inkml:trace contextRef="#ctx0" brushRef="#br0" timeOffset="-114006.49">15824 13245 2859 0,'0'0'-90'16,"0"0"47"-16,0 0 27 0,4-15 21 0,-4 15 6 15,0 0 15-15,0 0 6 16,0 0 22-16,8-13-17 0,-8 13 9 0,0 0 4 0,0 0 2 16,0 0 4-16,0 0 2 15,0 0-1-15,0 0 2 0,0 0-2 0,0 0 0 16,8 36-4-16,-8-36-5 16,0 0 0-16,3 19 3 0,-3-19-1 0,0 0-5 0,-3 19-3 15,3-19-3-15,0 0-5 0,0 0-5 0,0 20 3 16,0-20 8-16,0 0 6 15,0 0 7-15,0 0 11 0,0 0 5 0,0 0-2 0,0 0-4 16,0 0 5-16,0 0-4 16,0 0-1-16,0 0-2 0,0 0-1 0,0 0-1 15,0 0 1-15,0 0 0 16,0 0 6-16,0 0-2 0,16-53-2 0,-16 53 27 0,8-18-9 16,-4 8 1-16,-4 10-6 0,15-17-9 15,-9 9-12-15,5-2-4 0,-11 10-11 16,21-14-14-16,-9 8-16 0,2 0-33 0,0-1-36 15,-1 3-50-15,-13 4-68 0,30-10-84 16,-18 5-109-16,0 1-220 0,-2-2-6 0,-10 6-390 16,16-10-450-16</inkml:trace>
  <inkml:trace contextRef="#ctx0" brushRef="#br0" timeOffset="-113166.03">17327 12519 2962 0,'0'0'-96'0,"0"0"17"0,0 0 15 0,-17-7 11 15,17 7 13-15,0 0 16 16,0 0 39-16,0 0 12 0,0 0 10 0,0 0-1 0,0 0 2 16,0 0 6-16,0 0 1 15,47-4 18-15,-47 4 12 0,20-1 7 0,-20 1 10 16,28-3 2-16,-28 3-5 16,27-3-5-16,-11 2-10 0,-16 1-8 0,22 0-16 0,-22 0-35 15,22-2-43-15,-22 2-67 16,19-1-50-16,-19 1-69 0,0 0-129 0,10-6-516 15,-10 6-211-15</inkml:trace>
  <inkml:trace contextRef="#ctx0" brushRef="#br0" timeOffset="-112946.48">17436 12433 2609 0,'0'0'46'16,"0"0"26"-16,-8-13-3 15,8 13-12-15,0 0-1 0,0 0 0 0,0 0 14 0,0 0 23 16,0 0 21-16,0 0 5 0,0 0-1 0,0 0-3 15,0 0-5-15,0 0-9 16,0 0-13-16,-2 40-10 0,2-40-6 0,2 27-1 0,-2-10-15 16,0-17-6-16,2 35-6 15,0-20-12-15,-2 2-15 0,2-2-21 0,-2-15-37 16,4 28-38-16,-4-16-39 16,0-12-45-16,10 27-45 0,-8-18-44 0,-2-9-124 0,8 17-552 15,-4-11-338-15</inkml:trace>
  <inkml:trace contextRef="#ctx0" brushRef="#br0" timeOffset="-112156.29">18074 12323 2759 0,'0'0'-44'0,"0"0"17"0,-15-9 7 0,15 9-6 0,0 0 11 15,0 0 40-15,0 0 25 16,0 0 15-16,0 0 11 0,0 0-5 0,0 0-3 16,0 0-9-16,-13 32-6 15,13-32-3-15,0 0-4 0,4 21-4 0,-4-21-3 0,0 0-5 16,14 23-5-16,-8-18-2 0,-6-5-4 0,16 12-3 15,-16-12-1-15,20 6-10 16,-10-2-3-16,-10-4-1 0,19 0-1 0,-19 0 1 0,0 0 2 16,28-6 5-16,-28 6 8 15,18-10 13-15,-6 3 18 0,-12 7 15 0,14-13 10 16,-14 13 14-16,13-14 5 16,-13 14 2-16,12-12 2 0,-12 12-4 0,11-11-7 15,-11 11-9-15,9-8-10 0,-9 8-9 0,0 0-8 0,0 0 0 16,0 0-3-16,0 0 3 15,0 0-12-15,0 0-2 0,0 0 16 0,0 0-7 16,12 29-6-16,-12-29-5 16,0 30-3-16,2-11 1 0,2 4-3 0,-2 2-6 0,6 4-7 15,-2 3 3-15,2 0-1 16,0 1-4-16,1 1 2 0,-1 1-2 0,1-3-3 16,-1 2-4-16,-1-2-1 0,-1-5-4 15,0 0-1-15,-2 0 1 0,0-3-2 0,-1-3 1 16,-3 1-1-16,0-6 0 0,-3 2 2 0,-1-3-1 15,4-15 4-15,-12 23 1 16,3-16-4-16,9-7 3 0,-21 12 6 0,21-12 10 0,-23 1 11 16,23-1 0-16,-28-7 7 15,28 7 3-15,-25-13-22 0,12 1 2 0,0 1-5 16,3-2-1-16,2-3 0 0,2 0-4 16,0-4 0-16,4 2-9 0,2-1 1 0,5 0-25 15,2-1-21-15,1 0-31 0,0 0-44 16,5-1-54-16,0 4-76 0,2-2-65 15,1 2-154-15,0 1-130 0,-2 0-18 0,3 0-286 0,0 0-281 16</inkml:trace>
  <inkml:trace contextRef="#ctx0" brushRef="#br0" timeOffset="-111781.14">18571 12249 2718 0,'0'0'-10'0,"0"0"47"0,0 0 9 15,0 0 21-15,0 0 26 0,-29 8 15 0,29-8 9 16,-15 11 12-16,15-11-8 16,-15 17-10-16,7-6-8 0,1 3-12 15,2-1-7-15,5-13-10 0,-8 31-7 0,6-14-5 16,2-2-9-16,0 2-2 0,4-2-5 0,2 3-6 16,2-4-2-16,-2 1-5 15,2 1-4-15,5 0-6 0,-3-3-35 0,3-4-48 16,-2 3-64-16,1-4-72 0,2-3-75 0,-14-5-163 0,18 6-536 15,-10-4-416-15</inkml:trace>
  <inkml:trace contextRef="#ctx0" brushRef="#br0" timeOffset="-111595.95">18664 12336 3014 0,'0'0'-5'0,"8"-10"10"16,-8 10 0-16,0 0-3 0,16-12 5 0,-16 12 10 15,16-7 23-15,-16 7 8 0,22-9 9 0,-12 5-2 16,-10 4-3-16,26-3-5 16,-26 3-7-16,23-6-4 0,-23 6-10 0,24-4-45 15,-24 4-55-15,18-6-62 0,-7 4-62 16,-11 2-110-16,8-8-524 0,-8 8-169 0</inkml:trace>
  <inkml:trace contextRef="#ctx0" brushRef="#br0" timeOffset="-111415.96">18751 12220 2584 0,'0'0'15'0,"0"0"16"0,0 0-1 0,0 0 24 16,-15 13 22-16,15-13 36 15,0 0 16-15,0 21 3 0,0-21 2 16,0 19-9-16,0-19-13 0,0 23-8 0,0-23-13 16,0 27-11-16,2-11-6 0,-2 0-9 0,3 0-10 15,-3-16-10-15,2 27-26 0,0-16-43 0,-2-11-53 16,4 22-76-16,0-12-68 0,-4-10-121 15,4 13-627-15,-4-13-414 0</inkml:trace>
  <inkml:trace contextRef="#ctx0" brushRef="#br0" timeOffset="-111196.03">18969 12162 2992 0,'0'0'-51'16,"13"-7"6"-16,-13 7 14 0,0 0 32 0,0 0 32 0,27 7 43 15,-27-7 24-15,13 10 9 16,-4 2 4-16,-1 3 2 0,-2 0-3 0,3 4-8 16,-1 5-7-16,1-2-12 15,-3 6-7-15,1-2-10 0,-1 0-9 0,-4 3-16 0,0 0-31 16,-4-3-56-16,-2 0-80 16,2 3-70-16,-9-6-135 0,0 2-236 0,-3-4-296 15,-1 0-214-15</inkml:trace>
  <inkml:trace contextRef="#ctx0" brushRef="#br0" timeOffset="-109726.18">18664 13064 2500 0,'0'0'-89'0,"0"0"19"0,0 0 20 15,0 0 12-15,0 0 11 0,0-17 18 0,0 17 21 16,0 0 16-16,0 0 16 16,0 0 8-16,0 0 3 0,0 0 12 0,0 0-13 0,0 0 6 15,0 0-6-15,0 0-2 16,0 0-5-16,4-16-1 0,-4 16-7 0,0 0 6 16,0 0-12-16,0 0 6 15,0 0 6-15,0 0 0 0,0 0 3 0,0 0 2 16,0 0 5-16,0 0 6 0,0 0-2 0,-27-1-2 0,27 1-2 15,0 0-3-15,0 0-2 16,0 0-1-16,-32 3-6 0,32-3-2 0,0 0-2 16,-18 6-5-16,18-6-4 15,0 0-1-15,-16 6-3 0,16-6 0 0,0 0-1 16,-10 10-1-16,10-10-3 0,0 0-4 16,0 0-2-16,0 0 4 0,0 0-6 0,0 0 0 15,0 0-6-15,12 30 2 0,-12-30-2 0,14 10-3 0,-14-10-1 16,14 9 2-16,-14-9-4 15,19 10 2-15,-6-3 2 0,-3-1-2 0,-10-6 1 16,23 13-6-16,-9-7 5 16,-4 0 1-16,-10-6-2 0,19 11 3 0,-10-5-2 0,-9-6-3 15,14 10 3-15,-14-10-1 16,13 11 4-16,-13-11 7 0,8 8 11 0,-8-8 16 16,0 0 3-16,7 13 8 15,-7-13 7-15,0 0-3 0,0 0 0 0,0 0-5 0,0 0-7 16,-21 22-2-16,21-22-5 0,-13 8-5 0,13-8 0 15,-17 6-5 1,17-6-4-16,-19 3-3 0,19-3-12 0,-19 5-24 0,19-5-28 16,-17 2-38-16,17-2-45 0,0 0-50 15,-23-2-48-15,23 2-47 0,0 0-104 0,-17-12-115 16,17 12-389-16,-9-10-248 16</inkml:trace>
  <inkml:trace contextRef="#ctx0" brushRef="#br0" timeOffset="-109089.8">18971 12990 2511 0,'0'0'-79'0,"0"0"41"0,8-11 23 0,-8 11 9 15,0 0-2-15,0 0 16 0,0 0-10 0,0 0 11 16,0 0 5-16,0 0 11 15,0 0 14-15,0 0 12 0,0 0 0 0,0 0 13 0,0 0 1 16,0 0 13-16,0 0 11 16,-50 7 4-16,50-7 1 0,0 0 5 0,-21 9-3 15,21-9-9-15,-16 6-6 16,16-6-7-16,-12 6-9 0,12-6-1 0,0 0-14 0,-14 7-3 16,14-7-3-16,0 0-11 15,-9 10 2-15,9-10-4 0,0 0-2 0,0 0-3 16,-6 13-2-16,6-13-3 0,0 0-4 0,0 0-3 0,0 0 0 15,0 0 2-15,15 25-6 16,-15-25 0-16,14 7-3 0,-14-7 3 0,20 10 2 16,-8-4-7-16,-2 2 2 15,3-3 1-15,2 1-2 0,-2 2 3 0,1-1 1 0,0 1 1 16,0 2 2-16,-1-3-1 16,2 3 3-16,-3-2 0 0,1-1 1 0,-3 3 3 15,2-3 6-15,-2 2 4 0,-10-9 8 0,14 18 3 16,-14-18 18-16,7 15-2 15,-7-15 1-15,0 15-3 0,0-15-1 0,0 0-5 0,0 0-8 16,-15 25-2-16,7-18-8 16,8-7-13-16,-20 8-21 0,20-8-38 0,-23 8-54 15,11-6-61-15,12-2-72 16,-26 4-74-16,26-4-169 0,-28-2-101 0,18 0-313 0,10 2-261 16</inkml:trace>
  <inkml:trace contextRef="#ctx0" brushRef="#br0" timeOffset="-71316.4">3664 8515 432 0,'0'0'111'0,"0"0"-31"16,0 0-15-16,0 0-10 0,0 0-4 0,0 0 4 0,0 0 10 16,0 0 18-16,0 0-1 15,0 0 13-15,0 0 8 0,0 0 12 0,0 0 16 16,0 0 13-16,0 0-2 16,0 0 0-16,0 0-5 0,0 0-2 0,0 0-8 0,0 0-1 15,25 9-9-15,-25-9 4 0,0 0 1 0,-2 19-10 16,2-19-9-16,0 18-4 15,0-18-1-15,0 22-9 0,0-22-3 0,-2 25-5 16,0-11-6-16,2-14-4 16,-2 29-8-16,-3-13-4 0,5-1-6 0,-2 2-6 15,2-17-3-15,-2 29-5 0,0-14-8 16,2-15-2-16,-2 25-6 0,2-25-16 16,-2 23-34-16,2-23-47 0,0 17-61 15,0-17-77-15,-2 15-102 0,2-15-668 0,-2 10-441 0</inkml:trace>
  <inkml:trace contextRef="#ctx0" brushRef="#br0" timeOffset="-70886.63">3397 9050 2879 0,'0'0'-152'15,"-9"11"12"-15,9-11 17 16,0 0 23-16,0 0 21 0,0 0 22 0,0 0 27 16,0 0 13-16,0 0 14 15,0 0 22-15,0 0-11 0,0 0 9 0,16 21 8 16,-16-21 10-16,0 0 11 0,16 4 8 0,-16-4 5 15,0 0 2-15,22 4-4 0,-22-4-4 16,16 1 2-16,-16-1-2 0,19 2-1 0,-19-2-1 16,26 3-3-16,-26-3-5 15,28 0 2-15,-14 0 2 0,5 0-5 0,0 0 4 0,0 0-1 16,1 0 14-16,-2 0-11 16,2 0-4-16,-2 0-2 0,1 0-3 0,1 0-4 15,-20 0-5-15,36 0-2 0,-22 0-4 0,-14 0-1 16,28-3-21-16,-28 3-23 15,25-3-32-15,-25 3-41 0,22 0-32 0,-22 0-49 0,18-2-55 16,-18 2-126-16,13-2-408 16,-13 2-52-16</inkml:trace>
  <inkml:trace contextRef="#ctx0" brushRef="#br0" timeOffset="-70266.41">3789 9227 2161 0,'0'0'-109'16,"0"0"15"-16,0 0 11 0,0 0 18 16,0 0 8-16,0 0 17 0,0 0 21 0,-30-1 10 15,30 1 16-15,0 0 14 0,-18 1 16 0,18-1-3 16,0 0 20-16,-18 10-9 15,18-10-3-15,-17 8 2 0,17-8-3 0,-17 9 6 0,9-3-5 16,8-6-5-16,-15 13 7 16,15-13-13-16,-15 13 6 0,8-6-3 0,7-7 3 15,-12 14 0-15,12-14-5 16,-10 11-12-16,10-11 13 0,-7 14-10 0,7-14 0 16,0 0 1-16,-5 17-5 0,5-17-2 15,0 0-1-15,0 0-1 0,10 23 0 0,-10-23-2 16,8 10-4-16,-8-10-3 0,10 11 5 15,-10-11-6-15,13 11 4 0,-13-11 2 16,13 10-8-16,-13-10-2 0,14 9 9 0,-14-9-4 0,13 10-3 16,-13-10 19-16,13 8-19 15,-13-8 2-15,11 7-5 0,-11-7 3 0,0 0-2 16,12 11 14-16,-12-11-2 16,0 0-2-16,8 12 16 0,-8-12-4 15,0 0 6-15,4 15-5 0,-4-15 1 0,0 0-8 0,-2 20 6 0,2-20-9 16,0 0 5-16,0 0 0 15,-6 22 11-15,6-22 5 0,-6 12 5 0,6-12-3 16,0 0 8-16,-8 18-1 0,8-18 5 16,-11 10 5-16,11-10 0 0,-11 10-3 0,11-10-3 15,-12 9 4-15,12-9-2 16,-15 8-2-16,15-8-4 0,-15 5-1 16,15-5-2-16,-19 3-1 0,19-3 2 15,0 0-2-15,-26 1-2 0,26-1-2 0,0 0-5 0,-25-4-2 16,25 4-13-16,-17-9-24 0,17 9-35 0,-15-9-48 15,15 9-66-15,-14-11-66 16,14 11-112-16,-13-16-615 0,4 10-375 0</inkml:trace>
  <inkml:trace contextRef="#ctx0" brushRef="#br0" timeOffset="-67066.19">5187 8561 2748 0,'0'0'-136'16,"0"0"26"-16,-8-16 5 15,8 16 16-15,0 0 17 0,0 0 30 0,0 0 29 0,0 0 13 16,0 0 30-16,0 0 18 16,0 0 11-16,0 0 13 0,0 0 11 0,0 0 7 15,0 0 7-15,0 0-1 0,0 0-1 0,0 0 3 0,-4 50-3 16,4-50-4-16,0 20-10 15,0-20-6-15,0 26-7 0,-2-13-7 0,4 4-5 16,-2-1 0-16,0 2-10 16,0 1 2-16,0-19-4 0,-2 34-3 0,2-17-4 15,2 1-2-15,-2-3-6 0,0-15-2 16,2 27-6-16,-2-27-3 0,0 20-7 0,0-20-16 16,2 19-35-16,-2-19-50 15,2 16-66-15,-2-16-72 0,0 0-125 0,4 17-561 16,-2-14-311-16</inkml:trace>
  <inkml:trace contextRef="#ctx0" brushRef="#br0" timeOffset="-66676.27">4854 9101 2657 0,'0'0'-98'0,"0"0"20"16,0 0 5-16,0 0 4 15,0 0 9-15,0 0 7 0,0 0 13 0,0 0 12 16,0 0 24-16,0 0 11 0,0 0 10 0,0 0 17 15,0 0-6-15,59 6 19 0,-59-6 7 16,25 0 11-16,-8 0 10 0,-17 0 7 0,36 0 7 16,-15-2 2-16,-2 2-2 15,2 0-3-15,1-2-9 0,-2 2-6 0,2 0-15 16,-1-2-2-16,0 2-7 0,-2 0-14 16,1-1-26-16,-20 1-33 0,33 0-35 0,-18 0-47 15,-15 0-56-15,25 0-76 0,-25 0-184 0,24 0-278 16,-18 1 42-16</inkml:trace>
  <inkml:trace contextRef="#ctx0" brushRef="#br0" timeOffset="-66186.53">5141 9310 2033 0,'0'0'-48'15,"-23"0"3"-15,23 0 6 0,-17 5 7 0,17-5 8 16,-21 3 6-16,21-3 8 16,-22 4 5-16,12 2-3 0,10-6 13 0,-19 7 1 15,19-7 15-15,-19 8-3 0,19-8-11 0,-15 10 12 0,15-10 6 16,-10 10-5-16,10-10 3 15,-6 11 6-15,6-11-8 0,0 0-2 0,0 0-3 16,4 25-3-16,-4-25-1 16,10 11 14-16,-10-11-15 0,15 13 0 0,-15-13-5 0,15 12-6 15,-5-5 6-15,-1 1 1 16,-9-8-1-16,16 13 7 0,-4-5-12 0,-12-8 8 16,18 15 2-16,-12-8 0 15,3 3-3-15,-9-10 6 0,13 16-3 0,-13-16 3 0,8 17 0 16,-8-17-1-16,5 15 5 0,-5-15 21 0,0 17 4 15,0-17 6-15,0 0 5 16,-11 23 4-16,11-23 0 0,-13 13 12 0,4-5-4 16,9-8 14-16,-18 10-4 0,8-5-3 15,10-5-3-15,-26 8-6 0,13-6-8 0,13-2 0 16,-28 2-9-16,28-2-3 16,-24-2-10-16,24 2-23 0,-24-8-43 0,13 2-65 15,11 6-78-15,-19-11-123 0,13 6-536 0,-3-3-168 0</inkml:trace>
  <inkml:trace contextRef="#ctx0" brushRef="#br0" timeOffset="-61840.52">2608 9071 2440 0,'0'0'-46'0,"0"0"19"0,0 0 4 0,0 0-8 0,0 0 3 15,0 0 7-15,0 0 2 16,0 0 10-16,0 0 4 0,0 0 13 0,0 0 9 15,20-36 5-15,-20 36 11 0,0 0 12 16,4-23 11-16,-4 23 2 0,7-18-5 0,-7 18-8 16,5-20-1-16,-1 6-7 15,0-1-6-15,0 2-1 0,-2-4-8 0,2 1-3 16,-1-2-14-16,1-3-2 0,0 0-9 16,-2 0 6-16,2 0 3 0,-2-1-3 0,0 1-4 15,-2 0 8-15,2 3-1 0,-2-2 5 0,0 2-3 16,0 18 20-16,-2-34 3 15,0 20 2-15,2 14 0 0,-6-25 1 0,6 25-9 0,-6-21 1 16,-1 13 1-16,7 8-5 16,0 0 1-16,-16-11-3 0,16 11 0 0,0 0 1 15,0 0 3-15,-30 22 0 16,22-12-3-16,1 6-1 0,0 5-1 0,1 0 1 0,0 2-1 16,2 3 1-16,0 0-9 0,-1 2 4 0,1 0-5 15,2 1 4-15,0 1-7 16,0-1 6-16,2-1-3 0,-2-1 2 0,-3 0-1 0,3-1 2 15,-2-1-2-15,2-2-1 16,-5 0 3-16,1-6 0 0,0 0-6 0,0-2 5 16,-2 1-1-16,-2-5 2 15,2-1-2-15,8-10 0 0,-21 13-5 0,21-13 3 0,-19 4-2 16,19-4 8-16,-22-4-6 16,22 4 3-16,-21-8 0 0,21 8 3 0,-14-8 0 15,14 8 4-15,-13-11 0 0,13 11 1 0,-7-11-7 16,7 11 3-16,0 0-5 0,0 0-1 15,0 0 0-15,20-23 3 0,-20 23-3 0,20-8 0 16,-5 4-4-16,3-1 4 16,1 1-3-16,0 0-5 0,-1-1-18 0,4-1-24 15,-3 2-50-15,0-1-32 0,2-1-39 16,-1 0-48-16,-4-1-87 0,6-1-514 0,-8-2-132 16</inkml:trace>
  <inkml:trace contextRef="#ctx0" brushRef="#br0" timeOffset="-61586.32">2753 8322 2505 0,'0'0'49'0,"0"0"9"15,-4-16-3-15,4 16-1 0,0 0-3 0,0 0-6 0,0 0-4 16,15-20-5-16,-15 20-1 16,15-8-5-16,-15 8-1 0,17-6-3 0,-17 6-5 15,20-5-9-15,-20 5-16 16,22-6-37-16,-22 6-53 0,21-6-58 0,-21 6-80 0,15-9-169 16,-8 5-268-16,-7 4 93 15</inkml:trace>
  <inkml:trace contextRef="#ctx0" brushRef="#br0" timeOffset="-61416.33">2931 8067 2184 0,'8'-13'100'0,"-8"13"-19"0,0 0-6 0,9-10-9 16,-9 10-1-16,0 0-6 0,0 0-6 16,0 0-10-16,0 0-7 0,0 0 16 0,13 39-21 15,-11-21-4-15,-2-1-21 0,0 3-36 16,2 0-54-16,-2 3-54 0,-2 0-83 15,2 2-164-15,-2 5-255 0,-2-3 138 0</inkml:trace>
  <inkml:trace contextRef="#ctx0" brushRef="#br0" timeOffset="-61006.51">3088 8680 1833 0,'6'-19'-31'0,"-6"19"8"15,0 0 10-15,0 0 3 0,0 0 18 0,0 0 17 16,0 0 29-16,0 0 24 0,0 0 19 16,0 0 13-16,0 0 12 0,0 0 2 0,-32 36 2 15,26-23 1-15,0 2-3 16,0 7-9-16,2 2-3 0,-4-2-5 0,2 3-12 16,2 1-4-16,4 3-11 0,-4-1-8 15,4 3-8-15,2 0-9 0,0 0-1 0,4 4-8 16,3 1-7-16,0-1-4 0,3 1 1 0,1-4-22 15,4 3-27-15,-2-5-37 16,1 0-39-16,4 0-49 0,1-1-48 0,0-4-57 0,-2-1-127 16,5-2-454-16,-2-5-151 15</inkml:trace>
  <inkml:trace contextRef="#ctx0" brushRef="#br0" timeOffset="-60226.26">5723 8738 2319 0,'0'0'-82'0,"0"0"26"0,19 26 15 0,-19-26 11 15,0 0 5-15,9 19 16 16,-5-9 6-16,0 3 12 0,-4-13-4 0,8 29 18 16,-3-14 14-16,0 2 16 0,-3 2 14 0,2 0 14 15,-2 0 5-15,0 2-2 0,0 2 4 16,-2-1 4-16,0 0-6 0,-2 5-2 0,2-6-10 15,-2 5-6-15,-2 1-5 16,2-2-10-16,-2 0-6 0,1-3-4 0,-4 3-10 16,3-4-21-16,0-2-35 0,0-2-39 15,0 0-59-15,0-4-59 0,-1 0-98 16,3-2-523-16,-2 0-117 0</inkml:trace>
  <inkml:trace contextRef="#ctx0" brushRef="#br0" timeOffset="-59726.52">6147 9097 2472 0,'0'0'37'16,"0"0"7"-16,0 0-4 0,0 0-3 15,27 10-9-15,-27-10-3 0,0 0 5 0,0 0-4 16,29-2-3-16,-29 2-1 0,22-4-2 0,-22 4 1 15,23-4 2-15,-23 4-9 16,26-1-4-16,-26 1-1 0,22-5-9 0,-22 5-28 0,26-1-22 16,-26 1-26-16,22 0-27 15,-22 0-28-15,14-2-41 0,-14 2-84 16,0 0-396-16,9-7 117 0</inkml:trace>
  <inkml:trace contextRef="#ctx0" brushRef="#br0" timeOffset="-59536.22">6172 8997 1982 0,'0'0'79'16,"-13"-6"18"-16,13 6-10 0,0 0-1 16,0 0-6-16,-14-6-7 0,14 6-7 0,0 0 13 15,0 0-3-15,0 0-3 16,0 0-9-16,0 0-5 0,40-9-8 0,-40 9-6 16,32-2-5-16,-16 2-6 0,1-2-16 15,5 2-29-15,-4-1-29 0,4 1-29 0,-1-3-32 16,2 3-16-16,-2 0-26 0,1 0-39 0,-4-1-69 15,-18 1-433-15,41 0 71 16</inkml:trace>
  <inkml:trace contextRef="#ctx0" brushRef="#br0" timeOffset="-29886.47">18518 13967 732 0,'0'0'302'0,"0"0"-82"0,0 0-60 16,0 0-37-16,0 0-13 16,0 0-30-16,0 0-8 0,0 0-2 0,0 0-2 0,0 0 7 15,0 0-8-15,0 0-7 16,0 0-5-16,0 0 5 0,0 0 1 0,0 0 8 16,0 0-10-16,0 0 0 0,0 0-2 0,0 0 1 15,0 0-12-15,17 15-4 0,-17-15 1 16,2 19-10-16,-2-19-1 0,0 21-6 0,0-21-6 15,0 24 2-15,0-24-1 16,5 23-2-16,-3-10-2 0,-2-13-1 0,2 19 5 16,-2-19-10-16,4 19-2 15,-4-19 6-15,4 17-6 0,-4-17 5 0,5 17-4 16,-5-17-5-16,4 13 4 0,-4-13 2 16,0 0-8-16,4 15 2 0,-4-15 1 0,0 0-2 15,4 14-3-15,-4-14 5 0,0 0-2 0,0 0-1 0,0 0 2 16,8 13 9-16,-8-13 4 15,0 0-2-15,0 0 2 0,0 0 2 0,0 0 0 16,0 0-5-16,12 8 2 16,-12-8 3-16,0 0-4 0,0 0 0 0,0 0-4 0,22 1-1 15,-22-1 0-15,0 0-1 16,26 3-4-16,-26-3 5 0,25 2-6 16,-5 0 1-16,0-1-3 0,4-1 2 0,5 4 3 0,1-2-5 0,4 2 1 15,2-3 4-15,5 3 0 16,-2 0-2-16,1-2 2 0,-4 0 2 0,5 2-4 15,-1 0 2-15,0-2 0 16,1 1 0-16,-1 1-6 0,0-1 2 0,1 1-2 0,-1 2 2 16,-3-3 0-16,1 3-2 15,-6-3-1-15,2 1 0 0,-5 0 8 0,3-2-6 16,-4 1-3-16,-1 1 0 16,-1 0 3-16,-2-1 1 0,-1-2 4 0,-2 1 2 15,0 2 7-15,0-3 6 0,0 2-5 0,-4-2-2 0,2-1-1 16,-2 3-2-16,-17-3 0 15,30 4-1-15,-18-3 2 0,-12-1-8 0,24 2 5 0,-24-2-1 16,19 4-5-16,-19-4 0 16,16 0 3-16,-16 0 0 0,0 0 2 0,20 2 5 15,-20-2 3-15,0 0 11 16,0 0-11-16,0 0-4 0,0 0 1 0,0 0-4 0,0 0 6 16,0 0-1-16,0 0 12 0,0 0 8 0,0 0 8 15,0 0 3-15,0 0 6 16,0 0 8-16,0 0 8 0,0 0 4 0,0 0 4 15,-32-32 2-15,32 32-3 0,0 0-9 16,0 0-2-16,0 0-8 0,0 0-5 0,0 0-6 16,0 0-6-16,0 0-3 15,0 0-2-15,0 0-9 0,46 9 4 0,-28-3-11 16,-1-1 2-16,1 3-5 0,0-2 2 16,-2 3-5-16,2-1-2 0,-4-1 1 0,-1 3-1 15,-5 0-5-15,-8-10-3 0,15 15-9 0,-15-15-13 16,0 15-32-16,0-15-38 0,0 0-51 15,0 0-58-15,-13 21-49 0,7-18-87 0,6-3-171 16,0 0-89-16,0 0-294 16,0 0-265-16</inkml:trace>
  <inkml:trace contextRef="#ctx0" brushRef="#br0" timeOffset="-28816.29">30278 14757 2745 0,'6'-16'-13'0,"-6"16"18"15,0 0 29-15,0 0 5 0,9-14 14 0,-9 14 30 16,0 0 33-16,0 0 22 0,0 0 13 15,0 0 7-15,0 0 14 0,0 0 4 0,0 0-3 16,0 0-3-16,0 0-33 16,0 0-13-16,-2 54-11 0,2-54-13 0,-7 27-15 15,1-17-11-15,0 5-29 16,6-15-30-16,-12 25-50 0,2-17-66 0,2 5-85 0,2-4-79 16,-2 1-139-16,-1-3-182 15,0 0-16-15,9-7-232 0,0 0-168 0</inkml:trace>
  <inkml:trace contextRef="#ctx0" brushRef="#br0" timeOffset="-28246.4">30068 14802 2714 0,'0'0'67'16,"0"0"-29"-16,-10-13-45 0,10 13-30 0,0 0-17 15,0 0 13-15,0 0 7 0,0 0 20 0,-10-12 12 16,10 12 1-16,0 0 15 15,0 0 10-15,-16-5 16 0,16 5 6 0,0 0 1 0,0 0 9 16,-16-10-8-16,16 10-6 16,0 0 7-16,-9-18-3 0,9 18-1 0,-4-13 4 15,4 13-4-15,0 0 3 16,2-24 3-16,-2 24-1 0,0 0-7 0,6-21 1 16,-6 21-4-16,0 0 4 0,11-14-2 15,-11 14 13-15,0 0 6 0,0 0 13 0,0 0 3 16,0 0-3-16,0 0 0 0,0 0-2 0,12 46-4 15,-12-46 0-15,-4 26-4 16,2-9-4-16,2-17-5 0,-8 30-7 0,6-16-4 16,-5-1-1-16,1-1-6 0,0 2 1 15,6-14-3-15,-20 19-2 0,12-14-3 0,8-5-6 16,-20 11 15-16,20-11-2 16,-22 3-1-16,22-3 2 0,-23 0 3 0,23 0-4 0,0 0-3 15,-28-9 1-15,28 9 4 0,-16-3-10 16,16 3-1-16,0 0-2 0,0 0-10 15,-24-2 2-15,24 2-3 0,0 0-4 0,-19 9 5 16,19-9-4-16,-11 9-19 16,11-9 4-16,-15 13 1 0,7-7 6 0,8-6-6 0,-17 15 0 15,8-8 5-15,9-7-1 16,-18 13 2-16,9-6 7 0,9-7 11 0,-15 10-2 16,15-10 32-16,-15 5 1 0,15-5-2 0,0 0 0 0,0 0-7 15,-27-2-2-15,27 2-5 16,0 0-5-16,-13-19-3 0,13 19-11 0,2-25-14 15,0 10-32-15,0-1-33 16,5-6-46-16,1-1-60 0,3 1-75 0,0-7-93 16,3-2-189-16,-1 3-79 0,0 0-4 15,-1-2-296-15,-1 2-288 0</inkml:trace>
  <inkml:trace contextRef="#ctx0" brushRef="#br0" timeOffset="-28056.58">29768 14286 2896 0,'0'0'48'0,"0"0"-2"0,0 0-2 0,0 0 2 15,-9-13 11-15,9 13 22 16,0 0 11-16,0 0-5 0,0 0-8 0,22-19-16 16,-22 19-24-16,19-5-37 0,-19 5-46 0,21-8-66 0,-6 4-55 15,-1 1-82-15,2-2-174 16,-2 1-372-16,-1-3-101 0</inkml:trace>
  <inkml:trace contextRef="#ctx0" brushRef="#br0" timeOffset="-27916.49">30066 14147 2562 0,'0'0'171'0,"16"-6"12"16,-16 6-23-16,0 0-16 0,0 0-16 0,0 0-12 15,18-4-13-15,-18 4-21 0,0 0-43 0,0 0-77 0,0 0-100 16,0 0-132-16,13-4-258 15,-13 4-306-15,0 0-168 0</inkml:trace>
  <inkml:trace contextRef="#ctx0" brushRef="#br0" timeOffset="-27536.4">29387 14851 2575 0,'0'0'18'0,"0"0"32"16,0 0 18-16,-30-3 38 15,30 3 40-15,0 0 13 0,0 0 6 0,-2 18-9 16,2-18-8-16,-4 16-14 16,4-16-11-16,-8 21-4 0,4-9-4 0,-6-1-5 0,10-11-3 15,-12 27-2-15,4-13-4 16,-3 2-2-16,-2 2-6 0,0-3 11 0,1 1-5 16,-2 2-12-16,0-2-14 15,4-6-9-15,0 2-26 0,-1-1-38 0,2 1-52 0,-1-2-82 16,3-1-108-16,1-4-175 0,6-5-191 0,-10 10 23 15,10-10-358-15,0 0-360 16</inkml:trace>
  <inkml:trace contextRef="#ctx0" brushRef="#br0" timeOffset="-26866.74">28280 14737 2973 0,'0'0'40'0,"0"0"9"0,-19-2-8 0,19 2-1 16,0 0 7-16,0 0 8 15,0 0 14-15,0 0 15 0,0 0 2 0,-11 15-11 16,11-15-2-16,0 0 1 0,0 0-7 16,0 0 1-16,0 0-9 0,21 26-5 0,-21-26-5 15,9 9-6-15,-9-9-7 0,0 0-5 0,17 7-10 16,-17-7-8-16,0 0-7 15,17 0-2-15,-17 0-6 0,0 0-3 0,0 0-2 0,29-11 3 16,-29 11-2-16,12-15 5 16,-12 15 9-16,10-17 11 0,-7 7 24 0,-3 10 27 15,9-17 9-15,-9 17 12 16,7-15 8-16,-7 15-2 0,0 0-6 0,6-17-9 0,-6 17 6 16,0 0-11-16,0 0-9 0,0 0-7 0,0 0 1 15,0 0 10-15,0 0-6 16,0 0-4-16,0 0-17 0,0 0 2 0,0 60-6 15,0-41-5-15,0-2-2 0,2 5-6 16,-1 0-5-16,1 3-5 0,3 0 0 0,-3 0-2 16,0 2-8-16,0-2 0 15,0 1-4-15,-2-1 2 0,0-2 0 0,-2 2 1 16,0-1-1-16,-4-5 0 0,1-2 5 16,-2 1 2-16,-2-4-2 0,-1 0 4 0,-3-5-3 15,0 2 4-15,0-6 5 0,13-5-7 0,-23 6-15 16,23-6-7-16,-23-6-6 0,23 6-14 15,-17-17-18-15,11 7-8 0,0-3-34 0,4-2-38 16,1 1-61-16,1 14-72 16,7-32-81-16,-3 15-173 0,4-2-106 0,3 0 38 15,-1-3-321-15,3 2-291 0</inkml:trace>
  <inkml:trace contextRef="#ctx0" brushRef="#br0" timeOffset="-26616.79">28615 14625 2778 0,'0'0'6'0,"-17"-21"20"0,17 21 26 0,0 0 30 0,0 0 25 16,0 0 18-16,0 0 13 16,-30 26 11-16,30-26 10 0,-7 11 0 0,7-11-7 15,-2 18-6-15,2-18-15 0,0 0-2 0,9 27-15 16,-9-27-15-16,12 19-12 15,-4-9-8-15,4-1-11 0,-2-2-20 0,2 3-32 0,2-4-33 16,-2 0-49-16,-12-6-59 16,26 9-69-16,-14-7-75 0,-12-2-116 0,23-2-166 15,-13-2-421-15,-10 4-421 16</inkml:trace>
  <inkml:trace contextRef="#ctx0" brushRef="#br0" timeOffset="-26456.54">28678 14690 3021 0,'-15'-6'5'15,"15"6"20"-15,0 0-4 16,0 0-1-16,0 0 5 0,0 0 18 0,0 0 16 0,0 0 10 16,0 0-4-16,0 0-10 15,38-8-7-15,-38 8-22 0,24 0-42 0,-24 0-43 16,22-1-57-16,-22 1-70 16,20-5-106-16,-20 5-568 0,19-3-215 0</inkml:trace>
  <inkml:trace contextRef="#ctx0" brushRef="#br0" timeOffset="-26305.45">28779 14575 2652 0,'0'0'40'0,"0"0"37"0,0 0 17 0,0 0 16 0,0 0 9 15,0 0 5-15,0 0 5 16,0 0-8-16,-12 48-9 0,12-48-11 0,2 24-13 16,-2-24-11-16,6 28-17 0,-4-17-38 0,-2-11-53 15,7 25-79-15,-3-14-83 0,-4-11-123 16,4 17-664-16,-2-12-438 0</inkml:trace>
  <inkml:trace contextRef="#ctx0" brushRef="#br0" timeOffset="-26126.37">28905 14679 3097 0,'0'0'81'0,"20"-3"17"0,-20 3-13 15,0 0-6-15,0 0-3 0,16 19 8 0,-16-19 5 16,2 17-2-16,-2-17-9 0,-4 22-8 15,4-22-9-15,-8 27-12 0,2-15-23 0,-2 1-40 16,-4 3-56-16,-4 3-78 16,0-4-84-16,-5-1-134 0,-7 2-603 0,-2-2-414 15</inkml:trace>
  <inkml:trace contextRef="#ctx0" brushRef="#br0" timeOffset="-25746.39">27844 14861 2962 0,'0'0'-21'0,"5"-17"42"0,-5 17 9 0,0 0 19 16,0 0 15-16,0 0 26 16,0 0 17-16,0 0 9 0,0 0 0 0,-33-8-9 15,33 8-10-15,0 0-12 16,0 0-9-16,-25 14-8 0,25-14-8 0,-7 13-5 0,7-13-4 16,-2 17-2-16,2-17 1 0,2 23 0 0,-2-23 4 15,2 24 5-15,0-10 5 16,-2-14 3-16,0 26 3 15,0-26 1-15,-4 30-12 0,-2-18-6 0,-3 2-8 0,1-2-34 16,-5 0-49-16,-5-5-62 16,5 2-101-16,-5-1-88 0,2-6-188 0,-3 5-100 15,0-3-373-15,1 2-375 0</inkml:trace>
  <inkml:trace contextRef="#ctx0" brushRef="#br0" timeOffset="-25626.69">27568 15269 3079 0,'0'0'89'15,"12"15"-9"-15,-12-15-49 0,7 10-47 0,-7-10-42 0,0 0-32 16,13 5-25-16,-13-5-52 16,0 0-124-16,0 0-496 0,0 0-90 0</inkml:trace>
  <inkml:trace contextRef="#ctx0" brushRef="#br0" timeOffset="-25446.49">27507 14654 2432 0,'0'0'109'0,"0"0"14"0,0 0-13 16,0 0-21-16,0 0-11 15,0 0-6-15,0 0-5 0,0 0-11 0,-4 63-14 16,0-46-30-16,-2 6-36 16,-4-1-44-16,3 4-38 0,0 2-31 0,1-3-51 0,-6 3-111 15,5-2-440-15,-5-1-12 0</inkml:trace>
  <inkml:trace contextRef="#ctx0" brushRef="#br0" timeOffset="-24903.43">27250 15130 2358 0,'-9'-14'133'0,"9"14"19"15,0 0-14-15,-16-5-7 0,16 5 0 0,0 0 5 0,-23 2 7 16,23-2 3-16,-20 8-5 0,8-1-7 15,-2 2-12-15,1 1-6 0,-4 5-5 16,1-2-4-16,1 2-3 0,-6 3-11 0,4 3-14 16,-4 2-7-16,1 0-5 15,0 1-5-15,0 3-7 0,-5 4-9 0,0 1-3 0,1 1-1 16,-1 0-6-16,-4 2-7 16,6 0-1-16,-2 1-1 0,0-3-5 0,3 4 3 0,-2-2-10 15,1 2-1-15,0-3-3 0,-1 2-2 0,-1-3-7 16,2-1 1-16,-2 1-12 15,-2-2 1-15,-2-1-3 0,3-1 0 0,-3-3 0 16,0-4 8-16,-5 3-5 0,3-7-1 16,-10 3 5-16,1-4 9 0,-1-2 5 0,-9-2-1 15,1-1 4-15,-4-3-5 16,0-1 3-16,-3-2-5 0,-2-5 4 0,-3 4 0 16,-2-5 5-16,-4-2 24 0,2-1 16 0,-21-1 1 0,1-7-2 15,0 4 5-15,4-3-1 16,-4-1-1-16,5-1-8 0,-5 2 2 0,5-4-7 15,0 1-4-15,14 3-3 0,10-1-2 16,-2 0-4-16,2 3-11 0,5-5-3 0,1 6 7 16,9-2-4-16,3 2-3 15,2 0-2-15,7 0 3 0,3 1-5 0,6 1-4 16,0 1-7-16,5 1-1 0,15 3 2 16,0 0-9-16,-18-5-1 0,18 5-13 0,0 0-9 15,0 0-30-15,0 0-17 0,61 2-38 0,-29-2-53 16,6-2-64-16,11 2-54 15,5-4-126-15,7 2-171 0,0-3-8 0,-1-3-410 0,-1 0-475 16</inkml:trace>
  <inkml:trace contextRef="#ctx0" brushRef="#br0" timeOffset="-24436.84">26346 14795 3041 0,'0'0'0'0,"0"0"42"15,0 0-1-15,0 0-4 16,-17-6-8-16,17 6 1 0,0 0-8 0,0 0-1 15,0 0 3-15,0 0-1 16,0 0-7-16,0 0 1 0,0 0-7 0,36-25 4 0,-36 25-5 16,20-7 1-16,-20 7 2 15,22-7 8-15,-10 4-3 0,5-1 10 0,-17 4-2 16,27-6 0-16,-11 4-7 16,-16 2 1-16,23-5-14 0,-23 5-31 0,22-3-54 0,-22 3-61 15,20-3-72-15,-20 3-161 0,16-4-461 0,-16 4-172 16</inkml:trace>
  <inkml:trace contextRef="#ctx0" brushRef="#br0" timeOffset="-24166.73">26465 14676 2589 0,'0'0'41'0,"0"0"5"0,0 0-2 0,0 0-5 0,0 0 35 0,0 0 37 15,0 0 23-15,0 0 8 16,0 0-9-16,0 0-8 0,16 46-14 15,-16-46 2-15,0 28 9 0,0-10 9 16,0-1-1-16,-2 3 8 0,0 1 18 0,0 1-12 0,-2-4 1 16,-2 2-12-16,4-1-31 15,-2-1-8-15,1 2-13 0,1-5-5 0,2 2-9 16,0-17-8-16,5 30-8 16,1-14-19-16,4-5-32 0,-1 0-26 0,1-4-36 0,4-1-54 15,-14-6-63-15,25 7-67 0,-14-4-66 0,0-3-146 16,-11 0-118-16,19-5-28 15,-19 5-248-15,0 0-202 0</inkml:trace>
  <inkml:trace contextRef="#ctx0" brushRef="#br0" timeOffset="-23726.69">26120 15047 2518 0,'0'0'-33'0,"-16"4"39"15,16-4 9-15,0 0-6 16,0 0-6-16,0 0 9 0,-16 5-1 0,16-5 19 15,0 0 1-15,0 0 13 16,0 0 15-16,0 0 14 0,0 0 10 0,0 0 5 0,0 0-7 16,0 0-7-16,0 0-6 15,-9-24-12-15,9 24-16 0,0 0-18 0,-4-16-20 16,4 16-22-16,0 0-24 16,0 0-9-16,0-24-4 0,0 24-9 0,0 0 3 0,0 0 6 15,0 0-3-15,2-19 5 0,-2 19-6 0,0 0 22 16,0 0 14-16,0 0 19 15,0 0 15-15,-6-16 10 0,6 16 10 0,0 0 15 16,-17-14 15-16,17 14 19 0,-18-13 8 16,7 5 2-16,0-3 0 0,11 11-2 0,-18-23-11 15,11 12-10-15,1-5-9 16,-2 0-12-16,4 0-15 0,2-2-6 0,2 18-4 16,-2-35-2-16,4 17-6 0,0 1-4 0,2 3-3 0,4-1-12 15,-2 1-12-15,1 2-11 16,-7 12-12-16,11-23-9 0,-4 14-14 15,-7 9-11-15,9-13 4 0,-9 13-3 16,0 0 12-16,0 0 6 0,2-16 10 0,-2 16-9 0,0 0 7 16,0 0 12-16,0 0-35 15,-22-4-22-15,22 4-57 0,0 0-133 0,-20 4-423 16,20-4 38-16</inkml:trace>
  <inkml:trace contextRef="#ctx0" brushRef="#br0" timeOffset="-23286.38">25711 15021 2173 0,'-8'23'32'16,"8"-23"36"-16,-4 12 6 0,4-12 40 0,-7 13 31 16,7-13 29-16,-10 15 19 15,10-15 3-15,-14 21-6 0,8-10-15 0,1 1-18 0,-4 1 0 16,3 0-16-16,-2 3-15 0,0 1-16 0,1 0-12 15,-5 1-8-15,4 7-10 16,-2-5-7-16,2 3-1 0,-6 0-15 0,5 1-9 0,-5 3-1 16,1 2-9-16,0 0-2 15,-3 0-5-15,1-1-2 0,0 2-5 0,1 1 2 16,-3-1 0-16,0 1-12 16,-3-1 0-16,3 1 3 0,-4 2-2 0,2-3 2 0,0-2-7 15,0-1 0-15,0-1 2 0,0 2-3 0,0-6 0 16,-3 3-2-16,4-3-2 15,-4 1 2-15,3-2-2 0,-3-2 1 0,2 2-7 16,-1-6 17-16,0 5 9 0,0-5-5 16,-1-1 3-16,-1-2-11 0,-1 0 10 0,-3-3 8 15,-4 3-1-15,-1-5 2 16,-4 1 8-16,-3-2 0 0,6-5-6 0,-3-1-4 0,0 0-6 16,0-1-22-16,0-1-2 15,0 0-22-15,2-2-27 0,2-2-38 0,-2 1-49 16,6 1-79-16,-1-1-76 0,-1-1-230 15,3-2-84-15,4 3 44 0,0-3-355 0,1 0-319 16</inkml:trace>
  <inkml:trace contextRef="#ctx0" brushRef="#br0" timeOffset="-22906.73">25057 15061 2869 0,'0'0'20'15,"0"0"20"-15,0 0 6 0,0 0 14 0,0 0 15 0,0 0 13 16,-15-21 27-16,15 21 19 0,0 0 6 0,0 0 5 15,-34 7-5-15,34-7-7 16,-17 11-17-16,17-11-13 0,-21 11-12 0,13-1 0 16,-3-3-17-16,11-7-10 0,-16 19-6 15,9-9-11-15,7-10 3 0,-15 19-6 0,9-8-6 16,0-2-6-16,-2 3-5 16,8-12 0-16,-16 23-1 0,10-14-3 0,-3 1-5 15,2 0-21-15,7-10-40 0,-19 15-52 0,11-11-77 0,0 3-74 16,-2-3-140-16,10-4-204 15,-20 6 16-15,10-3-290 0,10-3-219 0</inkml:trace>
  <inkml:trace contextRef="#ctx0" brushRef="#br0" timeOffset="-22766.27">24890 15483 2986 0,'6'7'179'0,"-6"-7"-19"15,11 13-21-15,-11-13-14 0,8 8-14 16,-8-8-12-16,0 0-15 0,0 0-42 15,0 0-59-15,0 0-75 0,0 0-75 16,0 0-76-16,0 0-153 0,0 0-516 0,0 0-308 16</inkml:trace>
  <inkml:trace contextRef="#ctx0" brushRef="#br0" timeOffset="-22616.42">24826 14866 2971 0,'0'0'109'0,"10"-15"-14"16,-10 15-54-16,0 0-70 16,0 0-53-16,0 0-41 0,8-11-43 0,-8 11-78 0,0 0-550 15,0 0-106-15</inkml:trace>
  <inkml:trace contextRef="#ctx0" brushRef="#br0" timeOffset="-22406.38">24581 14969 2583 0,'-4'13'93'0,"4"-13"-7"15,-9 22-6-15,5-9-8 0,-3 2 3 0,7-15 9 0,-12 27 16 16,4-13 2-16,-2 1-5 16,1-2-1-16,-4 2-10 0,-1 1-13 0,-2-3-10 15,1 2-1-15,-1 0-13 0,0-3-20 0,3 1-35 0,-3-1-52 16,5-2-78-16,3-2-71 15,-5-1-124-15,5 0-603 0,-1-1-346 0</inkml:trace>
  <inkml:trace contextRef="#ctx0" brushRef="#br0" timeOffset="-22066.38">24259 14892 3133 0,'0'0'139'0,"0"0"-8"0,-7-19-21 15,7 19-6-15,0 0-13 0,0 0-11 16,0 0-5-16,0 0-10 0,0 0-6 0,0 0-5 16,0 0-8-16,0 0-6 15,0 0 0-15,0 0-8 0,5 61-2 0,-5-61-4 0,0 30-2 16,-2-15-1-16,-3 3 0 16,1-2 0-16,0 2 4 0,-5 2 4 0,-5 2 7 15,-1-4 6-15,-2 4 0 0,-4-1 2 0,-4-1 0 0,0-1 20 16,-4-2 2-16,-2 1 0 15,-3-1 1-15,-4-1-10 0,-5 2-1 0,-3-2-2 16,-1-4 1-16,-3 3-15 16,-3-4-3-16,-1-2-6 0,-1-2-1 0,3 1-6 0,-3-2-13 15,8-2-20-15,-1-2-23 16,3-2-35-16,1-4-38 0,2-2-39 16,1-2-46-16,5 1-44 0,2-4-54 0,4-4-118 0,5 0-150 0,8-3-41 15,0 1-237-15,9-4-162 16</inkml:trace>
  <inkml:trace contextRef="#ctx0" brushRef="#br0" timeOffset="-21716.37">24676 13977 2589 0,'0'0'141'16,"19"5"15"-16,-19-5-18 0,6 14-27 16,-6-14-12-16,-1 22-11 0,1-22-4 0,-13 25 2 15,2-7 9-15,-1-2 0 16,-6 0 6-16,0-1 8 0,0 0 13 0,-3-1 9 16,2-1 3-16,0-1-7 0,1-1-9 15,-2-4-10-15,5-1-7 0,0-2-23 0,15-4 2 16,-21 0-5-16,21 0-13 0,0 0-11 15,-18-11-15-15,18 11-5 0,0 0 0 16,0 0-15-16,0 0-10 0,0 0-13 0,0 0-18 0,0 0-23 16,0 0-30-16,0 0-43 15,0 0-63-15,0 0-71 0,0 0-150 0,0 0-193 16,0 0 19-16,0 0-305 16,-24 0-253-16</inkml:trace>
  <inkml:trace contextRef="#ctx0" brushRef="#br0" timeOffset="-19636.57">15661 14065 2612 0,'0'0'-74'0,"0"0"27"16,0 0 14-16,0 0 10 0,0 0 17 0,0 0-1 15,0 0 14-15,0 0-1 16,-28 30 8-16,28-30 10 0,0 0 9 0,0 0 21 16,0 0 4-16,0 0 3 0,0 0 15 15,0 0 5-15,0 0 5 0,0 0 9 0,0 0 12 16,0 0 6-16,0 0 6 0,0 0 4 0,32 13-1 0,-32-13-8 15,0 0-4-15,0 0-15 16,0 0-5-16,0 0-8 0,0 0-9 0,0 0-8 16,0 0-6-16,0 0-7 15,0 0-5-15,0 0-6 0,0 0-6 0,0 0-6 0,0 0 0 16,0 0-2-16,0 0-6 16,0 0-6-16,0 0-13 0,0 0-15 0,0 0-16 15,0 0-16-15,0 0-7 0,0 0 1 0,0 0 6 0,0 0 3 16,0 0 3-16,0 0 6 15,0 0 8-15,0 0 0 0,0 0 10 0,0 0-5 16,0 0 2-16,0 0 4 16,0 0 1-16,0 0-1 0,0 0 5 0,0 0 0 0,0 0 2 15,0 0 0-15,0 0 1 16,0 0 7-16,0 0 11 0,0 0 7 0,0 0 8 16,0 0 3-16,0 0 6 0,0 0 8 0,0 0 3 15,0 0-1-15,0 0-5 0,0 0-5 16,0 0-4-16,0 0-2 0,0 0-3 0,0 0-5 15,0 0 1-15,0 0-5 16,-19 25-4-16,19-25 1 0,0 17 0 0,0-17-2 0,0 22-2 16,0-22-3-16,2 22 3 15,-2-9-1-15,0-13 0 0,2 27-4 0,0-16 1 16,-2-11 0-16,2 21-2 16,-2-21-1-16,0 20-2 0,0-20 3 0,2 17 2 0,-2-17-3 15,0 0-2-15,0 17-8 0,0-17-14 0,0 0-21 16,0 0-24-16,0 0-21 15,0 0-24-15,0 0-25 0,0 0-34 0,0 0-32 16,0 0-27-16,0 0-69 0,0 0-119 16,0 0-475-16,0 0-269 0</inkml:trace>
  <inkml:trace contextRef="#ctx0" brushRef="#br0" timeOffset="-18606.77">15626 14179 2606 0,'0'0'-94'15,"0"0"29"-15,0 0 18 16,0 0 26-16,0 0 15 0,0 0 17 0,0 0 16 16,0 0 20-16,0 0 7 0,0 0 12 15,0 0 2-15,7 53 6 0,-7-53 0 0,0 17-5 16,0-17-6-16,5 20-7 0,-5-20-7 0,0 22-4 15,0-22-7-15,2 21-2 16,-2-21-2-16,0 19-7 0,0-19-1 0,4 17-5 0,-4-17 3 16,4 18-9-16,-4-18-2 15,4 16 5-15,-4-16-7 0,6 15 1 0,-6-15-3 16,3 12 9-16,-3-12 14 16,0 0 6-16,0 21 5 0,0-21 4 0,0 0-1 0,-7 20 10 15,7-20-2-15,0 0-3 0,-10 12 1 0,10-12-5 16,-13 9 1-16,13-9-6 15,-18 5 0-15,18-5-2 0,-20 6 1 0,20-6-2 0,-26 5 0 16,10-3-5-16,-2 3-3 16,2-4-5-16,-6 3 3 0,4-1-7 0,-4 2-2 15,0-1-1-15,-1 0 4 16,-1-1 3-16,-2 2-4 0,3 2-3 0,-3-1 1 16,3-1-2-16,2-2 2 0,-2 3-8 0,1-2 2 0,0 2-4 15,-2-3 3-15,3 3-3 16,-5-2-3-16,2 0 3 0,0 1 0 0,-4-1 1 0,3 0 9 15,-1 1 7-15,-1-2 4 16,-1 3-3-16,3 1 0 0,-2-5-9 0,1 3 1 16,1 2 2-16,-3-2-5 15,2 2-2-15,-1-3 0 0,2 0-5 0,0 3 3 0,-3-2-6 16,-1-1 0-16,2 2-3 16,0-1 4-16,0 2-4 0,0-4 2 0,1 5-2 15,-1-3-1-15,-1 2 0 0,0-2 3 0,0-1 0 16,3 2-2-16,0-1-3 0,-1-1 1 15,6 0 2-15,-3 0-1 0,1-1-3 0,2 1-2 16,-3-2 1-16,4-1-4 16,0 2-2-16,0-1-4 0,3-1 3 0,16-1 0 15,-35 3 0-15,22-3 0 0,13 0-1 16,-25 0 3-16,25 0 1 0,-23-3-2 0,23 3-7 16,-19-3-8-16,19 3-11 15,0 0-6-15,-19-8-6 0,19 8-2 0,0 0 0 16,0 0 2-16,-2-17 7 0,2 17 0 0,0 0 6 15,0 0 3-15,16-24 2 0,-16 24 11 16,11-12 8-16,-11 12 12 0,11-11 12 0,-11 11 11 16,12-12 6-16,-12 12 4 0,0 0-2 15,9-11 2-15,-9 11-2 0,0 0 1 0,0 0-3 16,0 0-3-16,0 0-2 16,0 0-2-16,0 0-5 0,0 0 0 0,0 0 6 15,-51 27 7-15,39-20-3 0,1 1 3 0,-1 0-5 0,3 2-1 16,9-10-4-16,-16 18-1 15,16-18-4-15,-11 13-1 0,11-13-4 0,-2 14-7 16,2-14-30-16,0 0-40 16,0 0-55-16,25 16-70 0,-14-12-54 0,-1 0-74 0,-10-4-134 15,15 5-125-15,-15-5-351 16,6 5-335-16</inkml:trace>
  <inkml:trace contextRef="#ctx0" brushRef="#br0" timeOffset="-17816.73">13509 14786 2765 0,'0'0'-50'0,"0"0"52"0,0 0 11 16,8-10 6-16,-8 10-12 15,0 0 4-15,0 0 12 0,0 0 23 0,0 0 7 16,0 0 13-16,0 0-1 16,0 0 12-16,0 0 9 0,0 0-1 0,0 0-2 0,0 0-7 15,0 0-4-15,-31 29-5 16,31-29-7-16,-11 13-6 0,11-13-3 0,-10 8-1 16,10-8-3-16,-15 8-7 0,15-8 4 0,-14 9-13 0,14-9-1 15,-19 7-2-15,19-7-6 16,-19 8 11-16,8-5-7 0,11-3 6 0,-22 7-1 15,11-2 4-15,11-5 1 16,-27 9 1-16,15-5-5 0,12-4-2 0,-29 9 0 0,18-5-5 16,-3 0 2-16,14-4-3 15,-31 8 0-15,19-4 0 0,12-4-2 0,-29 7-1 16,20-6 1-16,9-1-4 16,-29 11 1-16,18-10-3 0,11-1-1 0,-25 8-4 0,11-4 1 15,14-4-2-15,-26 7 0 0,16-4 0 0,10-3 0 16,-27 7-3-16,15-4-1 15,12-3 1-15,-21 6-1 0,21-6 0 0,-18 4-2 16,18-4 3-16,0 0-3 0,-24 5-2 16,24-5 2-16,0 0 2 0,-19 0 1 0,19 0 8 15,0 0 5-15,0 0 7 16,0 0 7-16,-21-3 27 0,21 3-3 0,0 0 1 16,0 0 0-16,0 0-12 0,0 0-2 0,0 0-8 0,0 0 2 15,-21 3-2-15,21-3-7 16,0 0-1-16,0 0-8 0,0 19 2 0,0-19-4 15,0 0-2-15,0 28 4 16,0-28-30-16,2 25 3 0,-2-10-3 0,0-15 4 0,-4 32 4 16,1-12-2-16,-1-4 2 15,-1 3-4-15,0 0 4 0,-3 1 3 0,-3 0-2 16,-1-5 0-16,3 3 8 0,-4-3 1 16,-3-2-1-16,3 1 4 0,-5-5 6 15,3 1 3-15,-4-3 0 0,3-1-2 0,-2 0 9 0,0-5 1 16,-2 1 7-16,20-2 8 15,-41-2 10-15,24-1 5 0,-3-1 6 0,1-2-2 0,2-1 2 16,-1-7-3-16,6 5-4 16,0-5-8-16,4 1-3 0,-1-5-11 0,5 4-13 15,2-2-20-15,2-5-23 0,6 4-37 16,3-2-36-16,3 0-37 0,1 0-66 0,5 2-77 16,-5 0-82-16,4 1-172 15,0 0-66-15,3 1-5 0,-5 3-410 0,4 2-493 16</inkml:trace>
  <inkml:trace contextRef="#ctx0" brushRef="#br0" timeOffset="-17566.25">13066 15767 3501 0,'0'0'152'15,"29"6"-17"-15,-13-6-43 0,6-1-44 16,-2-1-43-16,7-2-31 0,0-2-32 0,-2-1-38 16,4 1-53-16,-4 0-63 15,-1-3-104-15,-1 2-613 0,0-3-340 0</inkml:trace>
  <inkml:trace contextRef="#ctx0" brushRef="#br0" timeOffset="-17416.39">13199 15772 3026 0,'-16'11'172'0,"9"-3"33"0,-2 2-19 16,9-10-27-16,-14 11-18 16,14-11-17-16,0 0-10 0,-8 10-16 0,8-10-31 15,0 0-50-15,0 0-73 0,0 0-92 0,0 0-74 16,0 0-139-16,-15-20-190 0,9 11-352 15,6 9-287-15</inkml:trace>
  <inkml:trace contextRef="#ctx0" brushRef="#br0" timeOffset="-17126.41">12450 14739 2671 0,'0'0'8'16,"4"-24"55"-16,-4 24 5 0,2-17 4 0,-2 17 1 16,0 0 3-16,0-18 19 15,0 18 24-15,0 0 14 0,0 0 4 0,0 0 0 0,0 0-6 16,0 0-2-16,0 0 2 16,0 0-10-16,0 0-12 0,0 0-10 0,0 0-10 15,-26 50-10-15,24-36-9 0,-3 6-3 0,3-3-11 16,-3 1-8-16,3 1-10 0,-2 0-26 15,-2 2-37-15,1-6-44 0,0 4-53 0,-4-3-61 16,3 6-54-16,-3-7-66 16,1-2-141-16,-3 1-110 0,1-3-328 0,-2-2-252 15</inkml:trace>
  <inkml:trace contextRef="#ctx0" brushRef="#br0" timeOffset="-16976.33">12222 15073 2816 0,'-7'15'176'0,"7"-15"36"16,-10 15-21-16,10-15-23 0,-13 19-24 0,5-7-11 0,2-1-11 15,-3 0-4-15,-1-1-7 16,-4 1-9-16,5 1-15 0,-4-3-12 0,3 1-20 16,-1 0-32-16,-2-3-50 15,13-7-75-15,-24 9-94 0,13-6-84 0,11-3-177 0,-21 0-106 16,21 0-323-16,-21-7-258 16</inkml:trace>
  <inkml:trace contextRef="#ctx0" brushRef="#br0" timeOffset="-16856.47">12078 14777 2783 0,'0'0'76'0,"13"-16"-19"0,-13 16-98 0,9-12-92 15,-7 6-133-15,-2 6-503 0,0 0-60 16</inkml:trace>
  <inkml:trace contextRef="#ctx0" brushRef="#br0" timeOffset="-16526.29">11817 14934 2364 0,'0'0'-11'15,"0"24"14"-15,0-24-3 0,0 21-3 0,0-21-3 0,0 19 41 16,0-19 26-16,-2 15 31 16,2-15 9-16,0 0 6 0,-10 14 1 0,10-14-5 15,0 0-3-15,0 0-8 0,0 0-11 0,0 0-6 0,0 0-13 16,0 0 1-16,0 0 5 15,0 0-2-15,-17-38 3 0,17 38-1 0,0 0-4 16,0 0-3-16,0 0-1 16,0 0 3-16,13-29 4 0,-13 29 14 0,0 0 2 0,0 0 5 15,0 0 0-15,0 0-1 16,0 0-2-16,0 0 16 0,-15 53-5 0,7-39-12 16,-1-1-6-16,-1 3-5 0,-2-3-16 0,3 2-11 15,-4 0-24-15,1-3-37 0,0-1-55 16,0-1-80-16,1-1-91 0,-4-3-117 0,2-3-217 15,1 0-32-15,12-3-320 16,0 0-334-16</inkml:trace>
  <inkml:trace contextRef="#ctx0" brushRef="#br0" timeOffset="-16116.66">11621 14647 2869 0,'0'0'57'15,"7"-14"19"-15,-7 14-13 0,7-15-13 0,-7 15-11 16,5-14 0-16,-5 14-9 16,0 0-4-16,8-14-2 0,-8 14 0 0,0 0-4 0,12-8 0 15,-12 8 3-15,0 0 1 16,0 0 4-16,0 0 7 0,0 0 13 0,0 0 2 16,0 0 7-16,0 0 4 0,0 0 3 0,0 0 6 15,0 0 1-15,-18 48-3 16,6-41 0-16,12-7-2 0,-28 13-4 0,13-6 2 0,0 1 6 15,-1-1 8-15,-4 3-3 16,2 2-3-16,-2-4-1 0,3 5 3 0,-2-1 5 0,6 0-7 16,-2-2-3-16,5 2-11 15,0-1 5-15,10-11-8 0,-12 17-14 0,12-17-2 16,-1 10-11-16,1-10 1 16,0 0-5-16,0 0-1 0,31 9-2 0,-31-9-4 0,32-3-2 15,-13 0-3-15,0-1 0 0,6-2-2 0,2 0 1 16,-3-1-1-16,2 0-6 15,0-3-6-15,2 1-16 0,0-5-19 0,-3 1-27 16,2-4-35-16,-2-2-39 0,-2-6-55 16,-2 4-53-16,-2-8-83 0,0 0-179 0,-4 1-89 15,-7-2-338-15,-1 1-349 16</inkml:trace>
  <inkml:trace contextRef="#ctx0" brushRef="#br0" timeOffset="-15966.26">11600 14223 2874 0,'0'0'77'0,"-19"2"26"16,19-2-22-16,0 0-25 15,0 0-30-15,0 0-20 0,0 0-38 0,0 0-49 16,31-21-75-16,-19 13-100 16,-12 8-573-16,26-14-162 0</inkml:trace>
  <inkml:trace contextRef="#ctx0" brushRef="#br0" timeOffset="-15695.74">11200 14573 2506 0,'0'0'133'15,"0"0"73"-15,0 0-3 16,-4 23-19-16,4-23-12 0,-4 17-17 0,4-17-20 0,-3 24-14 16,1-11-12-16,2-13-14 15,-3 32-11-15,1-15-18 0,0 1-17 0,1-1-34 16,1-1-48-16,-3 2-62 16,1-1-70-16,0 0-57 0,-2-1-90 0,-1-1-145 0,-1-3-440 15,0 2-277-15</inkml:trace>
  <inkml:trace contextRef="#ctx0" brushRef="#br0" timeOffset="-15416.57">11040 14934 2667 0,'-3'-23'10'0,"3"23"56"0,0 0 7 0,0 0 0 0,-13-12 20 16,13 12 11-16,0 0 23 15,-27-1 20-15,27 1 10 0,-24 1 6 0,24-1-12 16,-30 8-1-16,14-3 0 0,-2-1 3 0,4 2 18 15,-1 2-8-15,2-3-9 0,-2 3-9 16,5 2-14-16,-3-3-32 0,2 2-5 0,11-9-13 16,-16 17-14-16,7-6-3 15,9-11-6-15,-11 19-5 0,7-8-7 0,4-11-3 16,-15 23-4-16,9-12-3 16,-2 1-10-16,-3-3-10 0,0 0-35 0,-1 1-34 0,0-3-44 15,-6 0-57-15,1-4-85 0,2 4-53 0,-4-6-120 16,3 1-172-16,-4-2-25 0,4-2-380 15,0-3-455-15</inkml:trace>
  <inkml:trace contextRef="#ctx0" brushRef="#br0" timeOffset="-15256.51">10719 14618 3305 0,'15'-5'138'0,"-2"-3"-1"16,-1 3-17-16,3-2-14 0,-15 7-14 0,28-12-3 0,-14 4-14 15,3 1-20-15,0-1-37 16,-2-2-63-16,0 1-79 0,2 1-76 0,-7-2-140 16,3 0-215-16,-4 1-321 15,-3 1-241-15</inkml:trace>
  <inkml:trace contextRef="#ctx0" brushRef="#br0" timeOffset="-15116.62">10800 14428 3007 0,'0'0'119'0,"0"0"-48"0,0 0-51 16,0 0-44-16,0 0-43 16,0 0-42-16,0 0-56 0,0 0-140 0,0 0-484 15,0 0-91-15</inkml:trace>
  <inkml:trace contextRef="#ctx0" brushRef="#br0" timeOffset="-14586.74">11507 14194 2321 0,'0'-22'104'15,"0"22"73"-15,0 0 28 0,0 0 5 0,0 0 8 16,0 0-1-16,22-5-7 16,-22 5-29-16,22-1-15 0,-22 1-25 0,30-2-28 0,-13 2-40 15,-1-2-61-15,-16 2-72 16,34-4-82-16,-19 4-73 0,-2-4-127 0,0 2-196 16,-13 2-385-16,12-3-327 0</inkml:trace>
  <inkml:trace contextRef="#ctx0" brushRef="#br0" timeOffset="-13746.44">10348 14877 2769 0,'7'-18'-45'0,"-7"18"32"0,0 0 0 0,0 0 4 0,0 0 6 16,11-9 22-16,-11 9 27 0,0 0 12 0,0 0 15 15,0 0 10-15,0 0 10 16,0 0 9-16,0 0 6 0,0 0-4 0,24 20-5 0,-24-20-7 16,0 0-2-16,8 12 0 15,-8-12-4-15,0 0-3 0,0 0-6 0,0 0-7 16,2 16-9-16,-2-16 1 16,0 0-21-16,0 0-13 0,0 0-13 0,0 0-11 15,0 0-2-15,0 0-2 0,0 0 5 16,0 0-5-16,0 0 6 0,0 0 7 0,0 0 0 15,0 0 9-15,0 0 8 0,0 0 11 0,0 0 12 16,0 0 7-16,0 0 10 16,0 0 2-16,0 0-7 0,0 0-5 0,0 0-3 0,0 0 1 15,0 0-1-15,0 0 35 16,0 0-10-16,-41-3-2 0,41 3-3 0,-17 10-3 16,6-3 0-16,-1 1-8 15,-3-1-19-15,-2 1 1 0,-4 0-5 0,-2 3-1 0,-2-1-4 16,-1-1-1-16,-6 3-3 0,0-3 1 0,5-1-4 15,-9 2 12-15,6-3-4 16,3-1-7-16,-1 0-1 0,1-2-4 0,5-3-10 0,2-1-6 16,0 0-8-16,20 0-6 15,-34-4-1-15,34 4 3 0,-23-5-5 0,23 5 2 16,-21-4 1-16,21 4 1 16,-15-6 2-16,15 6 0 0,0 0 1 0,-14-8 0 0,14 8 2 15,0 0 6-15,0 0 1 0,0 0 8 0,0 0 3 16,0 0 3-16,0 0-6 0,0 0 1 15,-18 18-4-15,18-18-2 0,0 0 0 0,-2 27-1 16,2-27-2-16,2 26 1 16,-4-11-2-16,0 1 2 0,2-16-4 0,-4 36 2 15,2-20 6-15,-4 4 4 0,1-3 3 16,-1 1 0-16,0-2-2 0,-3 2 0 0,3-3 0 16,-5 2-3-16,-1 1-2 0,0-5-1 0,0 0-2 15,2-2-1-15,-3-1-7 0,0-1-5 16,3-1-14-16,-5-2-12 0,15-6-20 0,-20 8-15 15,10-7-26-15,10-1-31 16,0 0-39-16,-23-9-50 0,18 1-65 0,1-3-64 0,-2-3-143 16,4-4-108-16,-2-5-21 15,-1-6-420-15,1-3-531 0</inkml:trace>
  <inkml:trace contextRef="#ctx0" brushRef="#br0" timeOffset="-13586.4">9685 14663 3424 0,'14'-10'126'0,"0"1"-3"16,-1 2-10-16,2 0-21 0,0-5-8 16,1 5-8-16,4-2-6 0,-1-3-15 0,0 3-43 15,0-3-62-15,0 3-60 16,-2-1-75-16,-3 1-74 0,0-1-175 0,-4 1-511 16,-4 2-369-16</inkml:trace>
  <inkml:trace contextRef="#ctx0" brushRef="#br0" timeOffset="-13466.88">9849 14430 3033 0,'0'0'146'0,"0"0"5"16,0 0-43-16,0 0-70 15,0 0-56-15,0 0-44 0,0 0-44 0,8-15-52 16,-8 15-123-16,0 0-590 16,0 0-231-16</inkml:trace>
  <inkml:trace contextRef="#ctx0" brushRef="#br0" timeOffset="-13246.41">9417 14950 2484 0,'6'14'-84'16,"-1"-3"37"-16,-5-11 10 0,2 22 34 0,-2-22 57 0,-2 20 57 15,2-20 41-15,-11 23 27 16,2-9-2-16,-3-2-6 0,-5 1-19 0,0 2-18 15,-4-4-15-15,2 2-17 16,-2-3-34-16,-1-1-53 0,2 1-78 0,2-3-89 0,2-2-93 16,-1-4-184-16,6 2-444 15,-2 0-234-15</inkml:trace>
  <inkml:trace contextRef="#ctx0" brushRef="#br0" timeOffset="-12626.56">8655 14731 2809 0,'0'0'110'0,"0"0"12"0,-6-14-12 0,6 14-8 0,0 0-19 16,0 0-7-16,0 0-1 15,0 0-8-15,0 0-7 0,-24 33-6 0,24-33-14 16,0 0-9-16,4 26-11 16,-4-26-12-16,0 0-20 0,14 22-16 0,-14-22-19 0,12 13-15 15,-12-13-15-15,17 5-5 0,-17-5-7 0,19 2 10 16,-19-2-7-16,21-4 18 15,-21 4 6-15,20-10 17 0,-20 10 22 0,16-18 26 16,-8 9 32-16,-1 0 35 0,-7 9 31 16,9-19 27-16,-9 19 21 0,6-15 10 0,-6 15-7 15,6-12-2-15,-6 12-12 16,0 0-3-16,0 0-16 0,0 0-13 0,0 0-9 16,0 0-11-16,0 0-3 0,0 0-15 0,-2 44-11 0,2-44-4 15,0 32-7-15,0-12-1 16,0 5-12-16,0-5-7 0,-2 9 14 0,0-3-8 15,-2 5-7-15,2-1-4 16,-2 0-3-16,2-1 4 0,-6 2-5 0,4-2-3 0,-4-2-1 16,2-2 4-16,-5 0-4 15,0-2 3-15,-1-2 0 0,-3 0 5 0,3-4 7 16,-8-3-3-16,4-2 7 16,-2-4 4-16,2-1-3 0,-3-3-21 0,19-4 3 0,-34-7 0 15,18-1-5-15,2 0 1 16,1-8-8-16,3 1-4 0,3-3-8 0,3 0-20 15,2 1-24-15,2-5-42 0,4 2-61 0,3-1-67 0,1 0-40 16,1 0-75-16,1 2-139 16,2 4-104-16,0 2-18 0,-2 1-238 0,0 2-175 15</inkml:trace>
  <inkml:trace contextRef="#ctx0" brushRef="#br0" timeOffset="-12146.86">9199 15143 2737 0,'0'0'179'15,"0"0"15"-15,0 0-21 0,0 0-10 0,0 0-7 0,-13 23 3 16,13-23 4-16,-14 17 0 16,6-5-20-16,-4-3-14 0,4 2-9 0,-4 1-20 15,1 1-12-15,-2-1-24 0,2 1-26 16,-3 1-37-16,-2-2-50 0,0 1-66 15,3-2-88-15,-2-2-68 0,1-2-113 0,-3 3-155 0,-1-2-425 16,4 0-403-16</inkml:trace>
  <inkml:trace contextRef="#ctx0" brushRef="#br0" timeOffset="-11246.36">8168 14935 2679 0,'-6'5'-825'15,"6"-5"-151"-15</inkml:trace>
  <inkml:trace contextRef="#ctx0" brushRef="#br0" timeOffset="-10626.47">8116 14870 2296 0,'0'0'-115'0,"0"0"29"0,0 0 17 0,6-12 23 0,-6 12 24 16,0 0 23-16,0 0 22 15,0 0 37-15,0 0 7 0,0 0 11 16,0 0 0-16,0 0-5 0,0 0-8 16,0 0 1-16,0 0-5 0,8-13 2 0,-8 13 7 0,0 0-3 15,0 0 17-15,0 0 7 0,0 0 1 0,0 0-3 16,0 0 1-16,0 0-6 15,0 0-8-15,0 0 3 0,0 0-1 0,0 0 4 16,0 0 2-16,0 0 4 0,0 0 0 16,-28 34 0-16,28-34 1 0,0 0-9 0,-12 9 1 15,12-9-8-15,-11 10-8 16,11-10-3-16,0 0-6 0,-14 9-6 0,14-9-7 16,0 0-3-16,-14 8-5 0,14-8 0 15,0 0-5-15,0 0-5 0,-10 8 8 0,10-8-3 16,0 0 3-16,0 0-6 0,0 0 0 0,-14 9 2 15,14-9-10-15,0 0 1 16,0 0 4-16,-14 5-1 0,14-5 4 0,0 0 4 0,0 0 0 16,0 0 1-16,0 0-2 15,0 0 3-15,0 0-5 0,0 0-3 0,0 0-3 16,0 0-2-16,0 0-5 16,0 0-1-16,-8-29 1 0,8 29-1 0,0 0-4 0,0 0 1 15,8-28 1-15,-8 28-1 0,7-22-5 16,-2 7-1-16,-1 1 0 0,2-1-8 15,0-3-27-15,-2 3-35 0,0 0-74 0,3-1-96 0,-2 0-113 16,-3 0-213-16,2 0-33 16,-2 0 24-16,-2 16-288 0,-2-29-210 0</inkml:trace>
  <inkml:trace contextRef="#ctx0" brushRef="#br0" timeOffset="-10476.25">8124 14407 2630 0,'0'0'193'16,"8"-13"24"-16,-8 13-30 0,10-12-32 0,-10 12-28 0,10-13-23 16,-10 13-26-16,6-11-58 15,-6 11-77-15,6-11-98 0,-6 11-102 16,0 0-173-16,0-12-431 0,0 12-212 16</inkml:trace>
  <inkml:trace contextRef="#ctx0" brushRef="#br0" timeOffset="-9896.41">7819 14630 2596 0,'0'0'-45'0,"0"0"18"0,0 0-30 15,-6 11 9-15,6-11 13 16,0 0 19-16,0 0 16 0,0 0 26 0,0 0 6 16,0 0 17-16,0 0 11 0,0 0 17 15,0 0 7-15,4-55 7 0,-4 55 4 0,4-24 1 16,0 10 8-16,-4 14 1 0,4-22-2 0,0 11-2 15,-4 11-8-15,10-20-15 16,-10 20 2-16,10-15-9 0,-10 15-6 0,17-8-3 0,-17 8-9 16,19 0-6-16,-19 0-4 15,27 7-6-15,-11-2-6 0,-2 0-9 0,3 1-10 16,-2-2-6-16,0 2-7 16,-3 0-10-16,-12-6-11 0,22 7-10 0,-22-7 1 0,16 5-1 15,-16-5 3-15,0 0 3 0,0 0 2 16,0 0 13-16,0 0 6 0,0 0 17 15,0 0 18-15,0 0 13 0,0 0 18 0,0 0 11 16,0 0 10-16,0 0 6 0,0 0-3 16,0 0 1-16,0 0-3 0,0 0-5 0,-53 5-3 15,43 6-12-15,-1 0-8 16,0 2-4-16,-3 3-7 0,2 0 3 0,-4 0-7 16,2-1-4-16,-1-1-4 0,-2 0 3 0,0 0-5 15,-1-2 2-15,2-1-9 0,1 0-1 16,0-4-1-16,0-1 0 0,1-3 0 0,14-3-2 15,-26 8 7-15,14-7 2 16,12-1 3-16,-20 4 4 0,20-4 25 0,-16 6-13 0,16-6-8 16,-17 7 7-16,17-7 8 15,-15 13 3-15,6-4 3 0,9-9 4 16,-16 23 1-16,4-13-2 0,4 7-6 16,-2 1-7-16,-1-1-5 0,1 2-5 0,-3 3-5 0,0-3-12 15,-1 2-20-15,0-3-23 0,0 1-35 0,-1 2-43 16,0-2-57-16,-2 1-85 15,3-2-86-15,0-2-201 0,-2 1-100 0,1 1 38 0,2-5-459 16,1 2-571-16</inkml:trace>
  <inkml:trace contextRef="#ctx0" brushRef="#br0" timeOffset="-9716.82">7627 15455 3313 0,'0'0'91'0,"18"-2"38"0,-18 2-18 0,20-5-15 15,-20 5-8-15,23-13-2 16,-9 5 1-16,4-1 2 0,0-2-11 0,2-1-3 16,-1 0-16-16,2-1-23 15,0 1-26-15,1-1-39 0,-4 2-55 0,1 3-74 0,-2-2-55 16,-2 3-97-16,-1 0-173 16,-2 0-446-16,-2 3-335 0</inkml:trace>
  <inkml:trace contextRef="#ctx0" brushRef="#br0" timeOffset="-9566.48">7954 15522 2891 0,'0'0'65'0,"13"13"7"16,-13-13-17-16,13 8-44 0,-13-8-26 0,19 0-12 0,-19 0-6 16,0 0-24-16,32-6-44 15,-32 6-39-15,18-7-97 0,-6 2-534 0,-12 5-64 16</inkml:trace>
  <inkml:trace contextRef="#ctx0" brushRef="#br0" timeOffset="-9356.51">7984 15951 2637 0,'0'28'193'0,"0"-28"-26"0,-4 4-54 0,4-4-44 16,0 0-14-16,0 0-7 16,-17 3-5-16,17-3-39 0,0 0-66 0,0 0-75 15,-21-16-72-15,15 11-168 16,6 5-411-16,-16-12-90 0</inkml:trace>
  <inkml:trace contextRef="#ctx0" brushRef="#br0" timeOffset="-9106.77">7326 14334 2554 0,'4'-18'161'15,"-4"18"5"-15,6-12-26 0,-6 12-14 0,11-11-15 16,-11 11-10-16,15-11-14 16,-5 5-29-16,-10 6-58 0,17-10-73 0,-4 10-85 0,-4-5-96 15,-9 5-193-15,14-2-347 16,-14 2-106-16</inkml:trace>
  <inkml:trace contextRef="#ctx0" brushRef="#br0" timeOffset="-8656.59">7381 14705 2259 0,'0'0'-53'0,"0"0"50"0,0 0 26 0,0 0 24 0,-49 7 30 16,35 1 31-16,-2-2 15 15,4 2 19-15,-5 1 7 0,2 1-7 0,0 1-9 16,1 1-12-16,0-2-15 16,6 2-6-16,-2 1-10 0,1 1-17 0,3-2 1 0,1 4-12 15,5-16-7-15,-6 29-8 16,4-13-4-16,2-16-4 0,-2 28-2 0,0-11-7 16,2-17 4-16,0 26-7 0,0-26-4 0,-2 25 1 15,0-14-4-15,2-11 1 0,-5 26-3 16,1-14-5-16,4-12 1 0,-12 23 0 0,8-16 2 15,4-7-1-15,-16 17 0 16,16-17 4-16,-18 8 8 0,18-8 11 0,-22 3 17 16,22-3 13-16,-17 2 10 0,17-2 31 15,0 0-1-15,-25-9-7 0,25 9-9 0,-17-12-5 16,17 12 0-16,-12-21-8 16,7 11-10-16,5 10-14 0,-5-26-3 15,5 13-12-15,0 13-19 0,8-30-44 0,-4 14-41 0,0-1-60 16,0 2-70-16,0 1-70 0,0-3-97 15,2 0-169-15,1 1-82 0,-3 1-372 0,-1-3-445 16</inkml:trace>
  <inkml:trace contextRef="#ctx0" brushRef="#br0" timeOffset="-8216.75">7093 14397 3160 0,'4'-15'64'16,"-4"15"9"-16,0 0-11 0,0 0-2 0,0 0-1 15,0-19 6-15,0 19 16 16,0 0 2-16,0 0 0 0,0 0-5 0,0 0-3 0,-21 54 6 16,15-35-3-16,-3 4-1 15,-1 2 2-15,-3 6 1 0,0-3-2 0,1 4-7 16,-4-2-1-16,2 2 1 16,-3-1-1-16,0 0 0 0,-2-3-3 0,-1-1 0 0,-2 0 0 15,0-3 8-15,-1 0 0 0,-1-5-12 0,4-4-3 16,-2-1-10-16,3-5-3 15,1-2-5-15,0-2-5 0,0-2-7 0,18-3-6 16,-28-2-7-16,28 2-2 0,-21-7-1 16,21 7 2-16,-15-12-10 0,15 12-2 0,-9-14-2 15,9 14-3-15,0 0 1 16,0 0 1-16,7-22 6 0,-7 22 0 0,0 0-1 0,0 0 2 16,23-4 3-16,-23 4-5 0,0 0-1 0,0 0 1 15,21 19 4-15,-21-19 5 16,2 20 3-16,-2-20 3 0,-4 20 1 0,4-20-1 15,-15 24 4-15,5-10-4 16,-5-1-1-16,0 1-11 0,-1-1-13 0,-4-1-25 0,1-3-31 16,0 1-46-16,0-5-64 15,2 1-75-15,-2-2-78 0,0-4-151 0,4 0-140 16,0-4 15-16,5-2-353 0,-3-3-378 16</inkml:trace>
  <inkml:trace contextRef="#ctx0" brushRef="#br0" timeOffset="-8071.7">6655 14461 3211 0,'17'-14'236'16,"-3"6"-12"-16,-3-4-33 0,-2 2-34 0,-1-2-32 15,2 4-14-15,-10 8-12 16,18-20-37-16,-12 9-54 0,-6 11-74 0,8-19-90 0,-3 13-68 16,-3-4-95-16,-2 10-176 0,-2-15-458 15,2 15-380-15</inkml:trace>
  <inkml:trace contextRef="#ctx0" brushRef="#br0" timeOffset="-7866.83">6403 14487 3066 0,'0'0'39'0,"0"0"-2"16,10 28-7-16,-4-20-1 0,3 5 4 16,0-5 24-16,-1 4 22 0,1-1 5 0,-1 3 4 0,-2 0 3 15,1-1 10-15,-7-13 11 0,4 29 8 0,-4-14 4 16,0-15-14-16,-11 30-11 15,3-14-9-15,-5 1-13 0,-3-2-14 0,-2-2-24 16,2 1-30-16,-4-3-41 0,-1-2-63 16,2-1-78-16,2-2-80 0,1-2-156 0,-2-3-183 15,18-1-324-15,0 0-313 16</inkml:trace>
  <inkml:trace contextRef="#ctx0" brushRef="#br0" timeOffset="-7676.67">6449 14253 3325 0,'0'0'216'0,"9"-9"-33"0,-9 9-42 16,0 0-31-16,8-14-25 16,-8 14-6-16,0 0-33 0,11-13-61 0,-11 13-76 0,0 0-95 15,9-8-88-15,-9 8-174 0,0 0-506 0,0 0-385 16</inkml:trace>
  <inkml:trace contextRef="#ctx0" brushRef="#br0" timeOffset="3983.41">3941 9585 296 0,'0'0'88'0,"0"0"1"0,0 0-29 16,0 0-13-16,0 0-9 0,0 0 4 0,0 0-7 15,0 0 4-15,0 0 11 0,0 0-1 16,0 0-6-16,0 0-5 0,0 0-2 0,0 0-7 15,0 0-2-15,0 0-2 16,0 0-4-16,0 0 2 0,0 0-3 0,0 0 10 16,0 0 5-16,0 0 9 0,0 0 15 15,0 0 7-15,0 0 7 0,0 0 6 0,0 0 10 16,0 0-2-16,0 0 11 16,0 0 8-16,0 0-1 0,0 0 0 0,0 0-3 15,0 0-5-15,0 0-8 0,0 0-2 0,0 0-9 0,0 0 0 16,0 0-7-16,0 0-5 15,0 0-2-15,0 0 1 0,0 0-4 0,0 0-2 16,0 0 4-16,0 0 1 16,0 0 7-16,0 0-11 0,0 0 10 0,0 0-4 0,0 0-6 15,0 0-6-15,0 0-5 16,0 0-3-16,0 0-5 0,0 0-5 16,0 0-1-16,0 0-8 0,24-2-3 0,-24 2-5 0,0 0-6 15,0 0-24-15,22 2-20 16,-22-2-29-16,0 0-24 0,15 5-41 0,-15-5-20 0,0 0-12 15,0 0-19-15,0 0-27 16,0 0-41-16,0 0-545 0,0 0-94 0</inkml:trace>
  <inkml:trace contextRef="#ctx0" brushRef="#br0" timeOffset="4273.19">3935 9493 2324 0,'0'0'-37'16,"0"0"18"-16,-6-12 12 16,6 12-4-16,0 0 1 0,0 0 18 0,0 0 3 15,0 0 11-15,0 0-7 16,0 0 4-16,0 0-4 0,0 0 16 0,0 0 4 0,0 0 12 16,0 0 6-16,0 0 4 15,0 0-4-15,0 0 2 0,0 0-11 0,0 0-3 16,22 40-12-16,-22-40 6 0,4 19 1 0,-4-19-10 0,3 21 1 15,-3-21-8-15,0 21-6 16,0-21-6-16,-3 25-19 0,3-25-6 0,-2 20-27 16,2-20-15-16,-2 21-19 15,2-21-24-15,-2 17-19 0,2-17-33 0,0 0-42 0,0 21-104 16,2-15-287-16,-2-6 208 16</inkml:trace>
  <inkml:trace contextRef="#ctx0" brushRef="#br0" timeOffset="4803.59">4233 9382 1660 0,'0'0'-16'0,"11"-10"16"15,-11 10 3-15,0 0 4 16,10-9-1-16,-10 9 1 0,0 0 11 0,13-6 17 0,-13 6 26 16,0 0 11-16,0 0-3 15,0 0-6-15,13 22 13 0,-13-22-12 0,0 0-11 16,0 29-2-16,0-29-1 16,-4 25-4-16,-1-12-9 0,5-13 4 0,-9 28-7 0,3-14 4 15,0-1-14-15,0 1 4 0,-2-3-7 0,-2 3 2 16,10-14 6-16,-16 18-11 15,7-8-3-15,9-10 0 0,-12 14-2 0,12-14-6 0,-15 8 5 16,15-8-3-16,-13 5-2 16,13-5-5-16,0 0-1 0,0 0 2 0,0 0-3 15,0 0 3-15,-24-16-9 16,24 16 5-16,0 0 5 0,0 0-4 0,0-24 0 0,0 24 0 16,0 0 8-16,0 0 6 15,14-26 4-15,-14 26 5 0,10-10 11 0,-10 10 5 16,8-10-3-16,-8 10 12 0,0 0 8 0,18-8 4 15,-18 8 14-15,0 0 12 0,0 0 3 16,29 6-1-16,-29-6-7 0,17 10-3 0,-6-1-7 16,-1 0-10-16,0-1-5 15,4 2-5-15,-2 1-4 0,1-1-10 0,-3 3-16 16,3-1-19-16,0-1-33 0,-1-2-50 16,2 3-50-16,-4-1-51 0,0 1-49 0,1-5-108 15,0 3-540-15,-3-4-249 0</inkml:trace>
  <inkml:trace contextRef="#ctx0" brushRef="#br0" timeOffset="10553.48">7156 8826 1123 0,'0'0'122'0,"0"0"-76"0,0 0-29 0,0 0-27 0,0 0 10 15,-10-23-4-15,10 23 11 16,0 0 2-16,12-31 11 0,-5 19-1 0,1-1 4 15,3-2 1-15,0 0 5 16,1-3 8-16,0-1 5 0,2 0 4 0,-2 0 4 16,1 0 14-16,-2 0 7 0,-1-2 9 15,-1-1 8-15,-1 4 10 0,-4 2 11 0,0-1 10 16,0 3 5-16,-4 2-10 16,0-1-12-16,0 13-11 0,-2-20-9 0,2 20-10 0,-4-11-5 15,4 11-4-15,0 0 5 0,0 0-9 0,0 0-2 16,0 0-7-16,-31 37-1 15,29-18-5-15,-3 2-5 0,5 3-4 0,0 6-5 0,3 2-1 16,-3 0-2-16,2 2-10 16,-2-2 1-16,2 3-5 0,-2-3 0 15,0 0-1-15,-2-1-1 0,0-1-1 16,-3-1-1-16,1-4-1 0,0-1-3 0,-5-3-5 0,1 0 0 16,-2-3 0-16,-2-5-4 0,2-2 1 0,-2-3-3 15,-1 0 2-15,13-8-1 16,-26 2-5-16,26-2-2 0,-26-6-4 0,26 6 0 15,-22-13 1-15,13 5 7 0,9 8-2 16,-11-17 0-16,11 17-2 0,-4-16 0 0,4 16 7 16,0 0-4-16,13-23-3 15,-13 23 8-15,21-11-2 0,-6 3-1 0,4 2-3 0,0 2-23 16,7-1-39-16,-2-2-45 16,2 3-61-16,0-6-96 0,-1 3-550 0,3-3-151 15</inkml:trace>
  <inkml:trace contextRef="#ctx0" brushRef="#br0" timeOffset="10763.21">7528 8207 2602 0,'0'0'35'0,"0"0"-14"0,0 0-34 15,0 0-26-15,-14-4-2 16,14 4-12-16,0 0 5 0,0 0-11 0,0 0-8 16,0 0-15-16,0 0-38 0,0 0-63 15,0 0-126-15,51-4-219 0,-40-3 290 0</inkml:trace>
  <inkml:trace contextRef="#ctx0" brushRef="#br0" timeOffset="10933.66">7629 8057 1689 0,'0'0'203'16,"0"0"20"-16,0 0-30 16,0 0-23-16,0 0-27 0,0 0-11 0,0 0-11 0,0 0-16 15,0 0-12-15,0 0-12 16,0 0-6-16,0 0-9 0,-2 75-7 0,2-54-8 16,2 5-24-16,-2 1-50 0,2 2-64 15,-2-1-70-15,0-1-112 0,0 3-614 16,0-1-251-16</inkml:trace>
  <inkml:trace contextRef="#ctx0" brushRef="#br0" timeOffset="11518.24">7980 8642 2556 0,'0'0'-98'15,"0"0"22"-15,0 0 16 0,0 0 11 16,0 0 19-16,-40 21 23 0,29-10 22 0,0 2 16 16,1 5 18-16,-1 2 11 0,1 4-2 0,-1-1 11 15,5 4 6-15,-3-1-2 16,3 1 4-16,0 2-3 0,4-1-6 0,0 1-4 0,0 1-6 15,2-1-3-15,2 0-6 16,0-3-9-16,2 3-1 0,-2-3-14 0,2 2-29 16,0-6-52-16,0 0-44 15,3 2-44-15,-5-8-52 0,2-2-88 0,3-1-472 0,-1-1-41 16</inkml:trace>
  <inkml:trace contextRef="#ctx0" brushRef="#br0" timeOffset="12833.64">8399 9124 2814 0,'-23'2'-21'0,"23"-2"51"16,0 0 3-16,0 0-4 0,0 0-8 0,0 0-6 15,0 0 10-15,0 0-9 0,0 0 1 16,0 0 3-16,0 0-5 0,0 0 6 0,0 0 8 16,0 0 7-16,71-5 8 15,-49 5 10-15,1-3 4 0,7 2-4 0,2-1-1 16,-1 0-4-16,3 2-6 0,-2-3-7 16,0 2-3-16,1 1-4 0,-1-2-6 0,-2 0-5 15,0 2-18-15,-7-2-32 0,1 2-51 0,-4 0-52 16,2 2-40-16,-6-2-40 0,-3 2-87 15,-3 0-515-15,-10-2-140 0</inkml:trace>
  <inkml:trace contextRef="#ctx0" brushRef="#br0" timeOffset="13613.47">8509 9458 2318 0,'0'0'-84'0,"0"0"25"0,0 0 5 0,0 0 7 16,0 0 3-16,0 0 9 0,0 0 9 0,0 0 11 15,0 0 12-15,0 0 6 16,0 0 2-16,0 0 2 0,0 0 4 0,0 0 11 0,0 0 13 15,0 0 7-15,0 0-1 16,0 0 11-16,0 0 7 0,0 0 11 0,0 0 5 16,0 0 7-16,0 0 4 15,0 0-15-15,0 0-6 0,0 0-10 0,0 0-3 0,0 0-3 16,0 0-7-16,0 0-1 16,0 0-6-16,0 0-3 0,0 0 4 0,0 0-8 15,0 0-2-15,0 0-2 0,0 0 3 0,0 0 2 0,0 0-2 16,0 0 1-16,0 0 3 15,0 0-3-15,0 0 0 0,0 0-2 0,-46 13-2 16,46-13 1-16,-22 7 5 16,12 0-10-16,10-7 3 0,-24 11-4 0,12-4-5 0,12-7-3 15,-17 10 1 1,17-10-2-16,-13 9 0 0,13-9-1 0,-9 10-4 0,9-10 2 16,0 0 0-16,0 0 1 0,-2 17-1 0,2-17 2 0,0 0-4 15,0 0 2 1,26 19-3-16,-18-13 1 0,-8-6-4 0,21 9 3 0,-12-2 3 15,-9-7-5-15,19 9 1 16,-11-4 2-16,-8-5-5 0,18 14 1 0,-10-6 3 0,-8-8 5 16,12 15 0-16,-12-15 3 15,9 17 6-15,-5-8 1 0,-4-9 6 16,0 21 4-16,0-21 8 0,-2 19 1 16,2-19 9-16,-8 17 0 0,8-17 5 0,-11 18-6 0,1-9-6 15,2-2-5-15,8-7 0 0,-18 13-7 16,18-13-18-16,-17 7-25 0,17-7-37 15,-17 4-47-15,17-4-54 0,0 0-51 0,-19-6-81 16,19 6-157-16,-14-12-443 0,10 5-257 16</inkml:trace>
  <inkml:trace contextRef="#ctx0" brushRef="#br0" timeOffset="15693.13">8545 8527 1184 0,'0'0'218'0,"0"0"-85"16,0 0-29-16,9-10-26 15,-9 10-17-15,0 0-9 0,0 0 10 0,0 0-8 0,0 0 15 16,0 0 11-16,0 0 6 16,0 0 6-16,-32-8 11 0,32 8 5 0,0 0 7 15,-32 15 0-15,19-7 7 0,-1-1 3 0,0 3 0 0,0 1-11 16,1 0-7-16,0 1-4 15,1 1-9-15,-1 1-9 0,3-1-3 0,-1 3-5 16,2-4-7-16,3 0 5 16,6-12 19-16,-6 19-2 0,6-19-10 0,2 21-3 0,-2-21-9 15,12 15-6-15,-12-15-7 16,24 10-5-16,-9-6-5 0,2-3-6 0,0 2-13 16,-17-3-28-16,34-3-48 15,-18 2-77-15,3-2-94 0,-4-1-138 0,-2-1-251 16,-1 0-364-16,-2 0-420 0</inkml:trace>
  <inkml:trace contextRef="#ctx0" brushRef="#br0" timeOffset="16393.5">8645 9751 3137 0,'0'0'58'0,"0"0"-1"0,0 0-8 0,0 0-6 15,0 0-3-15,0 0-1 0,0 0 6 0,0 0 9 0,0 0-1 16,0 0-2-16,0 0-9 15,67-8-2-15,-52 5 0 0,2 0-5 0,-1 2-3 16,-16 1-4-16,30-4-13 16,-30 4-18-16,26-3-41 0,-26 3-52 0,21 0-43 0,-11-1-51 15,-10 1-59-15,0 0-146 16,14-2-447-16,-14 2-180 0</inkml:trace>
  <inkml:trace contextRef="#ctx0" brushRef="#br0" timeOffset="16573.25">8754 9682 2571 0,'0'0'84'15,"-16"-9"35"-15,16 9-14 16,0 0-9-16,0 0-9 0,0 0 1 0,0 0 18 16,0 0 3-16,0 0 6 0,-6 28-4 15,6-28-11-15,4 21-5 0,-4-21-13 0,4 27-10 16,0-12-7-16,0 0-2 16,0 1-16-16,0 1-17 0,-2-2-25 0,3 3-41 15,0-5-48-15,-5-13-52 0,8 27-47 0,-6-18-45 0,-2-9-83 16,6 19-644-16,-4-13-384 15</inkml:trace>
  <inkml:trace contextRef="#ctx0" brushRef="#br0" timeOffset="16983.52">9138 9646 2899 0,'16'13'-57'15,"-16"-13"6"-15,0 0 8 16,0 0-1-16,-12 31 3 0,12-31-4 0,-15 21 10 16,7-11 3-16,-1 1 40 0,1 0 4 15,-3-1 7-15,-1-1 6 0,0 1 12 0,0-3 6 16,0 4 7-16,12-11-1 16,-24 14 3-16,11-6-2 0,3-4 6 0,10-4-6 15,-22 7-1-15,22-7-3 0,-18 0-4 0,18 0-8 0,0 0-6 16,-24-9-7-16,24 9-4 15,-8-15-8-15,8 15 1 0,-4-21-3 0,4 21 1 16,2-23-1-16,-2 23 10 16,8-20 4-16,-8 20 14 0,13-16 4 0,-13 16 8 0,17-12 15 15,-17 12 12-15,19-6 14 16,-19 6 10-16,25 0 0 0,-25 0 0 0,30 8-7 16,-15 0-8-16,-1-1-8 0,2 4-8 0,-2-3-6 0,-1 2-8 15,2 1-9-15,0 1-3 16,-3-1-13-16,1-1-24 0,0 0-41 0,-3-1-48 15,1-2-66-15,2 1-65 16,-5-4-88-16,-8-4-170 0,19 10-498 0,-13-10-415 0</inkml:trace>
  <inkml:trace contextRef="#ctx0" brushRef="#br0" timeOffset="17663.59">9715 9022 2986 0,'0'0'-18'0,"0"0"21"0,0 0-3 16,0 0 9-16,0 0-1 0,0 0 3 15,0 0 14-15,0 0 8 0,0 0 4 0,0 0 1 16,53 5-5-16,-53-5-4 16,24 0-4-16,-24 0-2 0,25 0-5 0,-25 0-7 15,28 0-26-15,-28 0-47 0,23 2-43 16,-10-2-43-16,-3 0-63 0,-10 0-143 0,15-3-387 16,-15 3-16-16</inkml:trace>
  <inkml:trace contextRef="#ctx0" brushRef="#br0" timeOffset="17863.12">9866 8933 2338 0,'-19'-4'46'0,"19"4"16"0,0 0-2 0,0 0 9 16,0 0 10-16,-13 29 13 16,13-29 15-16,-4 23 5 0,2-10 3 0,2-13-5 15,-4 32-12-15,2-16-11 0,2 2-11 0,0 0-10 0,2 0-16 16,-2-18-28-16,4 32-44 15,-2-17-45-15,4-1-63 16,-1 0-47-16,-1-6-72 0,2 3-136 0,0-7-406 16,-6-4-99-16</inkml:trace>
  <inkml:trace contextRef="#ctx0" brushRef="#br0" timeOffset="18453.02">10255 8736 2305 0,'-6'-18'-62'0,"6"18"16"0,-11-11 27 0,11 11 21 15,-14-10 19-15,14 10 21 16,-20-2 23-16,20 2 29 0,0 0 19 0,-31 6 8 16,18 0-4-16,13-6-5 0,-19 15-15 0,13-5-5 15,6-10-11-15,-11 22-7 0,9-9-10 16,2-13-4-16,2 22-9 0,-2-22-3 0,11 21-8 15,-5-12 3-15,-6-9-11 16,15 16-1-16,-5-10-7 0,-10-6 1 0,22 5-12 16,-10-3-11-16,-12-2-11 0,0 0-7 15,34-4-7-15,-23-4 3 0,-11 8 0 0,23-14 2 16,-12 2 6-16,-5 1 0 16,2-5 4-16,-2 0 3 0,-1-2 2 0,0-6 7 15,-3 0 12-15,0 0 15 0,2-2 19 0,-4 4 10 0,2 3 14 16,0 0 7-16,-2-1-1 15,0 20 3-15,2-28-7 0,-2 28-2 16,0-21 0-16,0 21 17 0,0 0 5 16,0 0 10-16,0 0-8 0,0 0-9 0,0 0-4 0,0 0-13 15,0 0-6-15,-8 53-8 16,8-53-8-16,2 39-3 0,0-18-9 0,2 5-12 16,0 0-17-16,-2 0-29 0,3 0-40 15,-1-1-50-15,-2 0-64 0,2 1-70 0,-2-5-90 16,5 3-190-16,-7-3-86 0,2-1-315 0,-2 0-326 15</inkml:trace>
  <inkml:trace contextRef="#ctx0" brushRef="#br0" timeOffset="18653.27">10257 9277 2866 0,'0'0'2'15,"0"0"-4"-15,0 0-2 0,0 0 1 0,18 7-1 16,-18-7 5-16,0 0-5 0,0 0 3 16,42-13-5-16,-30 7-6 0,5 1-27 0,-2-1-29 15,2 2-32-15,1-1-38 16,-2-1-68-16,-16 6-144 0,26-8-264 0,-16 6 174 16</inkml:trace>
  <inkml:trace contextRef="#ctx0" brushRef="#br0" timeOffset="18983.12">10459 9376 1823 0,'-2'14'17'15,"2"-14"10"-15,0 0 1 0,0 0-10 0,-7 18 1 16,7-18 3-16,0 0 9 16,-12 11 33-16,12-11 29 0,-18 8 38 0,18-8 28 0,-22 10 20 15,8-5 6-15,0 3 1 0,-1-3-15 0,2 1-21 16,0 2-13-16,1 0-19 15,12-8-14-15,-20 11-11 0,12-3-10 16,8-8-13-16,-10 13-8 0,10-13-20 0,-2 15-14 16,2-15-22-16,0 0-21 0,14 29-22 0,-4-17-19 15,4 1-9-15,0 0-4 16,-1 0 8-16,2 2 0 0,0 1 18 0,-3-3 9 16,0 3 14-16,-4-6 22 0,0 4 24 0,-4-1 14 0,-4-13 5 15,2 20 2-15,-2-20-4 16,-4 19-5-16,4-19-10 0,-12 13-27 0,12-13-41 15,-16 8-48-15,16-8-59 16,-14 1-59-16,14-1-103 0,0 0-617 0,-26-15-335 0</inkml:trace>
  <inkml:trace contextRef="#ctx0" brushRef="#br0" timeOffset="19283.16">10645 8579 2865 0,'0'0'-4'0,"0"0"14"0,30 25-3 15,-24-10 0-15,2 7-3 16,2 0 15-16,2 5-8 0,0 5 8 0,1 0-6 0,4 7 1 15,-7-3 1-15,3 6 0 16,-1 2 3-16,-2 1 3 0,-2 1-1 0,0 0-2 16,-4-5-1-16,-2 4-9 15,0-4-20-15,-2 2-61 0,-2 0-51 0,-4-1-62 0,-6 2-140 16,-2 0-415-16,-4-2-16 16</inkml:trace>
  <inkml:trace contextRef="#ctx0" brushRef="#br0" timeOffset="21273.12">6339 11208 2240 0,'-21'2'25'0,"21"-2"26"0,0 0 21 0,-14 3 12 0,14-3 16 16,0 0 19-16,0 0 23 0,0 0 28 0,0 0-2 15,0 0 4-15,0 0-3 16,0 0-5-16,0 0-4 0,0 0-10 0,0 0-16 15,0 0 9-15,0 0-15 0,0 0-18 16,63 1-24-16,-47-2-31 0,-16 1-39 0,36-6-46 16,-20 4-55-16,0 0-61 15,-1-2-57-15,0 0-60 0,-4 0-98 0,-1 0-136 0,-10 4-431 16,8-7-339-16</inkml:trace>
  <inkml:trace contextRef="#ctx0" brushRef="#br0" timeOffset="21393.47">6413 11121 3055 0,'0'0'121'0,"-14"-8"0"0,14 8-15 16,0 0-10-16,0 0-12 0,0 0-15 16,0 0-14-16,0 0-30 0,46-8-40 0,-31 7-70 15,4-2-68-15,0 3-63 16,-19 0-115-16,36-1-560 0,-19-2-272 0</inkml:trace>
  <inkml:trace contextRef="#ctx0" brushRef="#br0" timeOffset="21823.47">7340 10953 2624 0,'0'0'-53'0,"0"0"38"0,-6-23 16 16,6 23 20-16,-10-13 3 16,10 13 17-16,-13-10 23 0,13 10 16 0,-15-10 14 15,15 10 13-15,-19-5 8 16,19 5 1-16,-21-2-1 0,21 2 2 0,-23 2-4 0,23-2 0 16,-26 5-7-16,12 2-1 0,-2-1-4 0,2-1 0 15,-1 3-4-15,0 1 9 16,0-1-4-16,3 2-13 0,-1 1-7 0,2-1-3 0,3 3-11 15,-1-2-4 1,3 1-4-16,6-12-6 0,-4 20-2 0,4-20-11 0,2 19 0 16,-2-19-2-16,13 19-8 15,-3-10 6-15,3-5-13 0,4 3-4 0,1-3-9 0,6-1-16 16,-1 1-12-16,3-3-20 16,-2 2-29-16,0-3-32 0,2 0-43 0,-3 0-50 15,3 0-45-15,-6-3-50 0,0 2-93 0,-1 1-129 0,-7-2-459 16,2 0-411-16</inkml:trace>
  <inkml:trace contextRef="#ctx0" brushRef="#br0" timeOffset="22383.09">7548 11062 2809 0,'0'0'-116'0,"0"0"32"0,0 0-7 16,0 0-1-16,0 0 2 0,0 0 1 0,0 0 3 16,0 0 10-16,49-16 13 0,-37 9 12 0,2 1-6 15,-2-1 4-15,2-1 15 16,2 0 14-16,-4 1-1 0,1-5 15 0,-1 3 7 0,-1-1 2 15,-11 10 4 1,15-21-5-16,-11 12 19 0,-4 9 9 0,2-17 13 0,-2 17 21 16,0 0 28-16,-14-18 3 15,14 18 13-15,-22-6 12 0,22 6 7 0,-27 0 11 0,27 0 14 16,-36 9-2-16,16-2 7 16,4 1-6-16,-1 3-8 0,2-1-5 0,2 2-14 15,1 1-9-15,4-2-7 0,0 2-12 0,8-13-10 16,0 23-4-16,0-23-10 0,12 23-3 15,-2-14-11-15,2-1-8 0,8-2-15 16,-1-1-33-16,7 1-34 0,-4-4-47 16,2-2-48-16,1 0-40 0,-1-2-57 0,0-2-65 15,-2 1-146-15,1-5-443 0,-3-2-252 16</inkml:trace>
  <inkml:trace contextRef="#ctx0" brushRef="#br0" timeOffset="22593.09">7825 10650 2726 0,'0'0'97'0,"8"-24"31"16,-8 24-14-16,0 0-21 0,0 0-14 16,20-8-11-16,-20 8-6 0,17-5-7 15,-17 5-7-15,21-9-11 0,-8 6-18 0,-1-3-30 0,-12 6-21 0,30-9-35 16,-13 3-44-16,-2 1-50 15,0-2-75-15,-3 1-175 0,3 2-363 0,-15 4-71 16</inkml:trace>
  <inkml:trace contextRef="#ctx0" brushRef="#br0" timeOffset="22793.36">8109 10478 2344 0,'27'19'65'0,"-27"-19"28"15,0 0-15-15,0 0-6 16,16 7-6-16,-16-7-6 0,0 0-3 0,24 0 0 16,-24 0 9-16,26-3-5 15,-26 3-7-15,31-5-8 0,-11 1-4 0,-1 1 2 0,-2-1-33 16,2-3-47 0,0 4-62-16,-2-1-60 0,-3-2-108 0,2 0-552 0,-4 1-144 15</inkml:trace>
  <inkml:trace contextRef="#ctx0" brushRef="#br0" timeOffset="23113.07">8304 10359 2649 0,'0'0'80'15,"0"0"-13"-15,0 0-18 16,0 0-6-16,0 0-5 0,0 0-2 0,0 0 2 16,0 0-1-16,0 0-2 0,0 0-2 0,0 0 4 15,0 0-7-15,0 0 3 0,0 0 10 16,0 0 4-16,0 0 5 0,0 0 1 0,0 0 6 15,0 0-6-15,0 0 5 16,0 0-6-16,0 0-3 0,0 0-4 0,16-26-9 16,-16 26-15-16,0 0-14 0,0 0-23 15,0 0-18-15,0 0-12 0,0 0-6 0,0 0-2 16,0 0 4-16,0 0 4 16,0 0 7-16,0 0 3 0,0 0 4 0,0 0 14 15,0 0-9-15,0 0 4 0,0 0 0 0,0 0 7 0,0 0 0 16,0 0 3-16,0 0-3 15,0 0 6-15,0 0-12 0,0 0-18 0,0 0-39 16,12-1-51-16,-12 1-95 16,0 0-228-16,0 0-256 0,0 0 32 0</inkml:trace>
  <inkml:trace contextRef="#ctx0" brushRef="#br0" timeOffset="23543.05">8416 10340 2052 0,'0'0'-24'0,"0"0"45"16,11 13 29-16,-11-13 26 15,0 0 34-15,0 0 28 0,0 0 17 0,-9 29 9 16,9-29-10-16,0 0-10 16,-11 21-15-16,7-12-15 0,4-9-10 0,-10 15-13 0,1-7-8 15,3-1-11-15,-2 0 1 0,-4 0-6 0,2 1 6 16,-2-3 1-16,12-5 5 15,-24 9-3-15,9-4-1 0,1-2-2 0,14-3-5 16,-28 4-7-16,16-2-4 0,12-2-8 16,-26 0-2-16,26 0-7 0,-25-6 0 0,25 6-4 15,-22-9-4-15,14 1-10 16,8 8-5-16,-14-20-10 0,8 8-5 0,6 12-2 0,-4-23 0 16,4 23-5-16,0-20 4 0,0 20 1 0,4-18 1 15,-4 18 9-15,12-11 17 16,-12 11 14-16,0 0 13 0,25 0 9 0,-25 0 7 0,23 11 5 15,-10-1-35-15,1-1 1 16,2 5-11-16,0-1 6 0,-1 0-7 0,2 2-5 16,0 0-2-16,0 1-7 15,0-3-21-15,-3 0-28 0,2-3-42 0,-6-1-67 16,3 4-94-16,-3-6-75 0,-1-2-165 16,-9-5-116-16,11 8-5 0,-11-8-257 15,0 0-209-15</inkml:trace>
  <inkml:trace contextRef="#ctx0" brushRef="#br0" timeOffset="23713.53">8492 10521 2742 0,'0'0'129'16,"19"-4"24"-16,-19 4-17 0,23-6-20 0,-5 2-13 16,-2-2-11-16,1 2-8 0,0 1-11 0,2-2-20 15,-2-1-43-15,-2 1-44 0,-1-2-48 16,2 3-62-16,-2-4-46 0,-5 5-73 0,1-3-129 15,-10 6-408-15,11-11-108 16</inkml:trace>
  <inkml:trace contextRef="#ctx0" brushRef="#br0" timeOffset="23903.57">8677 10376 2562 0,'0'0'130'0,"0"0"27"16,0 0-9-16,0 0 5 0,0 0 0 0,0 0 8 15,0 0 12-15,-14 25 0 0,14-25-12 0,0 0-12 0,9 30-13 16,-9-30-11-16,7 25-21 15,-3-12-4-15,2 3-17 0,-2-1-4 16,2-1-22-16,-1 0-19 0,1 2-32 16,0-2-32-16,3-4-47 0,0 2-49 0,-1-1-60 0,2-1-47 15,1-1-99-15,2-1-168 16,-3 0-106-16,3-3-253 0,2-1-202 0</inkml:trace>
  <inkml:trace contextRef="#ctx0" brushRef="#br0" timeOffset="26013.23">10018 10805 2518 0,'-12'-4'-57'16,"12"4"42"-16,-24-6 21 15,24 6 39-15,-34 0 17 0,15 0 16 0,19 0 24 16,-36 4 7-16,20-2 8 0,-2 2 1 16,2-1-10-16,1 3-1 0,15-6-13 0,-24 12-8 15,14-7-7-15,10-5-4 16,-10 15-9-16,10-15-5 0,-4 19-8 0,4-19-5 16,0 0-5-16,10 27-3 0,-4-18-5 0,-6-9 0 0,21 18-5 15,-10-12 3-15,-3 1-9 16,-8-7 1-16,21 10-3 0,-10-6-2 0,-11-4-5 15,21 1-3-15,-21-1-8 16,22 0-4-16,-22 0-6 0,18-5-1 0,-18 5-3 0,17-10-1 16,-17 10-1-16,18-15 0 15,-12 5 1-15,0-3-1 0,-2 0 4 0,2-3 1 16,-4-3 1-16,2 0 0 16,-1-3 1-16,0-5 3 0,1 0 5 0,-2-3 4 0,2 1 2 15,0-1 6-15,-2-1 9 0,0 3 9 0,0-3 1 16,0 5 13-16,0-1 6 15,-2 4 8-15,5 4 6 0,-3 0 2 0,0 2-3 16,-2 17-8-16,2-27-7 0,0 16-9 16,-2 11-4-16,2-17 1 0,-2 17-2 0,0 0-7 15,0 0-5-15,0 0 2 16,0 0-1-16,0 0 4 0,0 0-6 0,5 51 6 0,-5-32 11 16,2 2 3-16,0 3 4 0,2 1-4 0,-2 2-2 15,5 0 3-15,-3 0-31 16,2-3 2-16,0 4-6 0,2-1 1 15,2-2-1-15,-2-3-8 0,0 4-15 0,-2-5-13 16,3-2-25-16,-2-2-34 0,-1-2-43 0,-2 0-58 16,5-1-53-16,-3-3-37 15,-2-1-77-15,-4-10-116 0,6 15-102 0,-2-10-329 0,-4-5-280 16</inkml:trace>
  <inkml:trace contextRef="#ctx0" brushRef="#br0" timeOffset="27138.21">10313 10787 2736 0,'-9'-16'-3'0,"9"16"41"0,0 0-8 15,0 0 2-15,0 0-4 0,0 0-10 0,0 0 1 16,-5-16 4-16,5 16-6 16,0 0 6-16,0 0 5 0,0 0 2 0,0 0 5 0,0 0 1 15,0 0 3-15,0 0-2 16,5-27-8-16,-5 27 0 0,0 0 0 0,5-15 10 16,-5 15 8-16,0 0 6 0,2-21 6 0,-2 21 3 0,2-17 3 15,-2 17 2-15,0 0-4 16,2-25-7-16,-2 25-5 0,2-17-7 0,-2 17 2 15,0-17 3-15,0 17 2 16,0 0 0-16,0-21-7 0,0 21-1 0,0 0-9 0,2-15 1 16,-2 15-5-16,0 0 10 15,0 0 14-15,0 0 2 0,0 0 4 0,0 0 4 16,0 0-1-16,0 0 4 16,0 0 1-16,0 0 16 0,-8 59-4 0,6-44-7 0,2 2-3 15,0-17-12-15,0 34-5 0,0-14-4 16,0-3-7-16,0 2-4 0,0 0-6 15,0-2 1-15,2 2-25 0,-2-19-24 0,0 33-33 16,2-22-47-16,-2-11-55 0,2 25-66 16,0-16-57-16,0 1-71 0,-2-10-141 0,2 15-109 15,-2-15-341-15,2 11-355 16</inkml:trace>
  <inkml:trace contextRef="#ctx0" brushRef="#br0" timeOffset="27513.45">10501 10677 2793 0,'0'0'-35'0,"0"0"67"0,0 0 29 15,-36 8 23-15,36-8 16 16,-13 12 20-16,13-12 17 0,-14 20 9 0,5-9-1 0,0 1-3 16,3 1-22-16,6-13-9 0,-10 27-10 0,6-13-15 15,2 0-8-15,2-14-8 16,-2 27-6-16,2-13-7 0,0-14-9 0,6 24-3 15,-4-12-7-15,-2-12-20 0,12 19-34 16,-4-12-40-16,-8-7-51 0,18 12-62 0,-8-9-47 16,-1 0-64-16,-9-3-132 15,18 1-134-15,-18-1-300 0,16-7-189 0</inkml:trace>
  <inkml:trace contextRef="#ctx0" brushRef="#br0" timeOffset="27663.14">10513 10776 2612 0,'0'0'83'0,"0"0"26"0,0 0-17 0,11-14-12 16,-11 14-15-16,0 0-13 16,23-4-5-16,-8 1-5 0,-15 3-8 0,30-4-41 15,-14 0-37-15,2 3-48 16,-1-3-32-16,0 2-53 0,-2-5-78 0,-15 7-526 0,24-8-77 16</inkml:trace>
  <inkml:trace contextRef="#ctx0" brushRef="#br0" timeOffset="27823.1">10660 10668 2497 0,'0'0'158'0,"-24"10"27"0,24-10-19 16,-16 16-19-16,10-5-18 15,6-11-11-15,-10 25-10 0,6-11-18 0,2 1-9 16,2-15-12-16,-2 28-7 16,4-12-23-16,-2-16-28 0,0 26-35 0,2-13-53 0,0 3-65 15,-2-16-56-15,4 19-75 0,-4-19-155 0,0 17-407 16,0-17-170-16</inkml:trace>
  <inkml:trace contextRef="#ctx0" brushRef="#br0" timeOffset="27983.2">10757 10758 2793 0,'0'0'166'0,"21"-3"4"0,-21 3-15 16,0 0-15-16,18 13-10 0,-18-13-11 0,8 15-7 15,-4-4-14-15,-4-11-10 16,4 20-13-16,-2-7-12 15,-2-13-27-15,-2 25-41 0,2-25-59 0,-8 31-81 0,0-17-68 16,-6 2-122-16,-2 1-183 0,-3 0-356 0,-7-1-239 16</inkml:trace>
  <inkml:trace contextRef="#ctx0" brushRef="#br0" timeOffset="29203.07">7057 11433 2596 0,'0'0'13'16,"0"0"49"-16,0 0 13 0,0 0-11 0,0 0 1 15,0 0-8-15,0 0-3 0,0 0-2 0,0 0-7 16,23 36 0-16,-17-28-5 0,-6-8 0 15,11 10-3-15,-2-4 6 0,-9-6-1 0,16 7-7 16,-7-6-2-16,2 2-1 16,-11-3-14-16,21 0-15 0,-21 0-12 0,23-4-13 15,-23 4-3-15,23-11-7 16,-11 7-1-16,4-2-3 0,-16 6 0 0,27-11 2 0,-14 7 4 16,4 0-3-16,-17 4 0 0,26-6-8 0,-14 5 19 15,-12 1-5-15,28 0 8 0,-28 0 3 16,27 1-16-16,-12 1-1 0,-15-2-7 15,27 2-18-15,-14 0-7 0,2-2-15 16,-2 0-9-16,-13 0-5 0,30-4-15 0,-18 1-3 16,2-1-9-16,2-2 0 0,0-2 22 15,-1 0 26-15,0 1 24 0,2-5 26 0,1 5 36 16,-4 0 33-16,5 0 44 16,-2 2 49-16,0 1 39 0,0 2 21 0,-2 1 5 0,3 2-22 15,-2 1-17-15,0 2-20 0,-1 0-17 16,2 1-19-16,-4-1-19 0,1 0-16 15,2 0-15-15,-4 1-17 0,1 0-19 0,-3-4-11 16,-10-1-7-16,24 2-2 0,-14-2 4 16,-10 0-7-16,22 0 6 0,-22 0 4 0,18-2 0 15,-7 1 4-15,-11 1-1 16,19-5 1-16,-8 4-3 0,-11 1-5 0,19-2 4 0,-8 0-7 16,-11 2-6-16,0 0-31 0,27 0-41 0,-27 0-58 15,17 2-45-15,-17-2-48 16,12 0-117-16,-12 0-521 0,0 0-217 0</inkml:trace>
  <inkml:trace contextRef="#ctx0" brushRef="#br0" timeOffset="34953.19">7536 11849 2559 0,'0'0'-44'0,"0"0"38"0,-12-14 21 0,12 14-6 16,0 0-4-16,0 0 7 0,0 0-3 16,0 0 18-16,0 0 14 0,0 0 18 0,0 0 10 15,0 0 2-15,0 0 12 16,0 0 10-16,0 0 2 0,0 0-5 0,0 0-9 16,0 0-6-16,0 0-8 0,0 0-7 0,0 0-6 0,0 0-8 15,0 0-5-15,0 0-11 16,0 0 1-16,0 0-9 0,20 47-9 0,-20-47-5 15,12 16-6-15,-3-6-2 16,-1-1-1-16,3-1 1 0,0 2 0 0,1-1-5 0,-2 2 5 16,4 1-4-16,-2-1-5 15,1 1-4-15,2-1-6 0,0 2-15 0,-1 0-6 16,4 1-1-16,-4-1 2 16,3 1 3-16,0-1 3 0,0 0 4 0,0 0-1 0,-2-1 3 15,-1 4 7-15,4-3 3 0,-4 1 4 0,1-1 3 16,-2-2-3-16,0 2 5 15,-3-1 0-15,5 3 4 0,-4-4-3 0,1 1 2 16,1 1 1-16,-2-2 1 0,1 3-4 16,3-1-9-16,-3-3-4 0,4 6-11 0,0-6-10 15,-3 2 5-15,4 2 10 16,2-1 8-16,-2-2-2 0,0 2 4 0,3-1 2 0,-4 1 6 16,5-1-1-16,-2-2-3 15,2 2 7-15,-1 2 1 0,2-3 0 0,0 0-5 16,1 2 6-16,-1-2-4 0,0 2-7 0,2-4-6 15,-1 3 3-15,-1-1-2 0,0 1-7 16,2-1 9-16,-3-2-9 0,3 3 1 0,-4-1-7 16,2 1 4-16,-1 1-7 15,0-1-2-15,0-3-10 0,3 3 11 0,-4-3-6 0,2 3 17 16,-1-5 1-16,3 3 4 16,-4-1 9-16,4-1 4 0,-1 0-1 0,0-1-1 15,-2 1-8-15,5 0 14 0,-3-3 9 0,0 3 3 16,0-2-9-16,1-3 8 0,-3 1-5 15,5 2-6-15,-5-5 5 0,2 4-1 0,1 0-4 16,-4-1 6-16,4-2 2 16,-3 1-10-16,-2 1 10 0,0 0-5 0,2 0 4 15,-2 0-7-15,0-3 5 0,3 4 4 16,-4-4-15-16,0 1-5 0,0 0-4 16,-1 0 7-16,3 0-6 0,-4-1-12 0,4 2 3 0,-4-2 1 15,-16-1 4-15,32 3 10 16,-17-1 1-16,-1 0 1 0,-14-2 4 0,28 1 5 0,-15 1 10 15,-13-2-6-15,25 6-4 16,-10-4-14-16,-15-2-1 0,26 1-5 0,-14 2-10 16,-12-3-3-16,28 4 0 15,-15-2-4-15,-13-2 7 0,25 1 2 0,-12 1-3 0,-13-2 4 16,22 2-4-16,-22-2 7 16,26 0 1-16,-26 0 7 0,26 2 1 0,-26-2 2 15,23 0-1-15,-23 0 1 0,22 0 3 0,-22 0-2 0,20 2-2 16,-20-2-5-16,22-2 3 15,-22 2 4-15,17 2-2 0,-17-2-5 0,0 0 1 16,22-2 0-16,-22 2 11 16,0 0 2-16,20 2 8 0,-20-2 2 0,0 0 2 0,0 0 6 15,0 0 2-15,21-2 5 16,-21 2 5-16,0 0 1 0,0 0-6 0,0 0 19 16,0 0-8-16,0 0 5 0,19 2-7 0,-19-2-9 0,0 0-6 15,0 0-30-15,11 2-36 16,-11-2-67-16,0 0-155 0,0 0-203 0,0 0 358 15</inkml:trace>
  <inkml:trace contextRef="#ctx0" brushRef="#br0" timeOffset="40543.35">9877 12554 1366 0,'0'0'28'0,"4"-19"25"16,-4 19 4-16,0 0 6 16,2-23-5-16,-2 23-3 0,0-19-5 0,0 19-20 0,-2-21-1 15,2 21 12-15,0-26-12 16,0 26 12-16,0-22 5 0,0 22 12 0,0-21 26 16,0 21 12-16,-2-19 8 0,2 19-4 0,-4-17-10 0,4 17-9 15,-5-19-16-15,5 19-21 16,-4-18-13-16,4 18-13 0,-7-16-11 0,7 16-13 15,-6-20-8-15,6 20-14 16,-4-22-3-16,0 8 7 0,4 14-13 0,-2-26 13 0,2 26-12 16,-2-29-4-16,2 12-9 15,-3-2-2-15,3 19-9 0,0-37-7 0,-4 17-14 16,4 1-10-16,-2-3-28 16,-2-2-40-16,2-1-51 0,0 0-305 0,-3 5 311 15</inkml:trace>
  <inkml:trace contextRef="#ctx0" brushRef="#br0" timeOffset="40693.01">9782 11651 1418 0,'0'0'-29'0,"0"0"5"16,0 0-2-16,0 0-12 0,-2-14-19 0,2 14-17 15,0 0-24-15,0 0-8 16,0 0-213-16,0 0 104 0</inkml:trace>
  <inkml:trace contextRef="#ctx0" brushRef="#br0" timeOffset="41193.18">9782 11620 956 0,'0'0'50'0,"0"0"16"0,0 0 11 0,0 0 7 16,0 0 0-16,0 0-12 15,0 0-19-15,0 0 1 0,0 0-2 0,10-15-8 16,-10 15-9-16,0 0-13 0,0 0-7 16,0 0-4-16,0 0-7 0,19-2-11 0,-19 2 2 15,0 0 5-15,21-2 0 0,-21 2 2 0,0 0-4 16,29 0 4-16,-29 0-1 0,24 2 13 15,-24-2-6-15,28 0 0 0,-10 0 2 0,-1 2 13 16,3-2 13-16,-2 2-6 16,4-1-2-16,-1-1 1 0,0 0-5 0,0 2 7 15,3-2-13-15,-4 3-2 0,4-3 1 16,-1 0-4-16,1 0 3 0,-2 0-4 0,4 0 13 16,-3 0-17-16,1 0 0 15,2 0 9-15,-4-3 9 0,2 3-10 0,3-2-4 16,1-1 9-16,-1 1 27 0,1 0-24 0,0 0 15 0,-1 0-13 15,0-1-3-15,1 0-1 16,-5 2-10-16,1-2-3 0,1 2-10 0,-2-1 2 16,-2 0-1-16,3 0-6 0,-3 0-2 15,0-1 5-15,0 3 11 0,1-3 6 0,-2 2-8 16,0-1 0-16,-20 2-8 16,37 0 4-16,-17-2 1 0,-2 2-3 0,2-2-5 15,-1 0 1-15,2 2-1 0,-2-1 2 16,1-2-8-16,-20 3 7 0,35 0-7 0,-14 0 8 15,-2-1 8-15,1 1-2 0,-2-3 23 0,-18 3 0 16,38 0 7-16,-21 0 11 16,-17 0-1-16,34-4 3 0,-19 3 2 0,2 1-15 0,-17 0-14 15,30-4-7-15,-17 2-17 16,-13 2 2-16,22-1-1 0,-22 1-26 0,26 0-4 16,-26 0-14-16,24 0-21 0,-24 0-12 0,18 1-14 0,-7-1-15 15,-11 0-34-15,14 4-64 16,-14-4-373-16,14 3 220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30T13:41:57.6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31874 4161 1193 0,'0'0'-60'0,"0"0"9"0,0 0 7 15,0 0 6-15,0 0 1 0,0 0 3 16,0 0 16-16,0 0 12 0,0 0 10 0,0 0 16 15,0 0 5-15,0 0 5 0,0 0 17 0,0 0 22 16,0 0-2-16,0 0 22 16,0 0 3-16,0 0 17 0,0 0 13 15,0 0-2-15,0 0 16 0,0 0-9 0,0 0 4 16,0 0 7-16,0 0 4 0,0 0-10 0,0 0 3 16,0 0 5-16,0 0-4 15,0 0 0-15,0 0-12 0,0 0-9 0,-23 2-11 16,23-2-15-16,0 0-6 0,0 0-9 0,0 0-9 0,0 0-4 15,0 0-9-15,-21 0-6 16,21 0-4-16,0 0-3 0,0 0-4 0,0 0-6 16,0 0-1-16,-17-17-4 15,17 17-5-15,0 0-1 0,-6-15-4 0,6 15-2 16,0 0-2-16,0 0-5 0,0 0 2 16,0 0-2-16,0 0 0 0,0 0-1 0,16-24 0 15,-16 24 1-15,0 0-1 16,0 0 4-16,0 0 5 0,0 0 5 0,28 27 13 15,-28-27 4-15,4 19 1 0,-4-19 0 0,0 21-6 0,0-21 0 16,-4 21-2-16,4-21-6 16,-15 26 0-16,4-14-3 0,1 1-13 0,-2 0-35 15,-6-1-40-15,2 2-51 16,-2 1-50-16,1-1-53 0,1 0-46 0,-4 0-86 16,4-1-625-16,-2-2-435 0</inkml:trace>
  <inkml:trace contextRef="#ctx0" brushRef="#br0" timeOffset="619.97">31569 4185 2872 0,'6'-13'-113'0,"-6"13"28"0,0 0 16 16,0 0 20-16,0 0 11 0,0 0 23 0,0 0 26 16,10-13 22-16,-10 13 11 15,0 0 14-15,0 0 7 0,0 0 9 0,0 0 4 16,0 0 2-16,0 0-3 0,0 0 4 0,0 0-5 0,0 0-2 15,0 0 8-15,0 0 0 16,0 0-1-16,0 0 1 0,0 0 1 0,0 0-9 16,0 0 0-16,0 0-11 15,0 0-4-15,0 0-7 0,0 0-2 0,0 0-1 16,0 0 5-16,0 0 5 0,0 0 4 16,0 0 5-16,0 0 5 0,0 0-1 0,0 0 2 15,0 0 20-15,0 0-5 16,0-20-9-16,0 20-7 0,0 0-5 0,0 0-17 15,0 0 13-15,0 0-14 0,0 0 3 0,0 0 0 0,0 0-3 16,0 0-20-16,0 0 8 16,0 0 8-16,0 0 2 0,0 0 4 0,0 0-4 15,0 0 5-15,0 0-8 16,0 0-4-16,0 0-4 0,0 0-3 0,0 0-4 0,0 0-7 16,0 0-1-16,0 0-3 15,0 0-1-15,0 0-3 0,0 0-1 0,0 0 2 16,0 0-5-16,0 0 0 0,0 0-4 15,0 0 2-15,0 0-1 0,0 0-5 16,0 0 5-16,0 0-4 0,-18 62 1 0,8-47 1 0,-3 3-28 16,0 1-35-16,-6 3-53 15,-5 1-61-15,2 2-78 0,-4-2-68 0,1 0-151 16,-1 1-147-16,-1-1-26 0,2-2-352 16,1-2-460-16</inkml:trace>
  <inkml:trace contextRef="#ctx0" brushRef="#br0" timeOffset="1509.64">31290 4187 2932 0,'0'0'-135'0,"0"0"34"16,0 0 26-16,0 0 19 15,0 0 18-15,0 0 22 0,0 0 31 0,0 0 24 0,0 0 16 16,0 0 11-16,0 0 17 0,0 0 4 0,0 0 2 15,0 0-7-15,0 0 1 16,0 0 2-16,0 0 3 0,0 0-3 0,0 0-2 0,0 0-2 16,0 0 0-16,0 0-8 15,0 0-5-15,0 0-4 0,0 0-4 0,0 0-9 16,0 0-3-16,-34 10-5 16,34-10-5-16,0 0-2 0,0 0-2 0,0 0-5 15,0 0 1-15,0 0-4 0,15-34-2 16,-15 34-4-16,0 0 1 0,0 0 18 0,0 0 16 15,0 0 2-15,0 0 1 0,0 0 5 0,0 0-7 16,0 0-5-16,15 51 1 16,-15-51-9-16,-8 28-8 0,1-11-2 0,-2-1-2 0,-1 1-28 15,-1 0-46-15,-3-2-57 16,-2 1-70-16,2-1-76 0,-4-1-103 0,4-5-174 16,-5 2-103-16,2-3-229 15,0-3-209-15</inkml:trace>
  <inkml:trace contextRef="#ctx0" brushRef="#br0" timeOffset="2539.55">31004 4118 2456 0,'0'0'-94'0,"0"0"22"0,0 0 16 0,0 0 22 16,0 0 43-16,0 0 35 16,0 0 36-16,0 0 24 0,0 0-5 0,0 0 14 0,0 0 0 15,0 0 1-15,-2 56-2 16,-2-37-3-16,-1 0-13 0,-1 3-6 0,0 0-10 16,-4-1-12-16,-2 0-3 15,0 0-24-15,2-2-49 0,-3 0-47 0,2-2-52 0,-4 0-48 16,3-2-60-16,-2-5-77 0,2 1-539 0,2-5-165 15</inkml:trace>
  <inkml:trace contextRef="#ctx0" brushRef="#br0" timeOffset="3117.11">30763 4259 2455 0,'0'0'-59'0,"0"-22"34"0,0 22 18 16,0 0 22-16,0 0 18 0,0 0 22 0,0 0 20 16,0 0 16-16,0 0 19 0,0 0 12 15,0 0 9-15,0 0 5 0,-32 44 4 16,26-30 3-16,-3 0-3 0,1 8-2 16,-3-3-6-16,0 1-16 0,-1 3-3 0,0 0-6 15,-4 4-7-15,2-1-10 0,-3 3 2 0,0 0-6 16,-2 1-5-16,1 1-4 0,0-1-14 0,-3 4-5 15,-3 5-2-15,4-3-12 16,-6 1-18-16,2 4-6 0,-1-3 0 0,-3 0-1 0,-6 15-3 16,-1-2 0-16,5-8-4 15,2-5 2-15,-10 14-2 0,7-11-5 0,3-3 5 16,-8 11-1-16,5-9-1 16,3-1-3-16,0-3 0 0,-1 0 0 0,-1 1-2 15,0-1 2-15,3-4-1 0,-3 3 0 16,-2-5 2-16,3 0-3 0,-3-2 2 0,-2-1 0 15,-2-2-2-15,0-2-3 0,1-2 6 0,-4 0 4 0,3-4-6 16,0-3-2-16,0-1 2 16,-4 0-3-16,0-3 3 0,-4-3-3 15,-10-2 3-15,-1-1-3 0,-1 0-1 16,-7-5 1-16,0-2-1 0,2-1 0 16,-1 1-1-16,-1-2-2 0,-2-2 3 0,7 2 0 15,-3-3-3-15,4 3 2 0,-2-3 0 16,6 2 1-16,-3-1 0 0,12 1 0 0,1 0-1 0,4-2 1 15,7 5-4-15,4-1-2 0,1 1-13 16,6-2-11-16,2 4-14 0,1-3-13 16,18 4-15-16,-18-4-19 0,18 4-37 15,0 0-60-15,0 0-75 0,0 0-153 0,0 0-182 16,27-19 8-16,-27 19-264 0,36-18-202 16</inkml:trace>
  <inkml:trace contextRef="#ctx0" brushRef="#br0" timeOffset="5589.94">24915 4237 2823 0,'0'0'-116'0,"0"0"15"0,0 0 7 0,0 0 13 15,0 0 9-15,0 0 9 16,0 0 23-16,0 0 7 0,0 0 15 0,30-31 5 15,-30 31 15-15,15-17 13 0,-7 6 21 0,3-1-2 0,-1 1 11 16,1-6 7-16,1 2 7 16,4-5 5-16,-2 1-6 0,1-2-1 15,3-3-3-15,-4-3 1 0,3-2-13 16,-2 3 0-16,-3-3-1 0,0 6 2 0,0 0-3 0,-2 3 4 16,-1-1 11-16,-3 5 1 15,-2-1-2-15,0 4-5 0,-4 13-10 0,-2-21-2 16,2 21-3-16,-7-15 0 0,7 15-6 0,-20-8 1 15,20 8-1-15,-23 0 0 0,23 0 0 16,-30 8-3-16,15-1-3 0,0 1 2 0,3 3-2 16,-2 5-1-16,4-3-3 15,0 2 6-15,2 1-5 0,3 1 3 0,0 2 2 16,5 0-2-16,3-1-5 0,4 6 1 16,-1-1-3-16,4-1-1 0,0 3-1 0,4 2-3 15,0 0 0-15,3-1-1 16,1 0-2-16,-2-1 2 0,-2 2-2 0,0-4 1 15,0-2 0-15,-1-1 2 0,-3 2 0 0,-1-5 2 0,0-2-2 16,0 0 2-16,-4-1 15 16,-5-14 17-16,4 23 16 0,-4-23-7 0,0 19 5 15,0-19 2-15,0 0 0 16,-11 20 7-16,11-20 7 0,-16 8 5 0,16-8 0 0,-21 2 8 16,21-2-3-16,-21-4-6 15,21 4-8-15,-19-13-6 0,19 13-8 0,-17-19-6 16,13 9-10-16,4 10-11 15,-4-20-22-15,4 20-20 0,4-21-29 0,-4 21-39 0,12-27-46 16,-2 13-49-16,4 5-60 0,2-2-44 0,1-3-79 16,5 3-187-16,-2 0-437 15,3-1-438-15</inkml:trace>
  <inkml:trace contextRef="#ctx0" brushRef="#br0" timeOffset="5939.9">25518 3866 2896 0,'0'0'-125'0,"0"0"25"0,0 0 25 16,0 0 26-16,0 0 23 0,0 0 11 0,0 0 36 16,-34 21 30-16,34-21 29 15,-16 22 17-15,8-10 16 0,-2 3 8 0,2 0-6 16,3 3-3-16,-4 0-6 0,0 3-8 16,5-4-11-16,-3 4-7 0,5 0-8 0,2-1-10 15,0-2-5-15,4 4-5 16,1-3-5-16,1 1-9 0,5-1-30 0,-2-2-39 15,0-3-57-15,7 0-52 0,-3-3-58 0,-1-4-82 0,1-3-163 16,1 0-399-16,-14-4-181 16</inkml:trace>
  <inkml:trace contextRef="#ctx0" brushRef="#br0" timeOffset="6119.91">25556 4062 2652 0,'0'0'22'15,"0"0"-1"-15,0 0-1 0,0 0 0 16,0 0-3-16,9-23 3 0,-9 23 14 16,18-5-7-16,-18 5-1 0,20-3-4 15,-4 1-14-15,-16 2-19 0,29-2-61 0,-13 0-49 16,0 1-62-16,-16 1-124 16,25-7-382-16,-17 5 61 0</inkml:trace>
  <inkml:trace contextRef="#ctx0" brushRef="#br0" timeOffset="6290.03">25662 3972 2082 0,'-25'0'9'0,"25"0"7"16,0 0 6-16,-14 10 27 0,14-10 20 0,0 0 14 15,-4 23 15-15,4-23 0 16,2 22-6-16,-2-22-12 0,5 26-6 0,-1-10-6 16,2-1-10-16,0 3-7 0,0-2-3 15,-2 0-7-15,3 1-29 0,-2-2-53 16,-1 1-54-16,1-5-64 0,0 1-85 0,-5-12-535 0,4 16-75 15</inkml:trace>
  <inkml:trace contextRef="#ctx0" brushRef="#br0" timeOffset="6509.71">25848 3924 2356 0,'0'0'-9'0,"12"-7"9"0,-12 7 3 0,0 0 37 15,0 0 33-15,0 0 18 0,0 0 13 0,31 25 9 16,-27-14-2-16,3 5-11 16,-3-2 3-16,0 5-9 0,-2 3-4 0,1-1-8 0,-3 5-10 15,0-1-8-15,-5 2-6 16,1 0-29-16,-2-1-58 0,-3 0-84 0,-3 3-63 16,-3-4-112-16,-1-2-614 15,-2 0-286-15</inkml:trace>
  <inkml:trace contextRef="#ctx0" brushRef="#br0" timeOffset="15889.56">16002 4292 2015 0,'-22'6'309'0,"22"-6"-130"0,0 0-74 0,0 0-27 0,0 0-8 16,0 0 7-16,0 0-11 15,0 0 1-15,0 0 5 0,0 0 8 0,0 0 3 16,0 0-4-16,0 0 1 0,0 0-6 0,0 0-3 15,0 0-8-15,0 0-5 0,0 0-5 16,36-31-8-16,-36 31-5 0,16-11-3 0,-16 11-7 16,18-14-4-16,-8 5-13 15,1 0-11-15,0-3-10 0,0 1-15 0,-1-3-3 16,-2-1 1-16,1 0-3 0,2-4 5 16,-1-4 2-16,-4 3 3 0,3-2 4 15,-3 1 3-15,-1 2 6 0,-1-2 2 16,-2 2 9-16,0 0 15 0,-2 0 7 0,0 2 2 15,0 17-2-15,-2-35-4 0,-2 20 0 0,2 0-4 0,2 15-3 16,-9-25-4-16,9 25 1 16,-4-19-3-16,4 19 0 0,-9-14 0 0,9 14-5 15,0 0 2-15,-12-5-4 16,12 5-1-16,0 0 5 0,0 0-2 0,-22 27 0 0,18-14 0 16,-2 4 2-16,2 0 3 15,-3 6-5-15,3 0 0 0,-2 4 0 0,2-1 0 16,-1 3 2-16,1 0-5 0,-3-1 2 0,5 3 0 0,-2 0-1 15,2-1 1-15,0-2-2 16,0 3 2-16,0-3 0 0,-2 1 2 16,4-3-2-16,-2-1 0 0,-2 0 6 15,2 0 2-15,0-1 5 0,-4-1 4 0,4-3 4 0,-2-1-5 16,-2-2 3-16,2 0 3 16,-2-1-5-16,-1-2 3 0,-1 0-1 0,-1-1-3 15,1-2-2-15,-3-1-2 16,1-1-1-16,10-9 0 0,-18 13 0 0,18-13-3 0,-18 8-2 15,18-8 2-15,-18 3-4 0,18-3-2 16,0 0-1-16,0 0 1 0,-29-14-3 16,29 14 1-16,-10-12-2 0,10 12 2 15,0 0 0-15,-9-19-2 0,9 19-1 16,0 0 1-16,0-18-2 0,0 18 1 0,0 0-2 0,0 0 2 16,11-19-1-16,-11 19 0 15,14-6 8-15,-14 6 9 0,21 0 9 0,-21 0 11 16,32 6 6-16,-12-2 3 0,0-1 3 0,6 3 0 0,1 1-3 15,1-1 0-15,2 0-2 16,-3-1-1-16,5 1-1 0,-2 0-6 0,-1 0-2 16,3 0 0-16,-2-3-8 15,-1 1-4-15,1-2-22 0,0-1-23 0,-1-1-42 0,1-1-64 16,0-1-85-16,-3-4-88 16,0 0-172-16,-1-3-127 0,-5-2 15 15,-2-2-270-15,-6-4-209 0</inkml:trace>
  <inkml:trace contextRef="#ctx0" brushRef="#br0" timeOffset="16559.62">16767 4017 2606 0,'0'0'-37'0,"3"-16"1"0,-3 16 2 15,0 0 2-15,0-19 3 0,0 19 2 16,0 0 16-16,0 0 5 0,0 0 12 0,0 0 20 15,0 0 23-15,0 0 15 0,0 0 12 0,0 0 10 16,0 0 13-16,-39 35 2 0,33-13 0 16,-2-1-5-16,0 1-8 0,1 5-6 15,1 0-9-15,1 0-8 0,1 3-7 16,2-2-2-16,0 3-9 0,0-1 3 0,2 2-13 16,0-3-2-16,2 0-3 0,2 0-1 15,0-3-6-15,1 0-5 0,1 0-11 0,1-3-28 16,-1-2-33-16,4-2-46 0,-2 0-43 0,4-4-60 15,-4-3-88-15,6-3-622 16,-3-1-306-16</inkml:trace>
  <inkml:trace contextRef="#ctx0" brushRef="#br0" timeOffset="16979.78">17050 4227 2667 0,'0'-19'-83'0,"0"19"17"0,0 0 4 0,-2-21 3 15,2 21 12-15,0 0 18 16,-14-15 19-16,14 15 43 0,0 0 20 0,-21 0 25 16,21 0 9-16,0 0 6 0,-25 15 5 15,14-7-5-15,11-8-7 0,-18 17-4 0,8-5-6 16,6-2-8-16,4-10-4 0,-8 25-10 0,8-25-8 15,0 22-3-15,0-22-6 16,10 25-1-16,-4-12-2 0,6 0-11 0,2 2 1 0,1 1-3 16,0-3-3-16,0 2-2 15,-3 0-5-15,6-1 4 0,-4 0-8 16,-3 0 3-16,0-2 0 0,-1 1 3 16,-4-1 9-16,1-1 23 0,-7-11 10 0,6 19 13 15,-6-19 12-15,-2 18 4 0,2-18 1 16,0 0 1-16,-17 14 4 0,17-14-7 0,-13 6-5 15,13-6-1-15,0 0-16 0,0 0-5 0,0 0-11 0,-31-17-12 16,31 17-27-16,-2-17-47 16,2 17-62-16,0 0-85 0,14-38-77 0,-6 23-146 15,6-3-168-15,-4 1-359 16,3 0-353-16</inkml:trace>
  <inkml:trace contextRef="#ctx0" brushRef="#br0" timeOffset="17199.79">17341 4147 2881 0,'0'0'18'0,"0"0"15"16,0 0-6-1,0 0-4-15,0 0-1 0,0 0 8 0,0 0-7 0,0 0 16 16,-25 42 12-16,21-30 10 16,4-12 4-16,-9 30 3 0,5-15-6 0,2 2 1 0,2-17-5 15,2 33-1-15,0-15-8 16,2-1-9-16,3-1-2 0,-1 2-6 0,3-5-13 15,-1 2-38-15,0-3-45 0,6 1-65 0,-2-4-54 16,-2-2-74-16,1 0-158 0,0-5-413 16,-11-2-158-16</inkml:trace>
  <inkml:trace contextRef="#ctx0" brushRef="#br0" timeOffset="17359.53">17426 4327 2523 0,'0'0'151'16,"0"0"13"-16,0 0-27 0,0-24-36 0,0 24-17 15,0 0-10-15,19-14-11 16,-19 14-5-16,21-7-5 0,-6 2-5 0,0 1-9 0,2 0-25 16,0 1-27-16,0-2-40 15,-1 3-49-15,2-4-52 0,-4 3-50 0,-1-5-102 16,0 5-518-16,-5-3-151 16</inkml:trace>
  <inkml:trace contextRef="#ctx0" brushRef="#br0" timeOffset="17529.72">17625 4182 2490 0,'0'0'33'0,"-26"0"28"0,26 0 3 0,0 0 5 16,0 0 18-16,-10 26 11 0,10-26 12 16,-2 22 0-16,2-22-2 0,2 29-8 0,0-15-11 15,0 2-9-15,2 1-7 16,-2 0-8-16,3-2-9 0,-3 0-4 0,0 1-10 16,-2-16-22-16,4 22-46 0,-2-11-62 15,-2-11-65-15,5 18-69 0,-5-18-147 0,0 10-528 16,0-10-277-16</inkml:trace>
  <inkml:trace contextRef="#ctx0" brushRef="#br0" timeOffset="17744.68">17716 4174 2881 0,'0'0'71'16,"17"-5"-9"-16,-17 5-3 0,0 0-6 0,24 0-8 0,-24 0 3 15,18 9 11-15,-18-9 22 16,20 17 8-16,-12-6-1 0,0 4 0 0,-1 1-4 15,-1 0-9-15,0 2-3 0,-4 0-4 16,2 2-10-16,-4-1-7 0,3 3-3 0,-3-3-3 16,-3-1-8-16,1 1-8 0,-2-1-29 0,0-1-53 15,0-5-60-15,0 4-73 16,1-4-75-16,3-12-167 0,-10 17-521 0,6-12-374 16</inkml:trace>
  <inkml:trace contextRef="#ctx0" brushRef="#br0" timeOffset="18319.77">18050 4034 2800 0,'0'0'-64'16,"9"-17"38"-16,-9 17-4 0,0 0 2 0,0 0 21 0,0 0 23 15,0 0 25-15,0 0 8 0,0 0 12 16,25 29 8-16,-25-29-6 0,8 27-7 16,-3-11 2-16,0 4 8 0,-1 3 1 0,2 2 6 15,-2 0-1-15,0 1-2 0,1 0-2 16,-1 1-9-16,0 1 1 0,-2 2-3 0,-2-3-3 16,0 1-4-16,0-1-7 15,-2-1-2-15,2-1-6 0,-2 0-4 0,0-2-2 16,0-4-3-16,0 0-10 0,-1 0-18 0,-1-4-41 0,2 1-54 15,2-16-57-15,-2 22-63 16,2-22-115-16,-4 14-611 0,4-14-366 0</inkml:trace>
  <inkml:trace contextRef="#ctx0" brushRef="#br0" timeOffset="18559.66">18389 4450 2889 0,'0'0'43'15,"0"0"14"-15,0 0-3 0,28 0-5 16,-28 0-11-16,0 0 3 0,0 0 8 0,25 2 7 16,-25-2-3-16,17 0-6 15,-17 0 1-15,23 1-9 0,-23-1-3 0,24-1-6 16,-24 1-17-16,23 0-35 0,-23 0-50 0,21 0-63 0,-12-2-50 15,-9 2-80-15,10-5-166 16,-10 5-326-16,0 0-40 0</inkml:trace>
  <inkml:trace contextRef="#ctx0" brushRef="#br0" timeOffset="18709.93">18402 4350 2434 0,'0'0'168'15,"0"0"-2"-15,-19-3-23 16,19 3-16-16,0 0-15 0,0 0-14 0,0 0-9 15,0 0-10-15,0 0-11 0,0 0-10 0,63-7-39 16,-43 5-46-16,-2 0-48 0,4 2-63 16,-1-2-50-16,-2-1-94 0,4 0-589 0,-3-1-231 15</inkml:trace>
  <inkml:trace contextRef="#ctx0" brushRef="#br0" timeOffset="19129.82">18884 4111 2539 0,'0'0'-57'0,"8"-11"36"16,-8 11 24-16,10-11 3 0,-10 11 11 15,0 0 2-15,10-10 17 0,-10 10 34 16,0 0 33-16,0 0 24 0,0 0 20 0,0 0 6 0,0 0 4 15,0 0 0-15,0 0-2 0,0 0-2 0,6 42-13 16,-6-42-6-16,0 29-4 16,0-13-3-16,-2 1-3 0,2 5-7 0,0-2-7 15,0 1-15-15,0 0-9 0,0 0-9 16,2 2-1-16,-2-2-15 0,2-2 5 0,0 2 5 16,-2-2 1-16,0-1-8 15,2-2-3-15,-2 2-9 0,3-2 0 0,-3-16-8 16,2 23-12-16,-2-23-5 0,2 21 11 0,-2-21-6 0,0 20-3 15,0-20-5-15,2 15 4 16,-2-15-7-16,0 0-1 0,0 19-4 0,0-19 2 16,0 0-3-16,0 0-6 0,2 15-7 15,-2-15-28-15,0 0-44 0,0 0-61 0,0 0-95 16,7 4-110-16,-7-4-268 16,0 0-14-16,0 0 36 0,0 0-391 0,0 0-417 15</inkml:trace>
  <inkml:trace contextRef="#ctx0" brushRef="#br0" timeOffset="23049.82">6296 3524 2848 0,'0'0'-122'0,"0"0"23"0,0 0 5 16,0 0 13-16,0 0 3 0,20-39 12 15,-20 39 8-15,10-10 17 0,-10 10 21 0,13-13 22 16,-13 13 36-16,19-18 9 16,-10 8 8-16,-1-1 2 0,3 0 4 0,0 0-4 15,-1-3-4-15,-2 1 3 0,3-1 6 16,2 1 90-16,-5 0-12 0,3-1-17 0,-1 4-15 15,-1-2-11-15,0 2-12 0,-9 10-11 0,12-15-10 16,-12 15-6-16,8-8-3 16,-8 8 10-16,0 0 1 0,0 0-1 0,0 0-1 0,16 27-3 15,-16-27-1-15,4 27-9 16,-2-12-2-16,0 2-7 0,0 0-2 0,0 2-4 16,0-1-3-16,0 0-5 15,2 1 1-15,-1-1-6 0,-1-1 0 0,2-2-23 0,-2 0-49 16,-2-15-65-16,6 25-83 0,-1-16-82 15,-1 1-202-15,-4-10-493 0,2 14-422 16</inkml:trace>
  <inkml:trace contextRef="#ctx0" brushRef="#br0" timeOffset="23639.62">6526 3402 2836 0,'0'0'-126'0,"8"-11"25"15,-8 11 28-15,0 0 21 0,0 0 31 16,0 0 34-16,0 0 25 0,0 0 28 0,0 0 15 16,0 0 10-16,0 0-1 15,0 0-3-15,4 46-7 0,-4-46 3 0,-2 30-2 16,2-15 0-16,0 5-2 0,0-2-6 15,0 3-7-15,2 6-5 0,0 0-5 0,0 1-8 16,1 5-3-16,1-2-1 0,-2 6-8 0,0-1-2 16,2 5-1-16,-2-1-5 15,3 0-3-15,-3 2-2 0,0 0 0 0,0 1-5 0,0 1-3 16,0-1 1-16,3 0-2 16,-3 1-2-16,2-2 0 0,-2 0-1 0,0-1 0 15,0 2-1-15,0-4-3 16,-2 2 2-16,2 0-1 0,-2 2 0 0,0-4-2 15,0 3 0-15,2-2-1 0,-2 4 3 0,-2 0-3 0,2-1 0 16,0 0 0-16,0 0-2 16,-2 4 1-16,2-4 2 0,-2 0-3 0,0 3 6 15,-2-2-8-15,2 0 1 16,-2 0 1-16,2-2 2 0,-1-1-7 0,-1 2 7 0,2-4-2 16,0-1 1-16,0 3-2 15,0-1 1-15,-1-4 0 0,1 2-1 0,2-6-1 16,-2 1 2-16,0-1 3 0,2-1 0 15,-2-1-2-15,4 1 5 0,-4-1-1 0,2 0 4 16,0-1 2-16,-2 0 4 0,2-3 5 0,-2 2 2 16,2-2 0-16,-2-2-2 15,-1-1-2-15,3-1-5 0,-2-2-2 16,0-1-8-16,0-1-16 0,0-2-39 0,2-16-55 16,-2 29-62-16,2-29-81 0,-4 17-156 0,0-9-192 15,4-8-271-15,0 0-225 16</inkml:trace>
  <inkml:trace contextRef="#ctx0" brushRef="#br0" timeOffset="24369.55">4898 5473 2559 0,'0'0'-81'0,"0"0"11"0,0 0 3 0,0 0 2 16,0 0 11-16,0 0 10 16,0 0 13-16,0 0 13 0,0 0 31 0,0 0 9 15,47-28 23-15,-33 26-15 0,4-3 5 16,2 2-1-16,1 2-6 0,5-4-3 0,4 1-7 16,-1 3 3-16,5-3-4 15,0 0 1-15,2 2 6 0,6 1-4 16,3-2-6-16,-1 2 4 0,5-1-8 0,-1 0 7 0,1-1 10 0,10 3 10 15,1-3 1-15,-1 3 8 16,5-2 0-16,-1 2-6 0,2 0-2 16,3-2-6-16,1 2 4 0,-2 0-12 15,1 0-4-15,-1 0 2 0,-1 0-5 16,-1 0 0-16,-1 0-3 0,-1 2 0 16,-2-2-1-16,-1 2-4 0,-1-2 1 0,-8 0 3 0,0 0-5 15,0-2 2-15,2 2 1 16,6 0-2-16,0-2 2 0,1 2-6 0,1-2 2 0,1 2-2 15,-1 0-1-15,-2 0-1 0,1-2-1 0,-10 2 1 16,9-2 0-16,-10 2 0 16,1 0 6-16,0 0 8 0,-1 0 17 0,-1 0 13 15,1 0 17-15,-3 0 5 0,1 0-1 16,-3 0 0-16,3 0-5 0,-3 2-5 0,1-2-6 16,1 0-2-16,-4 2-25 15,1 0-6-15,-5-2 0 0,0 0-2 16,1 0-3-16,-2 0-1 0,5 2-1 0,1-2-2 15,-5-2 2-15,-2 2 0 0,4-2-2 0,-6 0 3 16,0 2 0-16,-3-2-6 0,2 1 3 0,-6-1-4 16,-4-1 3-16,-1 0-15 15,-1 1-34-15,-5-2-46 0,2 3-64 0,-18 1-69 0,16-8-125 16,-10 4-594-16,-6 4-356 16</inkml:trace>
  <inkml:trace contextRef="#ctx0" brushRef="#br0" timeOffset="25339.83">5971 3985 2677 0,'0'0'-142'0,"0"0"29"0,0 0 21 0,0 0 16 0,0 0 14 15,0 0 15-15,0 0 14 16,0 0 6-16,0 0 3 0,0 0 13 0,12-9 10 16,-12 9 4-16,0 0 6 15,0 0 3-15,22-2 2 0,-22 2-2 0,0 0-4 0,23 0 6 16,-23 0-7 0,23 0-3-16,-23 0 12 0,28 2-13 0,-11-4 0 0,-17 2 4 15,38 0-4-15,-17 0 5 16,3 0-10-16,-2 0 7 0,4 0 0 0,4-2-7 15,-1 4 7-15,1-2 1 0,0 0-4 0,-1 0-6 0,1 0 14 16,0 0-9-16,-3 0-1 16,3 2 0-16,0-2 3 0,-5 0 4 0,2 2-9 15,-4-1 7-15,3-1-2 16,-3 3 0-16,-2-2 6 0,2 1-2 0,-3 0 11 0,1 0-15 16,-2 0 7-16,0 0-6 15,0 0 12-15,0 0-9 0,-2-1 9 0,2 2-1 16,-19-3 13-16,36 4 1 0,-19-3 11 15,-1 1-7-15,0 0 5 0,-16-2-11 0,27 2 3 16,-27-2 0-16,24 2-13 0,-24-2-24 0,20 0-44 16,-20 0-54-16,18 0-73 15,-18 0-170-15,10-4-258 0,-10 4 185 0</inkml:trace>
  <inkml:trace contextRef="#ctx0" brushRef="#br0" timeOffset="26029.91">7065 4017 1702 0,'0'0'-27'0,"0"0"12"0,0 0 5 15,0 0 10-15,0 0 10 0,0 0 10 0,0 0 18 16,11 16 13-16,-11-16 3 0,0 0 3 0,0 0 6 15,0 19 0-15,0-19 0 0,0 0-4 16,0 25 7-16,0-25-4 0,2 19 6 0,-2-19-1 16,0 25-8-16,0-25 3 15,2 29-6-15,0-14 0 0,0-1-3 0,0 4 3 16,3 1-2-16,-3-2-5 0,0 2 0 16,3 0-2-16,-1-1-3 0,-2 4-3 15,4 1-4-15,-4-4-1 0,2 2-7 16,0 0 5-16,-2-2-8 0,2 0 3 0,-1 1-3 0,-1 0-4 15,3 2 2-15,-3-3 6 0,0 1 1 0,0-1 8 16,0 2-1-16,0-2 7 16,-2 2 4-16,2-2-3 0,-2 0 2 0,2 2-9 15,0-2-4-15,-2 3-4 0,4-5-2 16,-1 3 3-16,-1-1-7 0,-2 0-4 0,2-2-1 16,2 2-4-16,-4 1 3 15,2-1-4-15,0-2-1 0,0 2-2 0,0-1 0 16,1-2 0-16,-1 3 1 0,-2-2-3 15,2 1-3-15,0-1 5 0,-2-17-5 0,2 32 10 16,0-17-1-16,-2 4 0 0,3-4 4 0,-3 3-2 16,2-3 0-16,0 2-2 15,-2-17-2-15,0 30-1 0,0-16-1 0,0-14-2 0,0 29 1 16,0-17-2-16,0-12 1 16,2 28-3-16,-2-13 1 0,0-15 3 0,2 28 6 15,-2-14 3-15,0-14 2 16,2 26 2-16,0-12-5 0,0 1 0 0,-2-15 2 15,2 28-3-15,0-12 5 0,-2-16-3 0,2 29-1 0,0-13 3 16,-2 0 5-16,2 1-1 16,0 0-1-16,0-2-1 0,2 2-3 0,-4-17-1 15,4 35-1-15,-4-20-2 0,2 2-3 16,2-2-2-16,-4 2 0 0,0-17-1 16,4 26-20-16,-4-13-38 0,0-13-70 15,2 22-103-15,-2-22-122 0,-4 18-244 0,0-13-6 16,4-5-258-16,0 0-194 0</inkml:trace>
  <inkml:trace contextRef="#ctx0" brushRef="#br0" timeOffset="27079.78">5979 3983 2432 0,'0'0'-102'0,"0"0"14"16,0 0 15-16,0 0 5 0,0 0 6 0,0 0 5 0,0 0 10 15,0 0 12-15,-29 25 12 0,29-25 10 0,0 21 13 16,0-21 0-16,2 23 10 16,-2-23 6-16,2 30-1 0,0-12 7 0,3-1 5 15,-3 2-2-15,0 0 10 0,0 2 1 16,2 1 9-16,0 4-1 0,-2-2 4 0,0 1 10 16,2 0 5-16,0 0-10 15,0 2 3-15,0-3 11 0,-2 3-4 0,2-1-1 16,0-1-4-16,-2 0-2 0,0 1-1 0,2-1-10 15,-2 2-5-15,2-3 2 0,1 2-3 16,-3 0-7-16,2 0-1 0,-2-1 0 0,1 2 7 16,-1-2 10-16,-2 2-1 15,2 0 2-15,-2-1 0 0,0-1-2 0,2-3 0 0,-2 0 0 16,2 1 2-16,0-2 0 16,-2 2-3-16,2-3-2 0,-2 3-7 0,2-2 1 15,0 2 1-15,-2-3-4 16,3 2-1-16,-1-1 3 0,-2 0-1 0,2-2 4 0,-2 0 0 15,2 0-3-15,-2 0 0 0,2-2 6 0,-2 0-6 16,2 1 2-16,-2-18-1 16,2 28-2-16,-2-14-4 0,0-14 0 0,2 24-4 0,-2-24-4 15,2 23-3-15,-2-23-1 16,2 21-4-16,-2-21-3 0,2 19-3 16,-2-19-3-16,5 19-1 0,-5-19-3 15,2 21 2-15,-2-21-3 0,3 20 3 16,-3-20-3-16,4 22-1 0,-4-22 0 0,2 23 3 0,-2-11-2 0,0-12 0 15,4 20-11-15,-4-20-51 16,4 17-78-16,-2-11-95 0,-2-6-223 0,0 0-144 16,0 0-294-16,0 0-275 15</inkml:trace>
  <inkml:trace contextRef="#ctx0" brushRef="#br0" timeOffset="37199.39">7433 6096 223 0,'0'0'33'0,"7"-7"-30"0,-7 7-6 0,0 0-11 15,0 0 6-15,0 0 12 16,0 0 6-16,0 0 7 0,0 0 6 0,0 0 8 16,0 0-2-16,0 0 5 15,0 0 6-15,0 0 11 0,0 0 8 0,0 0 8 0,0 0 11 16,0 0 5-16,0 0 2 16,0 0 20-16,0 0-14 0,0 0-13 15,0 0 0-15,0 0-14 0,0 0-3 16,-13-29-8-16,13 29-3 0,0 0-4 0,0 0 9 0,0 0-6 15,0 0-5-15,0 0 6 0,0 0-1 0,0 0 4 16,0 0-2-16,0 0-2 16,0 0 5-16,-10-11 0 0,10 11-13 0,0 0 8 15,0 0-1-15,0 0-3 0,0 0-4 16,0 0-5-16,-15-8 7 0,15 8-4 0,0 0 17 16,0 0-5-16,0 0 6 15,-15-6 0-15,15 6 4 0,0 0 2 0,0 0 0 16,-21-3-5-16,21 3-3 0,0 0-8 0,-19-4-1 0,19 4-8 15,0 0 1-15,-23-3-7 16,23 3-1-16,0 0-2 0,-24-1 4 0,24 1 3 16,0 0 0-16,0 0 5 15,-27 4-3-15,27-4 10 0,-13 4 4 0,13-4 6 16,0 0 0-16,-19 9 0 0,19-9-2 16,-12 9 2-16,12-9-4 0,-10 13-6 0,10-13 5 15,-6 11-9-15,6-11-3 0,-4 15-6 0,4-15-3 0,0 0-3 16,2 21-1-16,-2-21-3 15,0 0 1-15,8 25-2 0,-8-25 4 0,10 15 0 16,-10-15-4-16,10 15 0 16,-10-15-3-16,12 9-2 0,-12-9 0 0,13 10-5 0,-13-10 0 15,15 5-1-15,-15-5-1 16,15 3-3-16,-15-3-3 0,0 0-1 0,26-4-1 16,-26 4-6-16,14-10 0 15,-14 10 2-15,15-11 0 0,-15 11 0 16,13-17 1-16,-13 17 0 0,10-18-1 0,-5 9 4 0,-5 9 0 0,10-17 7 15,-10 17 3-15,6-17 4 16,-6 17-1-16,7-14 4 0,-7 14 3 0,6-12 11 16,-6 12-10-16,0 0 2 0,5-16 0 15,-5 16 3-15,0 0 4 0,0 0 3 16,0 0 19-16,0 0 8 0,0 0 13 16,0 0-13-16,0 0 0 0,0 0 13 0,0 0-5 15,0 0-6-15,0 0-7 0,0 0-9 16,2 48-4-16,-2-48-24 0,4 18-36 0,-2-8-54 15,-2-10-73-15,4 15-103 0,-4-15-115 0,0 13-215 16,0-13-37-16,-4 14 30 16,4-14-279-16,0 0-208 0</inkml:trace>
  <inkml:trace contextRef="#ctx0" brushRef="#br0" timeOffset="37939.46">5854 6123 2472 0,'0'0'-46'15,"0"0"49"-15,0 0 14 16,0 0 4-16,0 0 21 0,0 0 17 0,0 0 21 16,0 0 15-16,0 0 10 0,0 0-1 15,0 0-9-15,0 0-6 0,0 0-9 0,0 0-6 16,0 0-8-16,0 0-10 16,0 0-4-16,0 0-4 0,32 9-6 0,-32-9-7 15,0 0-5-15,28-3-16 0,-28 3-28 16,0 0-34-16,29-6-44 0,-29 6-32 0,24-2-26 15,-12 0-31-15,0-2-31 0,-12 4-91 0,18-5-474 16,-8 1-77-16</inkml:trace>
  <inkml:trace contextRef="#ctx0" brushRef="#br0" timeOffset="38629.44">6205 5969 2228 0,'0'0'-84'0,"0"0"8"0,0 0 4 16,0 0 8-16,0 0 9 0,0 0 11 0,0 0 11 15,0 0 22-15,0 0 18 0,0 0 14 0,0 0 2 16,0 0 9-16,0 0 1 16,0 0 2-16,0 0 21 0,0 0-10 0,-33-18 7 0,33 18-3 15,0 0 19-15,0 0 21 16,0 0-12-16,0 0 7 0,-34 16 1 16,34-16-2-16,-12 13 0 0,12-13 1 15,-11 17-9-15,11-17 1 0,-7 17-12 0,3-6-4 0,4-11-9 16,-4 20-2-16,4-20-6 0,0 19-7 0,0-19 0 15,2 19-2-15,-2-19 3 16,4 16-10-16,-4-16-3 0,9 11 0 0,-9-11-2 16,0 0-7-16,11 11 4 15,-11-11-3-15,0 0 2 0,0 0 1 0,0 0-2 0,19 0 0 16,-19 0 1-16,0 0-8 16,0 0 1-16,0 0 0 0,18-21-5 0,-18 21 4 15,7-13-6-15,-7 13 0 16,7-13 4-16,-7 13-4 0,6-17-1 0,-6 17 0 0,4-12 0 15,-4 12 2-15,0 0-2 0,6-20 7 0,-6 20 7 16,0 0 8-16,4-14 5 16,-4 14 11-16,0 0 3 0,4-14 0 0,-4 14-7 15,0 0-4-15,0 0-1 16,0 0-6-16,0 0-5 0,0 0 1 0,0 0 2 0,4-15 3 16,-4 15 4-16,0 0 3 15,0 0 14-15,0 0 3 0,0 0 11 0,0 0 1 16,0 0 6-16,0 0 2 0,0 0 8 0,0 0-22 0,14 34-1 15,-14-34-3-15,4 13-4 16,-4-13-6-16,6 16-1 0,-6-16-4 0,4 15-3 16,-4-15-9-16,9 17-2 15,-9-17-8-15,8 15-22 0,-8-15-43 0,7 14-55 0,-7-14-82 16,6 13-81-16,-4-9-140 16,-2-4-191-16,0 0-1 0,0 0-293 0,5 19-272 15</inkml:trace>
  <inkml:trace contextRef="#ctx0" brushRef="#br0" timeOffset="46439.68">7611 3711 310 0,'0'0'152'0,"0"0"-24"15,0 0-8-15,0 0-25 0,0 0-2 0,0 0 2 16,0 0 5-16,0 0 14 0,9 32 2 0,-9-32 16 15,0 0 18-15,3 20 16 16,-3-20-5-16,0 0 6 0,2 19 1 0,-2-19-4 0,0 0 1 16,0 20 4-16,0-20-9 15,2 15-9-15,-2-15-16 0,0 17-14 0,0-17-10 16,2 19-7-16,-2-19-11 16,4 20-11-16,-4-20-7 0,2 16-10 0,-2-16-6 0,2 16-7 15,-2-16-2-15,2 16-8 16,-2-16-8-16,0 0-7 0,2 17-20 0,-2-17-37 15,0 0-60-15,0 0-58 0,4 17-67 0,-4-17-72 0,0 0-147 16,4 8-457-16,-4-8-269 16</inkml:trace>
  <inkml:trace contextRef="#ctx0" brushRef="#br0" timeOffset="46809.61">7534 4069 2602 0,'0'0'-84'0,"0"0"29"0,0 0 27 15,0 0 22-15,0 0 30 0,0 0 46 0,0 0 13 16,0 0 28-16,0 0 1 16,0 0-10-16,0 0-6 0,0 0-8 0,0 0-5 0,0 0-3 15,0 0-11-15,0 0-4 16,54 2-7-16,-54-2-4 0,27-2-6 0,-11 2-6 16,2 0-3-16,4 0-3 15,-3 0-4-15,-19 0-5 0,40-2-4 0,-21 2-11 0,0 0-23 16,0 0-30-16,-19 0-32 0,34 0-42 0,-20 2-54 15,-14-2-50-15,28 2-80 16,-28-2-572-16,22 4-236 0</inkml:trace>
  <inkml:trace contextRef="#ctx0" brushRef="#br0" timeOffset="47449.77">7681 4315 2475 0,'0'0'-78'0,"0"0"31"0,-21-15 21 16,21 15 17-16,0 0 9 0,0 0 27 16,0 0 24-16,-2-18 14 0,2 18 21 15,0 0-3-15,0 0 4 0,2-21-2 0,-2 21-5 0,0 0 0 16,0 0-12-16,9-22-3 15,-9 22-10-15,0 0-4 0,8-14-4 0,-8 14-8 0,0 0-5 16,13-9-3-16,-13 9-2 16,0 0-7-16,19-2-2 0,-19 2-2 0,0 0-2 15,0 0-2-15,25 3 0 16,-25-3-3-16,0 0 0 0,18 13 0 0,-18-13-2 16,6 11-1-16,-6-11 2 0,0 0-2 15,2 20 3-15,-2-20 6 0,-2 18-2 0,2-18 11 16,-9 17 4-16,9-17 5 0,-13 23 2 0,7-11 5 15,-2-1 4-15,-1 0 2 16,9-11 2-16,-15 23 2 0,9-14-1 0,0 1-2 16,6-10-3-16,-13 21 1 0,13-21-4 15,-8 15-2-15,8-15-5 0,-7 15 1 0,7-15-5 16,-2 14 2-16,2-14-5 16,0 0-1-16,0 0-3 0,6 22 0 0,-6-22-5 0,11 10-3 15,-11-10-3-15,15 10-2 16,-15-10 0-16,19 7-8 0,-19-7-17 0,21 5-33 15,-21-5-40-15,21 3-44 0,-21-3-39 0,23 0-46 16,-23 0-46-16,24-3-83 0,-7-4-153 16,-5 3-360-16,-2-1-208 0</inkml:trace>
  <inkml:trace contextRef="#ctx0" brushRef="#br0" timeOffset="47889.88">7993 4340 2515 0,'0'0'-87'0,"0"0"23"0,0 0 11 15,0 0 24-15,0 0 20 16,0 0 37-16,-17-21 18 0,17 21 21 0,0 0 21 16,-26 4 6-16,26-4 3 0,0 0 7 15,-30 13 4-15,20-7-4 0,10-6-8 0,-21 15-7 16,10-6-7-16,0 1-5 16,3-1-7-16,8-9-5 0,-16 20-7 0,8-11-4 15,8-9-6-15,-10 17-2 16,10-17-2-16,-4 17-7 0,4-17 0 0,0 0-4 0,0 21 2 15,0-21-6-15,0 0 0 0,6 16-2 0,-6-16-3 16,0 0-3-16,14 7-1 16,-14-7-3-16,0 0-4 0,0 0 2 0,22-4-2 0,-22 4-1 15,0 0-1-15,22-13 1 16,-22 13 0-16,17-14-3 0,-9 5 8 0,-8 9 5 16,14-18 14-16,-9 9 4 15,-5 9 17-15,13-13 3 0,-13 13 5 0,8-14-8 16,-8 14 5-16,8-9-3 0,-8 9-10 0,0 0-7 0,11-11-3 15,-11 11-4-15,0 0 3 16,0 0 1-16,0 0-10 0,0 0 2 0,0 0 1 16,0 0-8-16,0 0-1 15,9 34 1-15,-9-34-4 0,2 15 0 0,-2-15-16 0,2 19-19 16,-2-19-38-16,2 18-67 16,-2-18-79-16,2 17-94 0,-2-17-191 0,-2 19-148 15,2-19-347-15,-6 15-436 16</inkml:trace>
  <inkml:trace contextRef="#ctx0" brushRef="#br0" timeOffset="55149.56">1508 6919 2836 0,'0'0'-128'0,"0"0"35"0,0 0 22 0,9-15 20 0,-9 15 19 16,0 0 23-16,0 0 21 15,0 0 18-15,4-13 20 0,-4 13 8 0,0 0 3 16,0 0 12-16,0 0 3 0,0 0 8 0,0 0 10 0,0 0 8 15,0 0 1-15,0 0-1 16,0 0-12-16,0 0-5 0,-16-19-8 0,16 19-7 16,0 0-10-16,0 0-7 15,0 0-4-15,-26 0-2 0,26 0-10 0,0 0 0 16,-25 3-5-16,25-3-5 0,-20 6 0 16,20-6-3-16,-18 8-2 0,18-8-4 0,-21 6-1 15,21-6-3-15,-11 7 2 16,11-7 0-16,0 0 2 0,-12 12-2 0,12-12-2 15,0 0-2-15,0 0-2 0,0 0 0 0,0 0 0 0,18 29-2 16,-18-29-1-16,19 11-2 16,-6-4 0-16,-4 2 0 0,7 2 3 0,-3-2-6 15,-1 3 4-15,1-1-2 16,1 1 0-16,-3 1 0 0,5 0-2 0,-7 0-2 0,2 1 0 16,-4 0 1-16,2 0 1 15,-3-1 0-15,-2 2 0 0,-1 0 9 0,-3-15 8 16,0 22 8-16,0-22 6 0,-3 22 11 0,3-22 5 15,-10 18 2-15,10-18 2 16,-14 13 2-16,14-13-17 0,-16 10 2 0,16-10 5 0,-17 0-9 16,17 0-3-16,0 0-3 15,-22-13-5-15,22 13-9 0,-10-19-9 0,10 19-16 16,-2-25-18-16,4 12-26 0,0-2-30 16,2 1-27-16,-4 14-40 0,14-29-50 0,-7 16-44 15,2-1-65-15,2 2-158 16,-1 0-503-16,-2 0-414 0</inkml:trace>
  <inkml:trace contextRef="#ctx0" brushRef="#br0" timeOffset="59429.85">4618 3437 2790 0,'0'0'-176'0,"-2"-20"21"0,2 20 37 16,-6-19 20-16,6 19 27 15,-7-19 19-15,7 19 22 0,-8-16 5 0,8 16 17 0,-6-16 20 16,6 16 4-16,-8-13 17 16,8 13 21-16,0 0 8 0,-12-17 12 0,12 17 6 15,-6-10 1-15,6 10 1 16,0 0 10-16,-12-13-3 0,12 13 5 0,-13-9-1 15,13 9 5-15,0 0-7 0,-19-10-1 0,19 10-8 0,-13-6-1 16,13 6-14-16,-17-6 0 16,17 6-8-16,-17-4-6 0,17 4-2 0,0 0-2 15,0 0-2-15,-32 4-6 16,32-4 3-16,-16 8 5 0,16-8-3 0,-17 14 2 0,10-3-1 16,-1 0-1-16,8-11-1 15,-11 27-2-15,9-10 20 0,0 2-11 0,0-2 0 16,0 4-8-16,4 0-5 0,-2 3-3 0,2 4-4 15,0-4 1-15,0 3-2 0,2 0 3 16,-2 1 5-16,3 0 2 0,-3-1 1 16,2 2 0-16,-2-2 1 0,-2-1-14 15,0 1 13-15,2-4-8 0,-4 1 2 0,-2-2-4 16,2-1-5-16,-2-2 0 0,-1 0-2 16,1-2-2-16,-2-2 1 0,2 1-6 0,-2-4-9 15,6-12-9-15,-14 24-30 16,10-17-43-16,4-7-57 0,-12 13-76 0,12-13-83 15,-15 6-124-15,15-6-180 0,-15 0-52 0,15 0-195 0,0 0-175 16</inkml:trace>
  <inkml:trace contextRef="#ctx0" brushRef="#br0" timeOffset="59639.49">4238 3848 2505 0,'0'0'36'0,"0"0"0"0,-2-21 11 0,2 21 12 15,0 0 25-15,0 0 21 0,0 0 13 16,2-19 6-16,-2 19-10 0,0 0-14 0,6-11-6 16,-6 11-9-16,14-6-12 15,-14 6-5-15,24-6-10 0,-9 5-6 0,-15 1-9 16,34-5-21-16,-18 4-40 0,4-1-60 16,0 0-62-16,2 0-65 0,-3-2-94 0,2 2-633 15,-2-1-341-15</inkml:trace>
  <inkml:trace contextRef="#ctx0" brushRef="#br0" timeOffset="60269.74">4726 3802 2664 0,'0'0'-146'0,"0"0"25"16,0 0 29-16,0 0 12 0,0 0 27 0,0 0 23 0,0 0 19 15,0 0 19-15,0 0 3 16,-54-5 15-16,54 5 15 0,0 0 4 0,-28 4 6 15,28-4 7-15,-19 4 2 0,8 1 9 0,11-5 12 16,-17 11-4-16,7-3 2 0,10-8 1 16,-18 19-1-16,10-7-3 0,2-3-7 0,6-9 0 15,-8 26-6-15,3-14-6 16,5-12-5-16,0 25-6 0,0-25-4 0,0 25-4 16,0-25-3-16,3 22-4 0,-3-22 0 15,2 19-3-15,-2-19 0 0,4 16-5 0,-4-16-1 16,6 13-1-16,-6-13-4 0,0 0-7 0,8 7 2 15,-8-7-3-15,0 0-5 16,0 0-1-16,0 0-1 0,0 0 5 0,28-24-7 0,-28 24 0 16,10-17-1-16,-5 7 1 15,-5 10-1-15,10-18 0 0,-10 18-1 0,9-19 5 16,-5 9-3-16,-4 10 2 16,9-19 2-16,-9 19 8 0,6-14 8 0,-6 14 6 0,6-14-3 15,-6 14 3-15,0 0-2 0,6-14-4 0,-6 14 2 16,0 0-8-16,0 0 2 15,0 0 14-15,0 0 8 0,0 0 9 0,0 0 6 0,0 0 4 16,0 0-3-16,0 0 2 16,0 0-3-16,0 0-1 0,16 40-7 0,-16-40-2 15,4 21-5-15,0-10-3 16,-4-11-5-16,6 22-11 0,-2-12-22 0,-4-10-40 0,7 22-57 16,-3-13-64-1,0-2-66-15,-4-7-102 0,11 12-173 0,-11-12-449 0,6 8-385 16</inkml:trace>
  <inkml:trace contextRef="#ctx0" brushRef="#br0" timeOffset="60759.65">4830 3520 2771 0,'0'0'-125'0,"0"0"51"0,-25 16 37 16,25-16 29-16,-11 10 28 16,11-10 22-16,-9 19 24 0,9-19 5 0,-8 20 9 15,2-8 0-15,2 1 2 16,4-13-6-16,-8 29 1 0,2-15-1 0,2 4-2 0,2-2-2 15,2-16 0-15,-4 31-3 0,2-15-6 0,2-16-4 16,2 26-6-16,-2-26-4 16,2 27-5-16,2-17-2 0,3 3-6 0,0-3-2 15,1 1-10-15,-8-11-18 0,21 15-27 16,-10-9-42-16,3-1-68 0,1 0-64 0,-15-5-87 16,30 0-177-16,-16-2-383 15,2-5-181-15</inkml:trace>
  <inkml:trace contextRef="#ctx0" brushRef="#br0" timeOffset="60969.6">4913 3662 2550 0,'-11'-9'-17'16,"11"9"17"-16,0 0 15 16,0 0 18-16,-12-9 15 0,12 9 9 0,0 0 9 15,0 0-4-15,0 0-2 0,0 0-6 0,0 0-3 16,25-15-2-16,-25 15-5 0,19-4-6 15,-19 4-1-15,19-4-8 0,-19 4-3 0,20-4-23 16,-20 4-30-16,20-3-41 16,-20 3-45-16,15-4-51 0,-9 0-58 0,-6 4-127 15,9-5-360-15,-9 5 34 16</inkml:trace>
  <inkml:trace contextRef="#ctx0" brushRef="#br0" timeOffset="61149.75">4971 3572 2042 0,'0'0'-41'0,"0"0"43"0,0 0 28 15,0 0 46-15,-18 12 41 0,18-12 27 16,-4 14 4-16,4-14-2 0,0 0 4 0,0 27-3 16,0-27-16-16,0 23-12 15,0-23-13-15,8 29-9 0,-6-14-14 0,2 0-5 16,0 2-13-16,2-2-14 0,0-1-29 16,-2-1-31-16,2-1-46 0,-6-12-61 0,10 23-65 15,-3-16-68-15,-7-7-149 16,10 13-433-16,-3-11-165 0</inkml:trace>
  <inkml:trace contextRef="#ctx0" brushRef="#br0" timeOffset="61349.36">5107 3591 2606 0,'3'-16'15'0,"-3"16"-3"16,0 0 10-16,4-16 16 0,-4 16 49 15,0 0 25-15,0 0 22 0,0 0 8 0,0 0-3 16,0 0 10-16,0 0-7 0,0 0-5 0,15 46-15 15,-13-31-18-15,0 4-6 16,-2 2-13-16,2-3-16 0,-4 6-27 16,0-2-40-16,-3 4-52 0,-1-4-61 0,0 3-76 15,-5-5-85-15,2 2-161 0,-3-1-529 0,2-2-402 16</inkml:trace>
  <inkml:trace contextRef="#ctx0" brushRef="#br0" timeOffset="62279.55">8651 5225 2872 0,'0'0'-94'0,"0"0"40"16,0 0 34-16,0 0 36 0,-8-11 42 16,8 11 29-16,0 0 37 0,0 0 16 15,0 0 3-15,0 0-1 0,-14-9-11 0,14 9-5 16,0 0-9-16,0 0-6 0,0 0-7 0,0 0 3 0,0 0-15 15,0 0-4-15,0 0-9 16,0 0-8-16,0 0-6 0,0 0-5 0,0 0 2 0,0 0-12 16,0 0-2-16,0 0-5 15,0 0-3-15,0 0-6 0,0 0-1 0,0 0-4 16,0 0-1-16,0 0-4 16,38 32-3-16,-24-26-5 0,-4 3 0 0,1-1-2 0,1-1-3 15,1 3-4-15,-2 2 1 16,-3-1-7-16,0 0 3 0,-2 3-4 0,0-1 2 15,-6-13-1-15,2 25-2 0,-2-10 2 0,0-15 0 16,-8 32 1-16,2-17-1 0,0 3 1 16,-2-1-2-16,0-2 3 0,-3 2-3 15,2-2 1-15,1 1 3 0,-1-1-9 16,3 0-25-16,-2 1-23 0,4-3-31 0,-3 0-31 16,7-13-32-16,-7 23-40 0,7-23-30 15,-2 21-29-15,2-11-37 0,0-10-68 0,0 0-98 16,9 22-437-16,-2-18-254 0</inkml:trace>
  <inkml:trace contextRef="#ctx0" brushRef="#br0" timeOffset="62529.51">9004 5477 2627 0,'0'0'6'0,"0"-23"35"0,0 23 17 16,0 0-2-16,0 0 4 16,0 0 0-16,11-11 8 0,-11 11 10 0,0 0-4 0,12-8-5 15,-12 8-3-15,0 0-15 16,28-1 0-16,-28 1-6 0,24-3-15 0,-24 3-24 16,25 0-46-16,-25 0-59 15,28 0-51-15,-28 0-52 0,22-6-95 0,-10 5-521 16,-6-5-144-16</inkml:trace>
  <inkml:trace contextRef="#ctx0" brushRef="#br0" timeOffset="62749.66">9134 5323 2484 0,'0'0'-3'0,"0"0"7"16,0 0 20-16,0 0 33 16,0 0 26-16,0 0 26 0,-17 27 22 0,17-27 24 15,-7 20 17-15,3-7-9 0,0 3-9 16,-1-1-11-16,1 0-10 0,0 3-8 0,2-2-5 15,-2 0-1-15,2 1-16 0,2-17-12 0,-2 31-8 16,0-16-8-16,2-15-6 16,2 25-10-16,0-12-2 0,2 0-13 0,4-4-26 0,-8-9-32 15,21 19-45-15,-6-12-54 16,0-4-69-16,5 1-57 0,-4-4-72 0,-16 0-137 16,38-11-148-16,-17 0-264 15,-1-5-212-15</inkml:trace>
  <inkml:trace contextRef="#ctx0" brushRef="#br0" timeOffset="65559.7">1625 6977 2432 0,'0'0'-105'0,"0"0"21"0,0 0 19 0,0 0 29 16,0 0 8-16,0 0 34 16,0 0 16-16,0 0 22 0,0 0 17 0,0 0 3 0,9-33 4 15,-9 33 5-15,0 0 4 16,0 0 5-16,0 0 12 0,0 0 10 0,0 0 1 15,0 0 5-15,0 0 10 0,0 0 1 0,0 0-4 16,0 0-7-16,0 0-4 0,0 0-5 16,0 0-6-16,0 0-1 0,-26 39-5 0,22-26-1 15,-2 1-2-15,6-14-5 16,-11 24-9-16,6-8-6 0,-2-3-5 16,7-13-7-16,-2 26-5 0,2-12 0 15,0-14-8-15,4 22-5 0,4-9-4 0,1-1-14 0,1-2-20 16,-1-3-28-16,5 0-35 0,1-2-50 0,0-1-51 15,-15-4-76-15,30 1-109 16,-14-2-184-16,2-1-427 0,-18 2-402 0</inkml:trace>
  <inkml:trace contextRef="#ctx0" brushRef="#br0" timeOffset="65789.73">1833 7025 2817 0,'0'0'-143'0,"0"0"14"16,0 0 12-16,0-22 19 16,0 22 18-16,0 0 25 0,0 0 18 0,17-13 15 0,-17 13 7 15,15-6 12-15,-15 6-3 16,18-6 19-16,-18 6-1 0,24-3-2 0,-12 1-3 16,-12 2 11-16,22-4-18 15,-22 4 1-15,21-4-16 0,-21 4-22 0,13-4-21 0,-13 4-41 16,16-4-60-16,-16 4-113 0,9-6-223 0,-9 6 335 15</inkml:trace>
  <inkml:trace contextRef="#ctx0" brushRef="#br0" timeOffset="66019.7">1930 6906 1435 0,'-15'-5'103'0,"15"5"26"16,0 0 8-16,0 0-16 0,0 0 3 0,-16-6 14 15,16 6 28-15,0 0 19 16,0 0 9-16,0 0-2 0,0 0 5 0,-12 21-13 0,12-21-9 15,0 0-9-15,2 30-12 0,-2-30 7 0,2 29-9 16,2-12-32-16,-2 1-6 16,0-3-11-16,0 3-12 0,0 2-14 0,0-4-7 15,0 4-13-15,0-4-19 0,0 0-31 16,2-1-45-16,-4-15-47 0,4 25-56 0,0-13-61 16,-1-3-64-16,1-2-92 15,-4-7-155-15,9 14-445 0,-3-10-393 16</inkml:trace>
  <inkml:trace contextRef="#ctx0" brushRef="#br0" timeOffset="66259.48">2156 6899 3028 0,'0'0'2'15,"9"-10"-1"-15,-9 10-1 0,0 0-4 16,15-10-2-16,-15 10 4 0,0 0 6 0,0 0 8 15,26 16 14-15,-18-5 10 0,-2 2 11 0,0 1 18 0,0 3 13 16,-2 1 6-16,1 2 3 16,-3-2-7-16,-2 4-11 0,0-3-6 0,-2 2-7 15,-4 4-7-15,-1-4-12 16,-1 2-19-16,-2-3-28 0,-3 0-51 0,2-1-57 0,1-2-69 16,-3-6-98-1,4 1-207-15,1-2-332 0,8-10-151 0</inkml:trace>
  <inkml:trace contextRef="#ctx0" brushRef="#br0" timeOffset="66709.58">2679 7196 2467 0,'0'0'35'16,"0"0"19"-16,0 0 14 16,0 0-10-16,0 0-4 0,0 0 13 0,0 0 15 15,26 15 9-15,-26-15-2 0,20 2-10 0,-20-2-4 0,22-2-10 16,-22 2-5-16,28-2-9 15,-28 2-8-15,27-3-27 0,-27 3-36 0,26-3-47 16,-26 3-58-16,23-4-58 0,-23 4-54 16,13-9-70-16,-13 9-473 0,4-9-77 0</inkml:trace>
  <inkml:trace contextRef="#ctx0" brushRef="#br0" timeOffset="66849.73">2745 7118 2262 0,'0'0'29'0,"0"0"65"0,-26-4 21 0,26 4 11 0,0 0 6 16,0 0 5-16,0 0-4 0,-12-6-14 0,12 6-8 15,0 0-14-15,0 0-13 16,0 0-10-16,0 0-23 0,44-11-34 0,-27 7-48 0,0 3-55 16,2-2-69-1,-19 3-64-15,36-7-99 0,-15 3-532 0,-1 0-194 0</inkml:trace>
  <inkml:trace contextRef="#ctx0" brushRef="#br0" timeOffset="67679.73">3253 7167 2350 0,'9'14'-142'0,"-9"-14"29"16,0 0 30-16,0 0 25 0,10 11 29 0,-10-11 39 16,0 0 34-16,0 0 24 15,15 4 22-15,-15-4 9 0,0 0 6 0,0 0 3 0,0 0 3 16,0 0-10-16,21-3-9 16,-21 3-6-16,0 0-11 0,0 0-7 0,0 0-6 15,17-14 4-15,-17 14-8 16,0 0 0-16,14-14-9 0,-14 14-6 0,12-14 2 0,-6 8-10 15,-6 6-3-15,14-20-4 0,-3 9-6 0,-2-4-9 16,-1-1 6-16,1-3-11 16,1-2-6-16,-2-4-4 0,2-1 4 15,-4-1 1-15,2-7-2 0,-2 2 1 16,-2-4 4-16,3 1 2 0,-1-1-4 0,-2 7 5 0,-1-3 3 16,1 1 5-16,-2 1-1 15,2 1 3-15,-4 1 3 0,2 1 5 0,-2 0 2 16,0 5-5-16,0 0-2 0,-2 3-3 0,2 19-6 0,-2-29-5 15,0 16 3-15,2 13-3 16,-6-15 0-16,6 15 0 0,0 0 2 0,0 0-5 16,0 0 1-16,0 0 1 15,-34 39 2-15,26-21-1 0,0 7-2 0,0 2 0 16,2-1-1-16,0 9 0 0,-3 2-1 16,3-2 2-16,2 2-3 0,-1 2 4 0,1 0 1 15,2 0 0-15,2-2 4 16,0 1-4-16,2 0 1 0,0-2 0 0,0-5-2 15,5-1 2-15,-5-1-2 0,4-3-1 0,-1-1 0 0,-3-1 1 16,2-6 0-16,0-1-5 16,-2-2 6-16,-2-15-5 0,4 22-11 0,0-12-12 15,-4-10-7-15,0 0-11 16,12 8-10-16,-12-8-2 0,0 0-3 0,0 0 8 0,0 0 10 16,0 0 2-16,26-33 6 15,-19 26 21-15,-7 7 3 0,13-15 5 0,-13 15-1 16,17-10 1-16,-17 10 6 0,18-7 0 0,-18 7 0 15,26 0 7-15,-26 0-1 0,30 4 6 16,-11-1 0-16,0 2 2 0,0 0 2 0,0-1 3 16,4 1 5-16,-2 1 11 15,1-2 3-15,-2-1 4 0,0 4 0 0,1-5-1 16,-2 0-5-16,2-1 0 16,-1 2 6-16,-2-6 4 0,-18 3-9 0,36-1-1 0,-19-3-10 15,0 2 1-15,-2-3-18 16,-1-2-37-16,2 0-63 0,-4 1-81 0,3-3-98 15,-4-3-214-15,-3 3-158 0,-1-5-221 0,-7 14-209 0</inkml:trace>
  <inkml:trace contextRef="#ctx0" brushRef="#br0" timeOffset="67889.73">3771 6552 2929 0,'0'0'168'0,"0"0"-15"0,0 0-16 15,0 0-20-15,0 0-12 0,0 0-14 0,3-21-8 16,-3 21-17-16,0 0-23 0,0 0-37 16,0 0-46-16,0 0-69 0,0 0-81 0,0 0-113 15,0 0-672-15,0 0-428 16</inkml:trace>
  <inkml:trace contextRef="#ctx0" brushRef="#br0" timeOffset="68949.35">3676 7954 2807 0,'0'0'-155'0,"0"0"29"0,-8-30 19 0,8 30 26 0,0 0 24 16,0 0 32-16,-4-16 31 15,4 16 40-15,0 0 28 0,0 0 23 0,0 0 23 16,0-21 5-16,0 21 3 16,0 0-7-16,0 0-9 0,-2-18-11 0,2 18-5 15,0 0-8-15,-4-15-10 0,4 15-6 16,0 0-4-16,-10-19-4 0,10 19-4 0,-10-12-10 16,10 12-2-16,-14-10-5 15,14 10-4-15,-18-7-2 0,18 7 2 0,-19-3 0 16,19 3-5-16,-21 0 1 0,21 0-2 0,-25 0-2 0,11 7 0 15,14-7-3-15,-28 11-1 16,15-4-1-16,0 3 3 0,2-1-6 0,1 2-1 16,2 2-2-16,0 0 0 15,2 0-6-15,0 1 3 0,6-14-3 0,-4 26 1 0,4-12-6 16,0-14 0-16,6 23-1 16,-2-8 0-16,4-4-4 0,0 0-2 0,0 0-7 15,2-2-4-15,1-2 2 16,-11-7-2-16,22 12 1 0,-14-8 2 0,-8-4 0 0,19 3-6 15,-19-3-5-15,0 0-3 0,25-2-2 0,-25 2 1 16,13-9-4-16,-13 9 3 16,11-15-3-16,-11 15 5 0,8-20 0 15,-6 9 4-15,-2 11 2 0,4-23 3 0,-4 23-1 16,3-23 6-16,-3 23 4 0,0-21 4 16,0 21 6-16,-3-19-1 0,3 19 2 15,0-19 5-15,0 19 0 0,0 0 4 0,0-21 4 16,0 21 4-16,0 0 2 0,0 0 2 0,0-23-2 0,0 23 1 15,0 0-3-15,0 0 6 16,0 0-3-16,3-16-1 0,-3 16 4 0,0 0 5 16,0 0 6-16,0 0 4 15,0 0-1-15,0 0 3 0,0 0 0 0,0 0-4 0,0 0-3 16,0 0-1-16,0 0-4 16,14 47-3-16,-10-36-9 0,-4-11 1 0,9 25 3 15,-4-11-9-15,1-1 2 0,2 0-9 0,-2-1-11 16,0 0-20-16,4-1-37 0,-2 0-45 15,-8-11-55-15,17 19-69 0,-9-11-74 0,-2-3-162 16,3 0-162-16,-9-5-341 16,15 7-404-16</inkml:trace>
  <inkml:trace contextRef="#ctx0" brushRef="#br0" timeOffset="70139.27">3955 7945 2925 0,'-29'2'-72'16,"29"-2"9"-16,0 0 21 0,0 0 8 15,0 0 24-15,0 0 29 0,0 0 7 0,-25 4 15 16,25-4 8-16,0 0 14 0,0 0 8 0,0 0 7 15,0 0 1-15,0 0 0 16,0 0 2-16,0 0-10 0,0 0-5 0,0 0-4 0,0 0-8 16,0 0-8-16,0 0-2 15,52 13-4-15,-52-13-2 0,34 3-2 0,-12-3 3 16,-1 0-4-16,0 0-1 16,0 0-6-16,3 0 2 0,-3 0-5 0,2 0 1 0,-2 0-5 15,0 0-4-15,-2 0 1 16,0-3 0-16,-19 3-9 0,34-3 0 0,-17 2-3 15,-17 1-2-15,23-6-1 0,-23 6-1 0,19-3-3 16,-19 3 0-16,16-6-4 0,-16 6-3 16,0 0 0-16,14-6 1 0,-14 6 2 0,0 0 0 15,0 0 0-15,0 0 3 16,0 0-3-16,0 0 1 0,0 0 1 0,0 0-2 16,0 0 1-16,0 0 2 0,0 0-2 15,0 0 4-15,0 0-5 0,-30-22 4 0,30 22-1 16,0 0 5-16,0 0 8 0,-21-3 11 0,21 3 15 15,0 0 5-15,0 0 7 16,0 0 5-16,-18-2 4 0,18 2 9 0,0 0-17 0,0 0 11 16,0 0 1-16,0 0-6 15,0 0-4-15,0 0-1 0,0 0-8 0,-20-4-3 16,20 4-1-16,0 0-5 16,0 0-2-16,0 0-6 0,0 0-4 0,0 0-4 0,0 0 2 15,0 0-4-15,0 0 1 0,0 0-2 0,0 0-4 16,0 0-2-16,0 0 2 15,0 0-2-15,0 0-3 0,0 0 1 0,47 19 2 0,-47-19-3 16,0 0 1-16,0 0-3 16,12 6 2-16,-12-6 0 0,0 0-1 15,0 0-7-15,0 0 6 0,0 0-5 16,0 0 2-16,0 0 2 0,0 0-3 0,0 0 1 0,0 0-2 16,0 0 3-16,0 0 1 15,0 0 2-15,0 0 3 0,-35-27-2 0,35 27-4 16,0 0 4-16,0 0-1 0,-14-9-1 0,14 9 4 15,0 0 0-15,0 0 1 0,-12-7 3 16,12 7-1-16,0 0-4 0,0 0 7 0,0 0-8 16,0 0 2-16,0 0-3 15,0 0 0-15,-12-10-1 0,12 10-1 0,0 0 3 16,0 0-3-16,0 0 2 0,0 0-2 16,-14-9 3-16,14 9-1 0,0 0 1 0,0 0-4 15,0 0 1-15,0 0-1 16,-12-13 0-16,12 13 2 0,0 0-5 0,0 0 1 15,-13-7-1-15,13 7 2 0,0 0 5 0,0 0-8 0,0 0-1 16,0 0 2-16,0 0 0 16,0 0 2-16,0 0-1 0,0 0 2 0,0 0 1 15,0 0 2-15,0 0-5 16,0 0 3-16,0 0-1 0,0 0 1 0,35 26-4 0,-23-21 3 16,-12-5-2-16,23 11 2 15,-12-4-1-15,1-1 0 0,-12-6-1 0,17 12-2 16,-10-5 0-16,-7-7 4 0,8 14 0 0,-8-14 6 0,5 17 2 15,-5-17 7-15,-2 18 2 16,2-18-3-16,-9 19 2 0,9-19 13 0,-15 21-1 16,7-12-3-16,1 0-5 15,7-9-14-15,-19 19-24 0,12-12-37 0,-1 2-40 0,2-3-53 16,6-6-61-16,-8 10-46 16,8-10-71-16,-6 8-105 0,6-8-154 0,0 0-28 15,0 0-242-15,0 0-204 0</inkml:trace>
  <inkml:trace contextRef="#ctx0" brushRef="#br0" timeOffset="70469.53">4625 8017 2520 0,'0'0'-68'0,"0"0"24"0,0 0 18 0,0 0 26 16,19 7 23-16,-19-7 21 0,0 0 19 0,0 0 16 0,0 0 19 15,0 0 4-15,0 0 12 16,0 0-2-16,0 0 3 0,0 0 10 0,0 0 6 16,0 0-3-16,0 0-3 15,0 0-7-15,0 0-4 0,0 0-6 0,0 0 3 0,-49-18-7 16,49 18-8-16,0 0-7 16,0-20-9-16,0 20 0 0,0 0-11 0,0 0-7 15,13-19-5-15,-13 19-9 16,0 0-10-16,14-9 3 0,-14 9-3 0,0 0-10 0,0 0 2 15,0 0-15-15,0 0 5 0,0 0-19 0,0 0-35 16,0 0-51-16,0 0-55 16,0 0-73-16,22 21-76 0,-22-21-152 0,0 0-187 15,0 0-322-15,0 0-380 0</inkml:trace>
  <inkml:trace contextRef="#ctx0" brushRef="#br0" timeOffset="71305.35">4854 6950 2761 0,'0'0'-122'0,"0"0"28"15,0 0 16-15,0 0 20 16,-9-15 25-16,9 15 10 0,0 0 20 0,0 0 32 16,0 0 11-16,0 0 16 0,0 0 11 15,19-16 31-15,-19 16 15 0,0 0-3 0,12-17-11 16,-5 10-10-16,-7 7-11 0,11-17-3 0,-5 7-11 15,0-4-7-15,-6 14-2 16,11-26-3-16,-5 9-1 0,0-1-2 16,-1 2-3-16,-1-4-2 0,0-2-4 0,-1-3-2 15,1 2-4-15,-2-1-4 0,0 2 0 0,0 1 1 16,0 0-3-16,-2 2-6 16,2 0-2-16,-2 19-2 0,0-26-6 0,0 26-6 0,-2-24 1 15,2 24-2-15,-4-15-2 0,4 15 1 0,0 0 2 16,-13-6 5-16,13 6 2 15,0 0 5-15,0 0 5 0,-23 25 1 0,16-9 1 16,1-1 1-16,-2 8-3 0,4 0 1 16,-1 5-2-16,1 3-2 0,1 4 0 15,1 2 2-15,0 3-1 0,2-3-1 16,0 2-3-16,2 1 4 0,-2-1-3 0,2-1-1 16,1-6-4-16,-3 0 1 15,2-1-5-15,-2 0-6 0,2-5-25 0,-2-3-40 0,-2-3-53 16,2 0-68-16,0-3-79 0,0-17-149 0,-5 25-207 15,1-17-214-15,4-8-165 16</inkml:trace>
  <inkml:trace contextRef="#ctx0" brushRef="#br0" timeOffset="71439.36">4824 7181 2695 0,'0'0'127'0,"0"0"-8"0,0 0-19 0,0 0-9 15,14-21-10-15,-14 21-4 0,16-9-11 16,-4 4-3-16,-12 5-7 0,26-9-9 15,-10 6-16-15,-1-2-37 0,4 1-53 0,0 1-104 0,-1-1-132 16,0-2-623-16,-1 2-316 16</inkml:trace>
  <inkml:trace contextRef="#ctx0" brushRef="#br0" timeOffset="71849.72">5197 7063 2755 0,'0'0'-50'16,"0"0"25"-16,0 0 37 0,0 0 19 0,-52 24 18 16,42-16 25-16,-1 2 15 15,1 0 7-15,-3 2 2 0,4-1-4 0,-1 2-6 0,2 3-5 16,-1-2-10-16,2 1-6 16,3-2-4-16,4-13-11 0,-6 25-2 0,6-25-6 15,2 23-7-15,-2-23-15 16,4 17-9-16,-4-17-17 0,11 15-7 0,-11-15-22 0,13 8-12 15,-13-8-2-15,14 2 2 0,-14-2 7 0,0 0 0 16,0 0 16-16,26-21 14 16,-26 21 13-16,11-21 15 0,-7 7 20 15,2-1 25-15,-6 15 13 0,6-22 15 16,-4 9 12-16,-2 13 0 0,7-16-5 0,-7 16-4 16,0 0 4-16,9-17 0 0,-9 17 8 15,0 0-24-15,0 0-8 0,0 0-1 0,0 0-3 16,0 0-5-16,0 0-7 0,27 28-10 0,-20-17-2 0,-7-11-7 15,12 18-7-15,-4-10-19 16,1 5-27-16,-9-13-40 0,12 16-57 0,-5-12-78 16,2 3-76-16,-9-7-134 15,10 2-199-15,-10-2-13 0,0 0-283 0,0 0-274 0</inkml:trace>
  <inkml:trace contextRef="#ctx0" brushRef="#br0" timeOffset="72089.67">5389 6805 2657 0,'6'-16'-66'15,"-6"16"28"-15,0 0 35 16,0 0 39-16,0 0 30 0,0 0 24 0,0 0 7 0,0 0 9 16,0 0 3-16,0 0 1 15,-16 46 2-15,12-30-4 0,-2 1-4 0,2 2-5 16,2 3-10-16,0-2-4 0,2-1-10 0,0 2-2 0,2 0-12 15,0 0-6-15,2-1-7 16,4-4-17-16,-4 1-26 0,2-2-52 0,2-1-72 16,3-1-74-16,-3-5-99 15,-1 0-204-15,1-3-405 0,-8-5-282 0</inkml:trace>
  <inkml:trace contextRef="#ctx0" brushRef="#br0" timeOffset="72269.45">5506 6992 2896 0,'4'-24'53'0,"-4"24"-5"16,0 0-10-16,8-12 3 0,-8 12 9 15,0 0 17-15,15-10 1 0,-15 10-7 16,14-8-3-16,-14 8-8 0,20-7-9 0,-20 7-1 0,20-6-21 16,-6 0-37-16,-14 6-71 15,21-5-81-15,-21 5-104 0,21-13-631 0,-15 7-291 16</inkml:trace>
  <inkml:trace contextRef="#ctx0" brushRef="#br0" timeOffset="72469.3">5575 6805 2762 0,'0'0'-32'16,"0"0"38"-16,-19 15 42 0,19-15 43 16,-9 19 24-16,5-5 19 0,0 0 13 0,2 2 1 15,2-16-14-15,0 35-12 0,0-16-11 0,2-2-15 16,0 2-10-16,0 0-8 15,2 0-7-15,1-2-7 0,-1 2-27 0,3-3-28 0,-3-4-42 16,2 5-51-16,-6-17-65 16,12 22-53-16,-5-13-65 0,-7-9-142 0,13 15-523 15,-7-11-341-15</inkml:trace>
  <inkml:trace contextRef="#ctx0" brushRef="#br0" timeOffset="72705.45">5767 6704 2783 0,'0'0'-72'0,"0"0"25"16,12-11 35-16,-12 11 40 15,0 0 37-15,0 0 39 0,0 0 23 0,0 0 19 16,29 29 14-16,-22-14 8 16,1 4-1-16,2 2 4 0,-3 3-10 0,1 2-18 15,-2-2-15-15,3 3-12 0,-4 1-9 0,-1-1-17 0,-2 1-15 16,0-1-13-16,0 3-25 15,-4-5-41-15,-2 2-50 0,0-2-69 0,-3-1-92 0,0-1-77 16,-1-1-165-16,-5-3-153 16,3 0-287-16,-5 0-280 0</inkml:trace>
  <inkml:trace contextRef="#ctx0" brushRef="#br0" timeOffset="84279.37">30005 4230 936 0,'0'0'285'16,"0"0"-35"-16,0 0-61 0,13 9-1 0,-13-9 3 15,0 0-18-15,0 0-6 16,0 0-10-16,0 0 5 0,0 0-2 16,21-2-1-16,-21 2-1 0,0 0 0 0,0 0-7 15,0 0-7-15,23-12-13 0,-23 12-10 0,0 0-7 16,17-9-10-16,-17 9-14 16,11-10-10-16,-11 10-10 0,15-13-4 0,-15 13-9 15,14-17-4-15,-7 7-9 16,1-1-7-16,1 2 0 0,1-5-6 0,-2 3-6 0,4-3 0 15,-2 2-5-15,2-2 0 0,-1 0-5 0,2 0 0 16,-2 3-3-16,1 0-2 16,-2 1 3-16,2 1-4 0,0-1-4 0,-12 10-1 15,17-15 0-15,-17 15-4 0,15-8 0 16,-15 8 1-16,15-1-1 0,-15 1 5 0,0 0-7 16,0 0 4-16,18 15-1 15,-18-15-1-15,5 15 3 0,-5-15-2 0,2 17 1 16,-2-17 7-16,-2 20-9 0,2-20 1 0,-5 18 1 0,5-18 2 15,-6 18-3-15,6-18 2 16,-10 17-1-16,1-12 3 0,9-5-4 0,-14 14 2 16,14-14 1-16,-18 10 4 15,8-5-1-15,10-5-1 0,-22 7 4 16,22-7 2-16,-20 8 0 0,7-5 3 0,13-3-4 16,-28 9 0-16,14-3 6 0,-2 1-6 0,2-1 3 15,-3 1-1-15,2 1 0 0,-2 0-4 0,3 1-2 16,-4 2 1-16,2 1-1 0,-2 1 3 15,4 0-8-15,-1 1-3 0,0-1 12 0,0 3-2 16,3-1-2-16,-2 2 0 16,2-1-3-16,-2 0 6 0,3 1 0 15,-2-2-8-15,2-1 5 0,3-1-6 16,-2 1 2-16,1-3 1 0,0 0-8 0,1-1-25 0,8-10-41 16,-14 14-52-16,14-14-71 15,-16 11-65-15,16-11-126 0,-12 6-189 0,3-6-54 16,9 0-258-16,0 0-257 0</inkml:trace>
  <inkml:trace contextRef="#ctx0" brushRef="#br0" timeOffset="84499.39">30026 3938 2676 0,'8'-14'-8'0,"-8"14"58"0,0 0 32 0,10-15 32 0,-10 15 16 16,0 0-2-16,0 0-8 16,6-13-14-16,-6 13-17 0,0 0-22 0,0 0-36 15,8-9-54-15,-8 9-75 16,0 0-67-16,0 0-84 0,0 0-195 0,0 0-360 0,0 0-120 16</inkml:trace>
  <inkml:trace contextRef="#ctx0" brushRef="#br0" timeOffset="84779.48">29800 4127 2342 0,'-11'11'-88'0,"5"-2"25"0,6-9 25 0,-15 14 36 16,15-14 35-16,-9 11 31 16,9-11 38-16,0 0 18 0,-12 11 9 0,12-11 4 0,-13 4-2 15,13-4-9-15,0 0 4 0,-21 4 2 0,21-4 3 16,0 0 6-16,-23 0-9 15,23 0-6-15,-20 0-7 0,20 0-10 16,0 0-13-16,-24-2 0 0,24 2-18 0,0 0-10 16,-26-2 2-16,26 2-15 0,-19 2-6 0,19-2-2 15,-17 4-7-15,17-4-4 16,-17 8-2-16,17-8-5 0,-18 13-2 0,12-6-4 16,6-7-26-16,-14 18-38 0,6-9-60 15,1 3-74-15,7-12-62 0,-13 22-94 0,9-8-198 16,-2-3-434-16,6-11-412 0</inkml:trace>
  <inkml:trace contextRef="#ctx0" brushRef="#br0" timeOffset="84939.4">29436 4669 3420 0,'2'22'158'0,"-2"-22"-30"15,2 15-28-15,-2-15-16 0,0 0-10 0,2 17-24 16,-2-17-49-16,0 0-86 15,6 10-107-15,-6-10-187 0,0 0-229 0,0 0-237 16,0 0-183-16</inkml:trace>
  <inkml:trace contextRef="#ctx0" brushRef="#br0" timeOffset="86979.26">30202 7306 2473 0,'0'0'-82'15,"0"0"35"-15,0 0 33 16,0 0 22-16,0 0 33 0,0 0 41 0,0 0 11 0,0 0 8 16,0 0 13-16,0 0-4 15,0 0-3-15,-15 41 0 0,15-41-3 0,-8 10-3 16,8-10-4-16,0 0-5 0,-16 13-7 0,16-13-5 0,-8 8-11 15,8-8-4-15,0 0-6 16,-14 7-11-16,14-7-1 0,0 0-5 0,-20 4-9 16,20-4-6-16,0 0-7 15,-21-3-7-15,21 3-7 0,0 0-4 0,-21-12 5 16,21 12-3-16,-11-14 0 0,11 14 2 16,-10-18 3-16,6 8 4 0,4 10 2 0,-2-24 5 15,2 24 7-15,-2-25 4 16,2 25 5-16,0-26 11 0,2 12 9 0,-2 14 2 15,4-25 3-15,-2 13 2 0,-2 12 1 0,4-22 7 16,-4 22 4-16,4-19-6 0,-4 19 0 16,4-15-7-16,-4 15-1 0,0 0-10 0,0 0-7 15,0 0-2-15,0 0-1 16,0 0-3-16,0 0-6 0,0 0 6 0,0 0-13 0,0 0-3 16,0 0 1-16,0 0 17 15,-36 40-2-15,30-28-6 0,0 1-1 0,0 0 1 16,-1 0-6-16,1 3-5 0,0-3 0 0,1 3-2 0,-1-3 5 15,6-13-1-15,-13 24 8 16,7-14 8-16,0 2-3 0,6-12 7 16,-18 18-15-16,10-11 4 0,8-7 4 15,-19 12 7-15,9-8 6 0,10-4 2 0,-22 10 2 0,22-10 2 16,-20 6 1-16,20-6 0 16,-20 5-1-16,20-5-4 0,-14 6-4 0,14-6-7 15,-16 9-5-15,16-9-3 16,-12 9 0-16,12-9-7 0,-11 13-1 0,11-13-4 0,-2 15-1 15,2-15-3-15,0 0-7 0,0 27-28 0,0-27-30 16,4 17-39-16,-4-17-44 16,9 19-51-16,-3-12-69 0,3-1-67 0,-3 1-119 0,5-1-163 15,1 1-32-15,-4-1-514 16,-8-6-801-16</inkml:trace>
  <inkml:trace contextRef="#ctx0" brushRef="#br0" timeOffset="87239.42">30032 7811 3804 0,'0'0'42'0,"0"0"11"16,12 14-8-16,-12-14 0 15,12 6 9-15,-12-6 12 0,21 5-6 0,-8-3-5 16,-13-2-9-16,33 2-8 16,-15 0-22-16,0-2-36 0,-18 0-51 0,34 0-62 0,-19 0-53 15,0 0-49-15,-15 0-74 16,0 0-130-16,29 0-453 0,-21 0-269 0</inkml:trace>
  <inkml:trace contextRef="#ctx0" brushRef="#br0" timeOffset="87379.6">30048 7971 2764 0,'-14'11'172'0,"14"-11"20"15,-10 11-32-15,10-11-41 0,0 0-43 0,-15 7-44 0,15-7-42 16,0 0-68-16,-10 8-70 16,10-8-117-16,-15 0-234 0,15 0-281 0,0 0-77 15</inkml:trace>
  <inkml:trace contextRef="#ctx0" brushRef="#br0" timeOffset="89369.4">23846 7536 2254 0,'0'0'-17'0,"0"0"51"0,-12 12 20 0,12-12 20 0,0 0 30 16,0 0 28-16,0 0 30 0,-9 12 16 0,9-12 11 15,0 0 4-15,0 0 4 0,0 0-10 16,0 0 0-16,0 0-1 0,0 0 13 0,0 0-5 16,0 0-17-16,0 0-18 15,0 0-20-15,0 0-17 0,0 0-20 0,0 0-21 0,0 0-19 16,0 0-16-16,0 0-9 16,0 0-15-16,11-47-14 0,-11 47-10 0,10-27-4 15,-6 13-8-15,3-3 4 16,1 1 3-16,-1 1 0 0,1 0 2 0,-3-1-2 0,1 5 1 15,0-1-1-15,0-1 4 0,-2 4 4 0,0 0-1 16,-4 9-1-16,8-14 0 16,-8 14-3-16,4-10 2 0,-4 10 8 15,0 0 11-15,0 0 5 0,0 0 11 0,0 0-6 16,0 0 12-16,0 0 2 0,-12 52 7 0,10-34 1 16,2 1 5-16,-2-1-2 15,2 2-5-15,0-1 0 0,2 1-4 0,-2 0-3 0,2 1-6 16,0-2-2-16,2-3-6 0,-2 4-4 0,0-2-2 15,0-2-8-15,-2-16-8 16,2 33-11-16,0-20-20 0,-2 0-22 0,2 1-29 0,0-3-27 16,-2-11-42-16,0 19-44 15,0-19-48-15,0 15-49 0,2-6-62 0,-2-9-118 16,0 0-139-16,0 12 23 0,0-12-314 16,0 0-282-16</inkml:trace>
  <inkml:trace contextRef="#ctx0" brushRef="#br0" timeOffset="89659.42">24132 7407 2704 0,'7'-18'28'0,"-7"18"30"0,6-15 0 0,-6 15-7 0,0 0-4 16,0 0 4-16,2-19 28 15,-2 19 27-15,0 0 14 0,0 0 9 0,0 0 2 16,0 0-4-16,0 0-1 0,-36 31-3 0,28-20-1 15,1 3-5-15,0 2-1 0,1-1-32 16,2 2-6-16,2 2-10 0,-2 0-6 0,2-2-4 16,2 4-12-16,0-2 0 15,4 0-9-15,-2-2 0 0,4 3-6 0,0-5-9 0,1 0-17 16,2 0-23-16,-1-3-18 16,0-1-32-16,3-2-39 0,0-1-46 0,-1 0-50 15,1-5-50-15,-11-3-82 0,19 0-151 0,-19 0-477 0,17-5-404 16</inkml:trace>
  <inkml:trace contextRef="#ctx0" brushRef="#br0" timeOffset="89820.04">24216 7542 3248 0,'0'0'116'0,"0"0"-10"0,0 0-17 0,3-18-7 16,-3 18-12-16,0 0-5 15,15-8-11-15,-15 8-2 0,14-7-8 0,-14 7-9 0,24-4-11 16,-24 4-15-16,27-4-22 0,-11 0-33 0,-2 0-49 15,-14 4-57-15,32-6-50 16,-18 0-87-16,-1 1-162 0,-2-1-392 0,-2-1-182 16</inkml:trace>
  <inkml:trace contextRef="#ctx0" brushRef="#br0" timeOffset="89999.65">24375 7355 2603 0,'0'0'45'0,"-12"-7"21"0,12 7-3 0,0 0 18 0,0 0 23 16,0 0 23-16,0 0 11 15,0 0 0-15,-9 30-10 0,9-30-10 0,3 22-14 16,-3-22-12-16,6 29-12 16,-2-14-6-16,3 2-11 0,-1-2-5 0,0 2-11 0,-2-1-6 15,2-3-25-15,-1 1-31 16,-5-14-52-16,9 24-60 0,-4-14-63 0,-5-10-88 16,5 15-166-16,-5-15-482 15,2 10-335-15</inkml:trace>
  <inkml:trace contextRef="#ctx0" brushRef="#br0" timeOffset="90249.45">24491 7400 2806 0,'12'-15'42'0,"-12"15"11"0,10-11-8 0,-10 11-2 16,0 0-4-16,16-7 25 16,-16 7 23-16,0 0 20 0,0 0 14 0,33 11 9 0,-25 0-3 15,1-3 10 1,-1 6 2-16,2 2 0 0,-5-1-1 0,1 2-11 0,0 0-6 15,-1 2-12-15,0 2-14 0,-5-1-7 0,2-1-11 16,-4 3-11-16,-1-3-8 0,1-1-2 16,-3 0-29-16,-1-1-31 0,-2 1-42 0,-1-3-49 15,1-2-59-15,-1 1-53 16,1-4-46-16,1 0-53 0,-1-1-103 0,8-9-123 16,-12 11-386-16,12-11-321 0</inkml:trace>
  <inkml:trace contextRef="#ctx0" brushRef="#br0" timeOffset="90699.57">24803 7542 2695 0,'-13'5'-118'0,"13"-5"4"16,0 0 7-16,0 0 7 0,0 0 19 0,0 0 35 0,0 0 45 16,0 0 34-16,0 0 35 15,0 0 21-15,0 0 16 0,0 0 10 0,0 0 5 16,0 0 9-16,0 0-5 16,0 0 5-16,0 0-3 0,0 0 2 0,0 0-2 0,0 0 0 15,42-16-4-15,-42 16-17 0,26-2-5 0,-26 2-14 16,22 0-11-16,-22 0-15 15,23-1-25-15,-23 1-39 0,17 0-46 0,-17 0-61 0,0 0-54 16,25-3-56-16,-25 3-116 16,4-7-636-16,-4 7-417 0</inkml:trace>
  <inkml:trace contextRef="#ctx0" brushRef="#br0" timeOffset="90869.37">24826 7422 2961 0,'0'0'45'0,"0"0"41"0,-6-17-7 15,6 17-12-15,0 0-3 0,0 0-1 16,0 0 7-16,0 0-1 0,30-13-9 0,-30 13-7 16,18-2-12-16,-18 2-5 15,22-1-24-15,-22 1-43 0,21 0-57 0,-21 0-63 16,24 0-66-16,-24 0-130 0,18-3-529 16,-18 3-242-16</inkml:trace>
  <inkml:trace contextRef="#ctx0" brushRef="#br0" timeOffset="91369.53">25066 7265 2714 0,'0'0'9'0,"7"-11"16"0,-7 11-1 0,0 0 4 0,5-13 4 16,-5 13 8-16,0 0 23 15,0 0 25-15,0 0 15 0,0 0-2 0,0 0-6 16,0 0-3-16,0 0 1 0,0 0-3 0,0 0 2 15,-8 50 0-15,8-50-10 0,-2 27-5 16,4-13-8-16,-2-14-7 0,3 29-6 0,1-13-3 16,-1-1-9-16,2 0-3 15,-1 1-2-15,2-1-5 0,-1-2-3 0,3 0-4 0,0-1-4 16,-1-1-1-16,-7-11-6 16,15 18 0-16,-8-14-5 0,-7-4-1 0,18 5-10 15,-18-5-9-15,0 0-4 0,23-4-4 0,-23 4-3 16,19-13 4-16,-10 2-1 0,-2-1-1 15,0-1 4-15,-3-2 2 0,4-2 1 0,-2 1 8 16,-2-1 7-16,-2 2 13 16,3-3 10-16,-5 18 10 0,5-26 10 0,-3 14 10 15,-2 12 7-15,4-20 4 0,-4 20 2 16,5-16 0-16,-5 16-14 0,0 0 6 16,6-16 1-16,-6 16-19 0,0 0 3 15,0 0 8-15,0 0 8 0,0 0-3 0,0 0 2 16,0 0 0-16,0 0 16 0,0 0-9 0,0 0-4 0,0 52-9 15,0-52-7-15,3 25-6 16,-3-10-8-16,2 1-9 0,2-1-19 0,-2 2-19 16,5 1-33-16,-6-2-32 0,4 0-48 15,-3-1-62-15,2 0-68 0,0-2-67 0,0-1-138 16,-1-1-147-16,1-2 11 16,-4-9-345-16,6 15-361 0</inkml:trace>
  <inkml:trace contextRef="#ctx0" brushRef="#br0" timeOffset="91909.37">25458 7127 2759 0,'0'0'-111'0,"0"0"37"16,0 0 11-16,0 0 30 0,0 0 22 0,0 0 22 16,0 0 16-16,17-2 10 15,-17 2-1-15,0 0 16 0,0 0 28 0,0 0 17 0,0 0 20 16,0 0 7-16,0 0 4 0,0 0 3 0,0 0 1 15,-20 54-4-15,15-41-6 16,1 1-11-16,4-14-9 0,-5 33 6 0,3-15-8 0,0-1-10 16,2 2-1-16,0 1-18 15,2 0-3-15,-2 1-9 0,3-1-1 0,-1-2-10 16,4 1-7-16,2-1-5 16,0 0-9-16,1-1-33 0,-2-3-33 0,2-3-59 0,4 1-62 15,-1-3-61-15,-5-3-103 0,5-2-180 0,-12-4-96 16,21 0-242-16,-21 0-183 15</inkml:trace>
  <inkml:trace contextRef="#ctx0" brushRef="#br0" timeOffset="92109.43">25589 7337 2538 0,'0'0'85'0,"0"0"31"15,0 0-16-15,-3-17-24 0,3 17-9 0,0 0-8 16,0 0-3-16,0 0-3 0,12-17-10 0,-12 17-2 15,0 0-4-15,21-6-5 16,-21 6-5-16,21-2-10 0,-21 2-11 0,21-4-23 0,-21 4-21 16,25-2-36-16,-25 2-24 15,21-3-31-15,-11 0-48 0,1 0-116 0,1-1-489 16,-12 4-85-16</inkml:trace>
  <inkml:trace contextRef="#ctx0" brushRef="#br0" timeOffset="92329.63">25686 7142 2455 0,'0'0'66'0,"-11"-13"0"0,11 13 1 16,0 0-11-16,0 0 33 0,0 0 41 0,0 0 27 15,0 0 10-15,0 0-5 16,0 0-3-16,0 0-8 0,0 0-11 0,15 55-9 16,-13-40-12-16,1 3-9 0,-1-1-9 15,3 3 8-15,-4-1-11 0,1-1-14 0,0 1-9 16,0 0-12-16,-2 0-20 0,2-2-30 0,0 3-34 15,-2-3-54-15,2-2-62 16,0 0-75-16,-2-3-75 0,3-1-148 0,-3-11-161 0,2 15-326 16,-2-15-326-16</inkml:trace>
  <inkml:trace contextRef="#ctx0" brushRef="#br0" timeOffset="92589.34">25870 7137 2968 0,'0'0'42'0,"0"0"-2"0,9-14 0 15,-9 14-1-15,0 0 8 16,0 0 22-16,0 0 3 0,0 0 1 0,0 0-3 16,23 23 6-16,-23-23 7 0,8 25 5 15,-6-10 5-15,4 5 2 0,-4-3-1 0,0 3-8 16,-2 0-9-16,-2 0-8 0,0 0-8 0,-1 0-5 15,-2 2-14-15,-1-2-20 16,0 1-33-16,-3 0-47 0,1-1-56 0,2-3-76 0,-3-2-67 16,1-4-133-16,0 0-180 15,3-3-291-15,5-8-212 0</inkml:trace>
  <inkml:trace contextRef="#ctx0" brushRef="#br0" timeOffset="92850.1">26061 7431 2708 0,'0'0'79'0,"0"0"6"0,0 0-9 16,18-9-10-16,-18 9 3 0,0 0 1 0,26-5 5 15,-11 3 4-15,-15 2-16 0,29-4-9 16,-9 2-2-16,-4 0-11 0,2-1-21 0,0 1-42 16,0-3-50-16,0 1-58 15,-18 4-50-15,26-7-57 0,-18 2-108 0,1-2-445 16,-9 7-93-16</inkml:trace>
  <inkml:trace contextRef="#ctx0" brushRef="#br0" timeOffset="92989.39">26178 7270 2403 0,'0'0'64'0,"-18"-3"32"15,18 3-7-15,0 0-1 0,0 0-2 16,0 0-1-16,0 0 11 0,0 0-10 16,0 0-11-16,0 0-6 0,0 0-20 0,0 0-28 0,63 6-49 15,-43-6-62-15,1 1-64 16,-2-2-77-16,0-2-162 0,1 1-358 0,-3-1-31 0</inkml:trace>
  <inkml:trace contextRef="#ctx0" brushRef="#br0" timeOffset="93739.78">26540 6715 2194 0,'0'-20'-44'0,"0"20"20"16,0-18 19-16,0 18 9 15,0 0 25-15,-2-18 26 0,2 18 31 0,0 0 1 0,-5-18 12 16,5 18 1-16,0 0 1 0,0 0 7 0,-14-7 13 15,14 7 6-15,0 0-1 16,0 0-8-16,-29 25-10 0,21-12-9 0,1 2-7 0,-5 4-9 16,1 4-7-16,3 2-10 15,0 1-2-15,1 3-6 0,1 4-6 0,4-3-7 16,0 0-6-16,4 1-1 16,0 1-2-16,0 2-6 0,5-2-3 0,-1 0-3 0,2 0-3 15,-2-5-2-15,1-3 1 0,1 1-2 0,0-4 2 16,-2-4-6-16,-3-1-2 15,1 0 4-15,-2-3 14 0,-2-13-1 16,4 20-4-16,-4-20-2 0,0 0 3 16,0 0-9-16,0 0-1 0,-8 17 0 0,8-17-4 0,0 0 1 15,0 0-1-15,0 0-2 16,0 0 6-16,0 0 1 0,0 0-4 0,0 0-1 16,0 0-1-16,0 0-2 0,0 0-3 15,0 0 1-15,0 0 5 0,0 0-3 0,0 0 1 16,0 0 2-16,0 0 3 0,20 17 2 0,-17-3 21 15,5 3-5-15,-4-1 0 16,1 6 0-16,-1 1-2 0,2 1 0 0,-4 3-4 0,0 0-3 16,0 1 2-16,-2 1 1 15,-2 1 6-15,0 1 5 0,-3 5 2 0,2-4 6 16,-1 3 7-16,0-1 2 16,-1 1-6-16,3-4-10 0,-2-2-18 15,2 1 11-15,2 2-3 0,2-4 2 0,4-1-2 16,-1-2 4-16,1-2-5 0,6 3-2 0,-1-3-6 15,7 0 2-15,-3-2-8 0,4-4-4 0,0 0-9 0,0-2-10 16,3 1-16-16,0-3-21 16,-1-2-21-16,1 1-31 0,-1-4-46 0,-2 1-51 15,-2-3-60-15,0-2-51 16,-5-1-82-16,3-3-112 0,-1 0-88 0,-14 0-344 16,18-7-343-16</inkml:trace>
  <inkml:trace contextRef="#ctx0" brushRef="#br0" timeOffset="94609.45">26850 6602 2666 0,'0'0'-170'0,"0"0"15"16,0 0 14-16,0 0 17 15,0 0 17-15,0 0 31 0,0 0 32 0,0 0 27 16,0 0 21-16,0 0 26 16,-2-18 21-16,2 18 19 0,0 0 14 0,0 0 14 0,0 0 15 15,0 0 13-15,0 0 7 0,0 0 5 0,0 0 0 16,0 0-1-16,0 0-5 15,0 0-2-15,0 0-3 0,0 0 0 0,0 0-3 16,0 0-2-16,0 0-2 0,0 0-5 16,0 0-7-16,0 0-3 0,0 0-12 0,0 0-6 15,0 0-10-15,0 0-9 16,0 0-3-16,0 0 25 0,0 0 1 0,0 0-12 16,0 0 1-16,0 0-3 0,0 0 2 15,0 0-7-15,0 0-3 0,0 0-1 0,0 0 1 16,4 55-1-16,-4-55-4 0,-2 25-7 0,4-8-7 0,-2-2-4 15,0 3-9-15,2-1 1 16,-2 0-12-16,0 0-16 0,2 0-27 0,1 1-35 16,-3-5-47-16,0 1-70 15,4 1-93-15,-4-4-123 0,0-11-210 0,0 17-33 0,0-17-413 16,0 0-557-16</inkml:trace>
  <inkml:trace contextRef="#ctx0" brushRef="#br0" timeOffset="95349.37">27791 6502 3124 0,'0'0'-98'0,"0"0"55"16,0 0 49-16,-18-2 43 16,18 2 38-16,0 0 33 0,0 0 22 0,0 0 3 0,0 0-5 15,0 0-6-15,0 0-2 16,0 0-22-16,0 0-8 0,0 0-9 0,0 0-12 16,0 0-8-16,0 0-11 15,0 0-7-15,0 0-8 0,0 0-5 0,56-7-9 0,-56 7-7 16,25 0-5-16,-10-3-5 0,-15 3-9 0,32-1-6 15,-17 1-17-15,-15 0-19 16,37-3-26-16,-17 0-34 0,-3 1-37 0,-1 0-45 16,2-2-48-16,-4 1-38 0,-1 1-92 15,-2-4-125-15,-11 6-395 0,13-8-240 0</inkml:trace>
  <inkml:trace contextRef="#ctx0" brushRef="#br0" timeOffset="95689.42">27953 6380 2514 0,'0'0'-97'0,"0"0"42"16,-18-7 34-16,18 7 21 0,0 0 24 0,0 0 14 0,0 0 28 15,0 0 21-15,0 0 12 16,0 0 4-16,0 0 2 0,-23 11 20 0,23-11 2 16,-5 15 0-16,5-15 1 15,-6 18-11-15,6-18-10 0,-6 24-7 0,1-11-6 0,3 3-7 16,-2 1-3-16,2 0 3 0,-4 0-10 0,4 3-2 15,-1-2-5-15,1 2-6 16,0-2-1-16,0 2 1 0,0-3-5 0,0 0-1 16,0-1-1-16,2-16-6 0,-2 26 2 15,2-26-2-15,0 21 3 0,0-21-2 0,2 17-4 16,-2-17-3-16,8 15 17 16,-8-15-13-16,15 10-2 0,-15-10-10 0,19 7-3 15,-8-7-26-15,-11 0-16 0,27 2-20 0,-27-2-26 0,27-2-31 16,-27 2-43-16,27-4-44 15,-14 2-48-15,1 1-58 0,-14 1-78 0,20-6-147 16,-11 2-102-16,-9 4-248 16,15-5-203-16</inkml:trace>
  <inkml:trace contextRef="#ctx0" brushRef="#br0" timeOffset="96189.6">28170 6651 2506 0,'0'0'-69'0,"12"-12"20"0,-12 12 11 16,0 0 26-16,0 0 24 0,0 0 14 16,0 0 27-16,0 0 14 0,16-4 18 0,-16 4 16 15,0 0 4-15,0 0 9 0,0 0-15 0,0 0-10 16,0 0-9-16,0 0-7 16,0 0-5-16,0 0-10 0,12 21-7 0,-12-21-6 15,0 0-2-15,0 0-10 0,8 13-6 16,-8-13-2-16,0 0-12 0,14 7-5 0,-14-7 1 15,0 0-5-15,14 7 2 0,-14-7-1 16,0 0-3-16,17 6 3 0,-17-6 3 16,0 0 6-16,13 6 9 0,-13-6 5 0,0 0 12 0,0 0 7 15,0 0 6-15,14 5 4 16,-14-5 1-16,0 0-3 0,0 0-3 0,0 0-5 16,0 0-8-16,0 0-2 15,0 0-4-15,0 0-2 0,0 0-7 0,0 0-1 0,0 0-3 16,0 0-1-16,0 0-1 0,0 0 6 0,0 0 0 15,0 0 1-15,0 0 3 16,0 0-3-16,0 0 3 0,0 0-1 0,0 0-2 16,0 0-4-16,-27 25 0 15,27-25 0-15,-15 12-3 0,7-3-1 0,-3-1-5 0,-3 1 1 16,3 1-2-16,-2-1-1 16,2 2 3-16,-1-1-3 0,-3 2-1 0,4 1-1 15,-2-3-1-15,3 3-4 0,-1-4 1 0,3 3-10 0,8-12-29 16,-15 15-43-16,15-15-58 15,-8 15-73-15,6-11-67 0,2-4-141 0,0 0-160 16,0 0-343-16,0 0-322 16</inkml:trace>
  <inkml:trace contextRef="#ctx0" brushRef="#br0" timeOffset="96469.26">28350 6851 2680 0,'0'0'-66'0,"0"0"30"0,0 0 24 15,0 0 24-15,18 8 16 0,-18-8 37 0,0 0 23 16,0 0 11-16,0 0 16 16,0 0 4-16,0 0 0 0,-25 42-6 0,19-33-9 15,-3 3-4-15,-3-3-11 0,5 3-6 0,-1-4-11 0,-1 4-8 16,1 0-5-16,8-12-5 15,-15 21-2-15,9-11-17 0,-4 2-14 16,10-12-30-16,-9 16-41 0,9-16-51 16,-8 13-62-16,8-13-49 0,-4 12-95 0,4-12-658 0,0 0-407 15</inkml:trace>
  <inkml:trace contextRef="#ctx0" brushRef="#br0" timeOffset="96949.33">28519 6663 2833 0,'12'-12'-126'15,"-12"12"21"-15,0 0 24 0,0 0 9 16,14-8 26-16,-14 8 25 0,0 0 7 0,0 0 19 0,0 0 1 15,0 0 9-15,18-2 3 0,-18 2 7 0,0 0 8 16,0 0 21-16,0 0 9 16,0 0 10-16,0 0-4 0,17 13 3 0,-17-13-1 15,0 0 3-15,0 0 8 0,0 20 4 16,0-20 1-16,0 0-5 0,0 0-1 0,-8 28-2 16,8-28 4-16,-9 16-9 15,9-16-2-15,-10 15-4 0,10-15-4 0,-10 9-3 16,10-9 4-16,-12 9-2 0,12-9 0 0,0 0-2 0,-16 12 1 15,16-12-3-15,0 0 0 16,-17 0-5-16,17 0-7 0,0 0-1 0,0 0-2 16,-21-15-5-16,21 15 2 15,-7-15 1-15,7 15-8 0,-4-15 0 0,4 15 0 0,0 0-1 16,-4-23-8-16,4 23-4 16,0 0-1-16,0 0-3 0,6-25-2 0,-6 25-4 15,11-9-2-15,-11 9-7 0,10-7-14 0,-10 7-15 16,0 0-18-16,23-3-29 0,-23 3-38 15,0 0-59-15,0 0-58 0,29 5-56 16,-29-5-126-16,8 8-152 0,-8-8-329 16,4 12-274-16</inkml:trace>
  <inkml:trace contextRef="#ctx0" brushRef="#br0" timeOffset="97869.9">27049 7867 2584 0,'0'0'-72'0,"0"0"30"16,0 0 24-1,0 0 29-15,0 0 22 0,0 0 30 0,0 0 33 0,0 0 18 16,16-44 16-16,-16 44 9 16,3-15 1-16,-3 15 3 0,4-18 0 0,-4 18-5 15,7-17-5-15,-7 17-10 0,6-15-10 16,-6 15-9-16,8-16-12 0,-8 16-9 0,6-13-11 15,-6 13-7-15,0 0-8 0,11-13-5 0,-11 13-4 16,0 0-7-16,16-2-5 0,-16 2-4 16,0 0-2-16,0 0-3 0,25 13-6 0,-25-13 1 15,11 11-1-15,-11-11-2 16,9 15-4-16,-9-15 1 0,9 14 2 16,-9-14 4-16,2 14 5 0,-2-14 6 0,0 0 12 15,0 0 10-15,0 0-3 0,-14 22-9 0,14-22-1 16,-12 7-2-16,12-7-10 0,0 0 4 0,0 0-13 15,0 0 8-15,-34-11 4 16,34 11-14-16,0 0-17 0,-12-20-13 0,12 20-19 0,-2-15-34 16,2 15-48-16,0 0-54 15,10-29-63-15,-6 19-69 0,0 1-120 16,5-2-184-16,-1 3-12 0,-2-2-250 16,-6 10-219-16</inkml:trace>
  <inkml:trace contextRef="#ctx0" brushRef="#br0" timeOffset="98629.37">27950 7686 2623 0,'0'0'-55'0,"0"0"7"0,0 0 0 0,0 0 22 0,0 0 29 16,0 0 35-16,0 0 43 0,0 0 34 0,0 0 19 15,0 0 15-15,36-22 14 16,-36 22 6-16,18-4-1 0,-18 4-12 0,22-3-19 0,-22 3-13 16,25-4-18-16,-25 4-13 15,28-2-18-15,-28 2-20 0,28-2-40 0,-16 0-49 16,-12 2-72-16,23-2-79 16,-12 1-99-16,-1-1-197 0,-10 2-464 0,12-6-369 15</inkml:trace>
  <inkml:trace contextRef="#ctx0" brushRef="#br0" timeOffset="98969.4">28053 7557 2845 0,'0'0'-48'0,"0"0"18"16,0 0 6-16,0 0 2 0,0 0 12 0,0 0 39 16,0 0 41-16,0 0 22 0,0 0 18 15,0 0 13-15,0 0 11 0,40 28 4 0,-40-28-5 16,7 18-9-16,-7-18-11 0,2 19-13 0,-2-19-13 15,0 23-9-15,0-23-7 16,-6 25-4-16,3-11-5 0,3-14-1 0,-6 28 0 0,2-13 3 16,2-1-4-16,-2 1-4 15,4-15-2-15,-8 27-6 0,5-14-5 0,3-13 3 16,-4 22-1-16,4-22 2 16,0 22 1-16,0-22-5 0,4 18-8 0,-4-18-4 0,9 15-2 15,-1-8-3-15,-8-7-6 0,17 10-3 0,-17-10-8 16,21 5-11-16,-10-3-12 15,-11-2-13-15,29 2-15 0,-29-2-19 0,30-2-30 0,-30 2-35 16,29-4-51-16,-11-2-53 16,-5 1-56-16,1-3-119 0,-1 3-143 0,-2-6-381 15,-5 4-340-15</inkml:trace>
  <inkml:trace contextRef="#ctx0" brushRef="#br0" timeOffset="99499.35">28545 7642 2783 0,'0'0'-40'0,"0"0"36"16,0 0 13-16,0 0 1 0,0 0 16 0,0 0 28 16,0 0 22-16,0 0 12 0,0 0 10 15,0 0 4-15,0 0-5 0,0 0-4 0,0 0-9 16,-20 36-3-16,20-36-11 0,-13 21-3 0,6-9-2 15,-2-1-1-15,-2-2 1 16,3 2 6-16,8-11-4 0,-19 18 4 0,12-10-5 0,7-8-5 16,-18 13-3-16,18-13-8 15,-11 12-7-15,11-12 1 0,-10 7 0 0,10-7 3 16,0 0 2-16,-12 10 6 16,12-10-4-16,0 0 2 0,0 0-7 0,0 0 2 0,0 0-9 15,0 0 6-15,0 0-9 0,0 0 1 0,0 0-5 16,0 0-4-16,16 22 6 15,-16-22 4-15,10 10 1 0,-10-10-8 0,12 12 0 0,-12-12-9 16,13 11 2-16,-6-3-2 16,-7-8-12-16,13 17-4 0,-3-8-27 0,-4-3-44 15,-6-6-65-15,11 13-76 16,-4-6-72-16,-7-7-129 0,10 10-204 0,-10-10 18 0,0 0-311 16,0 0-289-16</inkml:trace>
  <inkml:trace contextRef="#ctx0" brushRef="#br0" timeOffset="101069.52">28757 7750 2618 0,'0'0'-128'0,"0"0"25"0,0 0 21 0,0 0 27 0,0 0 20 16,0 0 28-16,0 0 11 15,0 0 12-15,0 0 9 0,0 0 6 0,0 0 3 16,0 0-2-16,0 0 6 0,0 0 0 0,0 0 9 0,0 0 7 15,0 0 6-15,0 0 8 16,0 0 3-16,0 0 7 0,0 0 9 0,-20 45 8 16,20-45 6-16,0 0 2 15,0 0 1-15,-10 8-3 0,10-8-4 0,0 0-2 16,0 0-5-16,0 0-5 0,0 0-6 16,0 0-6-16,0 0 1 0,0 0-8 0,0 0 0 15,0 0 1-15,0 0-2 0,0 0 0 0,0 0-3 16,-22-30-4-16,22 30-7 15,0 0-3-15,0 0-1 0,8-28-7 0,-8 28-1 0,12-14 0 16,-12 14-10-16,7-13-4 16,-7 13-1-16,13-9-2 0,-13 9-2 0,12-10-3 15,-12 10-3-15,13-6-1 16,-13 6-1-16,16-6-2 0,-16 6 1 0,0 0 3 0,0 0-2 16,22 0 4-16,-22 0 7 15,0 0 2-15,0 0 0 0,20 10-3 0,-20-10-3 16,0 0-2-16,4 15-15 0,-4-15-31 0,0 0-51 0,0 0-85 15,-6 17-101-15,6-17-176 16,0 0-157-16,-16 9 21 0,16-9-310 0,0 0-260 16</inkml:trace>
  <inkml:trace contextRef="#ctx0" brushRef="#br0" timeOffset="103709.51">16416 7547 1431 0,'0'0'302'0,"0"0"-18"16,0 0-6-16,0 0-14 0,0 0-20 0,0 0-20 0,0 0-20 15,0 0-21-15,0 0 0 16,0 0-12-16,0 0-15 0,0 0-18 0,0 0-9 15,0 0-15-15,0 0-13 0,0 0-8 0,0 0-14 0,0 0-7 16,24-25-10-16,-24 25-6 16,14-12-7-16,-14 12-4 0,17-15-4 0,-6 6-10 15,2-1-4-15,-1-2-8 16,1-1-10-16,2 0-10 0,-1-3-3 0,2-4-7 0,0 0-5 16,1-5-3-16,-2 1-4 15,2-1 1-15,-5-3 4 0,2-1-6 0,-6 3 4 16,0 0-2-16,1 1 6 0,-3 0 0 0,1-2 1 0,-5 4 1 15,2-1 4-15,-2 6 1 16,0-1 2-16,-2 1-1 0,-2 4 2 0,0 1 1 16,2 13-1-16,-6-18 4 15,6 18-5-15,-11-10 5 0,11 10-1 0,0 0-1 0,0 0 2 16,-29 19 0-16,22-4-1 16,-2 1 3-16,1 5-3 0,2 2 9 0,-2 1-5 15,1 3-2-15,0 1 0 0,1 5 4 0,-2 2-3 0,1-2 1 16,1 2 0-16,0 1 0 15,0 1 6-15,-1 1-7 0,0-1 1 0,1-2 1 16,-2-3-2-16,2 3-1 16,-5-5 4-16,2 3 6 0,3-6-2 0,-4-1 2 0,1-3 5 15,1 0-5-15,-3-3-2 16,2-2 1-16,1-4 1 0,0 2-3 0,0-3 3 16,-2-3-2-16,4-3 1 15,-2-1-1-15,8-6 0 0,-13 5-1 0,13-5 0 0,0 0-2 16,0 0-2-16,-23-16 3 15,23 16-3-15,-7-18 2 0,7 18 8 0,-2-19-4 16,2 19 2-16,0-18 1 0,0 18-2 0,0 0 4 16,9-27 1-16,-3 20-5 0,-6 7 8 15,17-12 5-15,-17 12 5 0,21-8 14 0,-8 7 12 16,-13 1 12-16,31 1 29 16,-11 3 6-16,3 1 10 0,3 2-3 0,-1 2-3 0,2-1-11 15,5 5-12-15,2-2-8 0,-2 3-12 16,2-2-9-16,0-4-21 0,0 2-37 15,1-2-47-15,-5-3-43 0,0-1-58 0,-1-4-71 0,-1 2-62 16,0-4-85-16,-3-3-160 16,-6-1-54-16,-2-2 7 0,-1 0-374 0,-2-3-380 15</inkml:trace>
  <inkml:trace contextRef="#ctx0" brushRef="#br0" timeOffset="104159.67">17263 7280 2871 0,'0'0'-16'0,"0"0"55"16,0 0 16-16,0 0 20 0,0 0 20 15,0 0 12-15,-42 25 18 0,31-15 6 0,3 2 4 16,-3 3 5-16,1 3 2 0,1 3-3 15,-2 0-7-15,3 1-23 0,2 1-2 16,0 2 5-16,-1 0-15 0,2 0-6 0,3-2-10 16,0 2-4-16,0-3-10 0,4 0-13 15,-2-1-7-15,2-1 2 0,0 2-11 0,3-4-10 16,-1 1-13-16,1-2-21 0,-1 1-24 16,2-3-36-16,-4-2-40 0,2 0-50 0,2 0-48 15,-1-1-40-15,-1-2-34 16,-1 0-75-16,-3-10-107 0,6 15-511 0,-6-15-419 15</inkml:trace>
  <inkml:trace contextRef="#ctx0" brushRef="#br0" timeOffset="105394.4">17369 7531 2962 0,'6'-22'-56'16,"-6"22"34"-16,4-16 16 0,-4 16 33 0,4-17 20 0,-4 17 22 15,3-19 17 1,-3 19 23-16,2-15 19 0,-2 15 10 0,0 0 4 0,2-20-3 16,-2 20-8-16,0 0-16 15,0 0 3-15,0 0-1 0,0 0 1 0,0 0-8 0,0 0-2 16,0 0-8-16,0 0-33 0,0 0-7 15,0 0-4-15,-21 42-8 0,19-25-4 16,2 3-2-16,0-1-9 0,2 2-2 0,-2-2-5 16,4 0 0-16,-2 1-3 0,2-4 0 15,0 1-8-15,1 0 3 0,1-3-4 0,1 0-5 16,-7-14-8-16,12 22-8 16,-5-15-10-16,-1-1-12 0,-6-6-7 0,15 4-9 0,-15-4-7 15,17-2-2-15,-17 2 0 0,16-11 2 0,-7 1 3 16,0 1 1-16,1-6 7 15,-3-3 1-15,3-1 5 0,-2-2 1 0,-1-2 1 0,2 0 4 16,-3 0 3-16,-2 1 5 16,2-1 11-16,-2 2 11 0,0 0 9 0,1 4 14 15,0-2 5-15,-1 4 12 16,-2 0-1-16,0 0 1 0,0 2-3 0,0 4-9 0,-2 9 0 16,4-17-5-16,-4 17-1 15,2-10-3-15,-2 10 5 0,0 0 0 0,0 0 4 16,0 0 3-16,0 0-1 0,0 0 8 0,0 0 0 0,-2 52 7 15,2-52-9-15,-2 30-2 16,2-10-8-16,0-1 7 0,0-1-12 0,2 4-3 16,-2-2-1-16,2 2-7 15,-2-3-8-15,4-1-13 0,-4 0-25 0,5 2-28 0,-1-5-42 16,-2-2-58-16,5 1-71 16,-3 0-57-16,0-4-120 0,0-1-162 15,1-1-28-15,-5-8-266 0,10 13-227 0</inkml:trace>
  <inkml:trace contextRef="#ctx0" brushRef="#br0" timeOffset="105669.27">17830 7360 2708 0,'0'0'67'0,"0"0"33"15,0 0 1-15,0 0 9 0,0 0-1 16,-38 25 14-16,32-13 13 0,-1 4 7 0,3 2-2 16,-2 0-6-16,4 1-11 0,0 2-6 15,0 0-17-15,4-2-9 0,-2 2-12 0,4-1-7 16,-2 2-9-16,4 0-6 16,5-4-7-16,-4-1-18 0,3 1-24 0,0-6-35 15,-1 1-46-15,1-2-66 0,4-2-64 0,-4-3-74 0,-10-6-164 16,16 4-150-16,-6-4-301 15,-10 0-272-15</inkml:trace>
  <inkml:trace contextRef="#ctx0" brushRef="#br0" timeOffset="105849.21">17854 7486 2866 0,'0'0'45'0,"0"0"-2"0,0 0-14 16,8-18-2-16,-8 18 0 0,0 0-2 0,22-9 2 0,-22 9-1 15,18-4-1-15,-18 4-4 16,24-4-3-16,-12 2-2 0,-12 2-6 0,23-2-20 0,-23 2-49 16,22-1-36-16,-12 1-60 15,-10 0-92-15,0 0-156 0,22-9-298 0,-18 4 44 16</inkml:trace>
  <inkml:trace contextRef="#ctx0" brushRef="#br0" timeOffset="106029.54">18006 7402 2325 0,'0'0'151'0,"0"0"0"0,0 0-9 0,-15 27 4 16,15-27 10-16,-6 15 7 0,6-15 6 16,-2 23-11-16,0-11-16 0,2-12-16 0,-2 27-15 15,2-27-15-15,2 30-7 16,0-13-13-16,0 0-12 0,2-2-25 0,0-1-33 16,-4-14-46-16,9 23-60 0,-5-10-65 15,0-4-63-15,1-4-106 0,1 3-173 0,-6-8-385 16,8 7-274-16</inkml:trace>
  <inkml:trace contextRef="#ctx0" brushRef="#br0" timeOffset="106239.54">18177 7407 2882 0,'0'0'50'0,"0"0"4"0,0 0 0 0,20-2 14 0,-20 2 36 15,0 0 17-15,0 0 17 16,14 30 8-16,-10-18 0 0,1 4-26 0,-1 0-9 15,0 2-12-15,-2 3-9 0,3-1-9 0,-3 2-8 0,0-1-9 16,-2 1-8-16,0 0-12 16,-2 0-20-16,-3 0-35 0,3-4-47 0,-4 1-62 15,2-1-61-15,-3-1-56 16,-1-2-101-16,0-3-162 0,-1-1-430 16,0-2-342-16</inkml:trace>
  <inkml:trace contextRef="#ctx0" brushRef="#br0" timeOffset="106629.45">18452 7263 2914 0,'0'0'35'0,"7"-20"32"0,-7 20 17 0,0 0 29 16,0 0 35-16,0 0 19 15,0 0 11-15,0 0 1 0,7 46 12 0,-7-29-51 0,2 2 3 16,-2 4-6-16,2 3 14 0,-2 0-10 15,2 3-17-15,0-1-15 0,-2 4-12 16,0-3-14-16,0 1-15 0,-2 1-12 0,0-3-30 16,-2 1-24-16,-1-1-31 0,1-2-33 15,-3 0-47-15,1-4-56 0,0 0-62 0,2-3-52 16,-3-3-97-16,5-1-156 16,-2-2-42-16,0-1-336 0,0-4-302 0</inkml:trace>
  <inkml:trace contextRef="#ctx0" brushRef="#br0" timeOffset="106934.38">18804 7588 2851 0,'0'0'108'0,"0"0"45"0,0 0-4 16,0 0 0-16,0 0 7 15,0 0-11-15,-5-27-4 0,5 27-8 0,0 0-14 0,0 0-12 16,24-6-12-16,-24 6-9 16,19-1-10-16,-19 1-11 0,26-1-5 0,-26 1-11 15,24-5-24-15,-10 4-29 0,-14 1-55 0,23-9-62 16,-23 9-64-16,19-7-49 0,-13 1-64 15,-1-1-158-15,-5 7-103 0,0-15-286 0,0 15-183 16</inkml:trace>
  <inkml:trace contextRef="#ctx0" brushRef="#br0" timeOffset="107059.18">18811 7397 2693 0,'-18'-5'63'0,"18"5"1"0,0 0-6 16,0 0 5-16,0 0 5 15,0 0 19-15,0 0-1 0,0 0-10 0,0 0-6 0,0 0-14 16,0 0-18-16,68 1-57 0,-47 2-63 15,3-3-74-15,-1 0-115 0,0 0-611 16,0 0-252-16</inkml:trace>
  <inkml:trace contextRef="#ctx0" brushRef="#br0" timeOffset="107639.43">19625 6986 2661 0,'11'-21'28'0,"-11"21"47"0,7-9 22 15,-7 9 31-15,0 0 30 0,0 0 16 0,0 0 9 16,0 0 12-16,0 0-2 0,0 0 3 15,0 0-32-15,2 43 6 0,-4-24-5 16,2-19 1-16,2 33 7 0,-2-14-21 0,2 0-13 0,-2 2-19 16,2 0-14-16,-2-2-13 15,2 0-17-15,0 0-23 0,0-1-37 0,2 1-42 16,-2-1-42-16,0-4-70 0,1-1-78 16,1 0-76-16,-4 1-145 0,0-14-172 0,-2 18 19 15,2-18-399-15,-7 17-449 0</inkml:trace>
  <inkml:trace contextRef="#ctx0" brushRef="#br0" timeOffset="107839.22">19486 7423 3073 0,'0'0'21'16,"-15"8"21"-16,15-8-2 0,0 0 0 0,0 0 4 16,-11 8 16-16,11-8 12 0,0 0 6 15,0 0-12-15,0 0 2 0,0 0-15 0,36 8-3 16,-18-6-3-16,0 0-5 0,3-2-4 0,3 3-4 0,-1-2-8 15,2-1-12-15,1 0-34 16,-1 2-47-16,1-2-70 0,-4 2-51 0,0-4-63 16,-1 0-177-16,1 2-433 15,-8-1-217-15</inkml:trace>
  <inkml:trace contextRef="#ctx0" brushRef="#br0" timeOffset="108235.19">19754 7587 2482 0,'0'0'-53'0,"-14"9"44"16,14-9 21-16,0 0 38 0,-24 9 34 0,24-9 21 16,-23 9 28-16,8-8 4 15,-2 6 1-15,3-4-8 0,-2 3-9 0,16-6-13 0,-28 11-9 16,12-6-9-16,4 3-5 0,1 0-11 15,11-8-8-15,-17 14-6 0,10-7-6 16,7-7-7-16,-4 17-8 0,4-17-10 0,0 0-10 0,9 28-9 16,-3-19-12-1,5 3-4-15,0-1 2 0,-1-1-1 0,2 2 2 0,2-2-1 16,0 0 0-16,1 5 2 16,-2-5-2-16,-1 0 2 0,-1 2 4 0,-1 1 4 0,-1-2 8 15,-2 1 5-15,-1-1 19 0,-6-11 16 0,6 21 14 16,-6-21 5-16,-2 21 3 15,2-21-2-15,-10 17-6 0,10-17-8 0,-18 15-9 0,8-7-8 16,-3-1-23-16,1-4-30 16,-1 1-46-16,13-4-67 0,-23 3-77 0,9-3-108 15,2 0-206-15,12 0-86 16,-21-6-291-16,21 6-269 0</inkml:trace>
  <inkml:trace contextRef="#ctx0" brushRef="#br0" timeOffset="112649.54">31838 7357 787 0,'9'-12'362'0,"-9"12"-105"0,0 0-83 0,8-12-6 15,-8 12-7-15,0 0-9 0,0 0-15 0,7-13-5 16,-7 13-1-16,0 0-5 16,0 0-2-16,0 0 3 0,0 0 6 0,0 0-3 0,0 0 0 15,0 0-12-15,0 0-11 16,0 0-14-16,0 0-10 0,0 0-7 0,0 0-9 16,0 0-7-16,0 0-6 15,-41 28-8-15,41-28-15 0,-18 4-12 0,18-4-3 16,-18 2-12-16,18-2-1 0,0 0 1 0,-25-6-3 0,25 6 5 15,-15-9 5-15,15 9 5 16,-9-14 12-16,9 14 3 0,-6-12 11 0,6 12 6 16,0 0 0-16,-6-18-2 15,6 18-6-15,0 0-9 0,0 0 1 0,0 0 0 0,0 0-6 16,0 0-4-16,0 0-30 16,-36 15-59-16,26-5-90 0,-1-1-75 0,-6 3-136 15,0 2-215-15,0 1-342 0,-2-3-329 0</inkml:trace>
  <inkml:trace contextRef="#ctx0" brushRef="#br0" timeOffset="114109.52">31707 10694 2651 0,'0'0'-89'0,"0"0"50"16,0 0 46-16,0 0 46 0,0-19 31 0,0 19 33 0,0 0 25 15,0 0 15-15,0 0-1 16,0 0 1-16,0 0 8 0,0 0-10 0,0 0-3 15,0 0-15-15,0 0-16 0,0 0-11 0,0 0-14 16,0 0-12-16,0 0-4 16,-40 25-19-16,40-25 0 0,-13 10-11 0,13-10-8 0,-15 9-14 15,15-9-13-15,-12 6-12 16,12-6-10-16,0 0-6 0,-18 3-4 0,18-3 1 16,0 0 2-16,0 0 3 15,0 0 9-15,0 0 10 0,0 0 9 0,-18-13 8 0,18 13 6 16,0 0-2-16,0 0-2 0,0 0-2 0,0 0-2 15,0 0-1-15,0 0 2 16,0 0-10-16,-20 10 0 0,20-10-13 0,-8 14-34 16,8-14-55-16,-10 12-74 15,10-12-89-15,-15 20-163 0,6-9-199 0,3 1-3 0,-5-1-230 16,1 0-189-16</inkml:trace>
  <inkml:trace contextRef="#ctx0" brushRef="#br0" timeOffset="115869.61">30824 10629 2437 0,'0'0'-113'0,"0"0"26"16,0 0 8-16,0 0 20 0,0 0 28 0,0 0 18 15,4-21 29-15,-4 21 22 16,0 0 14-16,0 0 16 0,0 0 11 0,0 0 7 0,0 0 7 16,0 0 11-1,0 0 29-15,0 0 11 0,0 0 1 0,0 0-8 0,0 0-12 16,0 0-13-16,0 0-12 0,0 0-9 15,0 0-12-15,-29 42-5 0,29-42-11 16,-6 15-5-16,6-15-10 0,-9 16-2 0,9-16-6 0,-9 15-6 16,9-15-1-16,-6 9-3 15,6-9-4-15,0 0-4 0,-8 14-2 0,8-14-1 16,0 0-2-16,0 0-2 16,0 0 1-16,-11 11-3 0,11-11 0 0,0 0-1 15,0 0 1-15,0 0-4 0,0 0-5 0,0 0 3 0,0 0-3 16,-15 6 0-16,15-6 3 15,0 0 2-15,0 0 0 0,-14 11 0 0,14-11 1 0,-13 8-5 16,13-8 2-16,-11 7-2 16,11-7 2-16,-11 10-4 0,11-10 2 0,0 0-4 15,-14 10 1-15,14-10 3 16,-10 8-3-16,10-8-3 0,0 0 6 0,0 0-4 0,-16 9 0 16,16-9 2-16,0 0-3 15,0 0 4-15,-14 6-1 0,14-6-1 0,0 0-2 16,0 0-2-16,0 0 2 0,-15 5 5 0,15-5-4 15,0 0 0-15,0 0-1 16,-17 10 0-16,17-10 3 0,-11 6 0 0,11-6-2 0,-10 9 2 16,10-9 0-16,-12 7-2 15,12-7 1-15,-14 10 2 0,14-10-2 0,-12 10 1 16,12-10-1-16,-11 9-2 16,11-9 2-16,0 0-2 0,-15 10 5 0,15-10-5 0,0 0 3 15,-11 8-1-15,11-8 4 0,0 0-7 16,0 0-1-16,0 0-3 0,0 0 3 15,0 0 3-15,0 0-2 0,-20 0 9 0,20 0 7 0,0 0 10 16,0 0 10-16,0 0 6 16,0 0 4-16,0 0 3 0,-32-4 2 0,32 4-2 15,-22 4 11-15,22-4 7 16,-27 5 13-16,8-2 5 0,0 1 31 0,-5 2 0 0,-3 0 2 16,-1 2-1-16,-2-3 1 15,2 2-4-15,-9 2-3 0,1-4-4 0,0 3-10 16,-1-2-10-16,3-2-8 0,2-1-8 0,-2 1-9 15,3-1-6-15,-2-2-8 0,-1 1-12 16,4-2-8-16,1-2-13 0,4-2-21 0,0 0-30 16,1-1-47-16,5-5-45 15,0-1-61-15,6-1-85 0,-1-3-71 16,5 1-164-16,0-1-101 0,5 0-14 0,0 0-462 16,4 15-656-16</inkml:trace>
  <inkml:trace contextRef="#ctx0" brushRef="#br0" timeOffset="116109.35">30346 10450 3578 0,'17'-11'57'0,"-9"5"8"0,-8 6-3 0,22-11-6 0,-12 7 5 15,5-2-1-15,-15 6-5 16,28-9-6-16,-14 3-5 0,1 3-11 0,2-4-10 16,-17 7-37-16,30-9-52 15,-15 6-67-15,-1-4-65 0,2 1-100 0,-2 1-194 16,-4-1-403-16,-1 1-274 0</inkml:trace>
  <inkml:trace contextRef="#ctx0" brushRef="#br0" timeOffset="116243.28">30634 10210 2701 0,'4'-27'-9'0,"-4"27"25"16,0 0-3-16,0 0 2 0,8-12-9 0,-8 12-11 15,0 0-27-15,0 0-52 16,9-9-67-16,-9 9-118 0,0 0-422 0,0 0 59 0</inkml:trace>
  <inkml:trace contextRef="#ctx0" brushRef="#br0" timeOffset="116549.45">30571 11427 2545 0,'-10'14'280'0,"10"-14"-33"0,0 0-35 15,-6 13-29-15,6-13-24 16,0 0-23-16,0 0-13 0,0 0-14 0,32 11-9 16,-17-11-14-16,2 3-9 15,-17-3-15-15,38 0-20 0,-17-3-28 0,3 3-51 0,3-3-58 16,1 1-71-16,-1-2-53 0,-4-3-92 0,3-1-164 15,-3 2-453-15,-9-2-338 16</inkml:trace>
  <inkml:trace contextRef="#ctx0" brushRef="#br0" timeOffset="116869.58">29840 11465 3103 0,'0'0'146'0,"0"0"3"0,0 0-10 16,-17 6-6-16,17-6-7 0,0 0-8 0,0 0-12 15,0 0-12-15,0 0-13 16,0 0-12-16,0 0-7 0,0 0-4 0,0 0-8 0,0 0-15 16,0 0-21-16,-11 8-39 15,11-8-58-15,0 0-82 0,0 0-80 16,0 0-178-16,0 0-163 0,0 0-312 16,0 0-282-16</inkml:trace>
  <inkml:trace contextRef="#ctx0" brushRef="#br0" timeOffset="120179.71">23897 11140 2584 0,'0'0'-126'0,"0"0"29"0,0 0 24 0,0 0 22 16,0 0 22-16,0 0 13 0,-12-14 18 0,12 14 46 15,0 0 12-15,0 0 38 0,0 0 19 16,0 0 12-16,0 0 12 0,0 0 1 0,0 0-6 16,0-18-4-16,0 18-4 15,0 0-3-15,0 0-5 0,0 0 0 0,0 0-5 16,0 0-7-16,2-21-6 0,-2 21-11 16,0 0-10-16,0 0-7 0,0 0-13 0,0 0-4 15,0 0-8-15,0 0-5 0,0 0-3 0,0 0-4 16,0 0-4-16,0 0-2 0,0 0-3 15,0 0-4-15,0 0 0 0,0 0-4 0,16 42-1 16,-16-42-3-16,2 21 1 16,0-8-2-16,-2-13-6 0,2 23 2 0,0-8-2 0,-2-15-1 15,2 25-2-15,-2-12 1 16,0-13-1-16,4 21 2 0,-4-21-2 0,0 21-1 16,0-21-1-16,0 16 3 15,0-16-2-15,0 0 5 0,0 20 6 0,0-20-3 0,0 0-2 16,0 0-2-16,0 0 3 0,0 0-1 0,0 0-3 15,0 0-2 1,0 0 2-16,0 0 1 0,0 0 4 0,-18-49 3 0,18 31-5 0,0 18 0 16,4-36 3-16,-2 16-2 15,4-2 1-15,2 0 0 0,2-3-4 0,-2 4-1 16,5-2-2-16,0 2-1 16,-1 0 0-16,1 2 5 0,-1 2-10 0,4 0-12 0,-4-1-11 15,-1 5-21-15,0 0-30 16,-1 1-49-16,-1 1-48 0,-1 3-61 0,-2-2-55 15,-2 3-135-15,-4 7-149 0,9-9-383 0,-9 9-382 0</inkml:trace>
  <inkml:trace contextRef="#ctx0" brushRef="#br0" timeOffset="120559.51">24208 10980 2911 0,'0'0'-46'15,"0"0"29"-15,0 0 4 16,0 0 11-16,0 0 14 0,0 0 18 0,0 0 30 15,0 0 19-15,0 0 18 0,0 0 9 0,0 0 3 0,0 0 7 16,-23 40-1-16,17-29-2 16,-3 3-8-16,3-1-7 0,-1 3-7 0,1-1-12 15,0 0-5-15,2 0-8 16,2 2-5-16,-3 0-8 0,3 1-5 0,2-18-4 0,0 34-2 16,5-19-7-16,-3 0-1 15,2-1-8-15,2 1-2 0,2-4-15 0,-1 1-21 16,1-2-37-16,1 1-38 0,-9-11-46 0,17 11-58 15,-17-11-53-15,16 6-119 16,-6-6-165-16,-10 0-369 0,0 0-280 0</inkml:trace>
  <inkml:trace contextRef="#ctx0" brushRef="#br0" timeOffset="120739.67">24259 11155 2852 0,'0'0'32'0,"12"-11"-2"15,-12 11-8-15,14-11-6 0,-14 11 5 0,20-10-5 0,-6 4 9 16,0 0 5-16,1-1-5 16,2 3-7-16,-2-2-11 0,-1 1-28 0,-14 5-31 15,28-8-31-15,-16 4-41 16,0-2-47-16,-4 3-101 0,-8 3-467 0,10-8-15 0</inkml:trace>
  <inkml:trace contextRef="#ctx0" brushRef="#br0" timeOffset="120919.69">24424 11013 2290 0,'0'0'72'0,"0"0"24"16,-16-5 2-16,16 5 4 0,0 0 12 0,0 0 22 16,0 0 10-16,0 0-6 15,0 0-8-15,0 0-10 0,16 52-8 0,-12-38-14 16,0-1-9-16,4 0-14 0,-2 2-3 16,-2-1-11-16,2 0-7 0,0-2-14 0,-6-12-25 15,7 23-26-15,-3-12-49 0,-4-11-36 0,4 18-58 16,-4-18-50-16,4 13-70 15,-4-13-147-15,0 10-458 0,0-10-244 0</inkml:trace>
  <inkml:trace contextRef="#ctx0" brushRef="#br0" timeOffset="121159.68">24570 10987 2642 0,'0'0'81'0,"11"-11"41"0,-11 11-6 0,6-9-12 16,-6 9-11-16,0 0-6 0,0 0 8 0,0 0 8 15,23 1 1-15,-23-1-1 16,0 0-3-16,22 21-10 0,-14-9-5 0,0 1-5 0,1 2-9 16,-2 2-7-16,3 2-8 15,-4-1-4-15,3 3-8 0,-5-2-3 0,-2 1-4 16,1 0 14-16,-1 1-12 16,-4 0-12-16,2-3-31 0,-5 0-31 0,1-1-51 0,2-2-57 15,-3 1-68-15,3-8-79 0,2-8-136 16,-12 20-159-16,8-12-247 0,4-8-165 15</inkml:trace>
  <inkml:trace contextRef="#ctx0" brushRef="#br0" timeOffset="121599.65">25006 11233 2664 0,'0'0'85'16,"0"0"-4"-16,0 0-23 15,0 0-18-15,0 0-9 0,0 0-1 0,0 0-2 0,0 0 3 16,24 2-8-16,-24-2 3 0,22-5-4 0,-22 5-2 15,28-4 5-15,-13 1-7 16,0 0 1-16,-15 3-4 0,30-4-9 0,-16 2-16 16,-14 2-31-16,22-4-52 0,-12 2-51 15,1-1-67-15,-11 3-125 0,15-6-409 0,-15 6-19 16</inkml:trace>
  <inkml:trace contextRef="#ctx0" brushRef="#br0" timeOffset="121784.23">25050 11117 2438 0,'0'0'140'16,"0"0"-7"-16,0 0-11 0,0 0-11 0,0 0-17 0,0 0-3 15,0 0 3-15,0 0-1 16,0 0-13-16,0 0-6 0,0 0-6 16,0 0-12-16,0 0-22 0,0 0-35 15,71 4-50-15,-59-2-55 0,-12-2-54 0,26 0-40 0,-14 0-80 16,-12 0-584-16,24-2-224 0</inkml:trace>
  <inkml:trace contextRef="#ctx0" brushRef="#br0" timeOffset="129019.14">25579 10375 2446 0,'0'0'-141'0,"6"-13"23"0,-6 13 0 15,0 0-6-15,0 0 2 0,0 0 4 0,0 0 7 0,0 0 15 16,0 0 16-16,0 0 25 16,0 0 15-16,0 0 23 0,0 0 10 0,0 0 19 15,0 0 4-15,0 0 20 0,0 0 2 0,0 0-2 16,0 0 1-16,0 0-1 15,0 0-8-15,0 0-1 0,0 0-3 0,-14-22-4 0,14 22 10 16,0 0-12-16,0 0 17 16,0 0 1-16,0 0 12 0,0 0 8 0,0 0 12 15,0 0 4-15,-15-4 3 16,15 4-4-16,0 0 8 0,0 0-2 0,0 0 0 0,0 0 0 16,0 0-3-16,0 0-1 15,0 0 10-15,-21-4 5 0,21 4-1 0,0 0-1 16,0 0-3-16,0 0-9 0,0 0 0 0,0 0-11 15,0 0-7-15,0 0-4 0,-19 14-1 16,19-14-3-16,0 0-6 0,-3 21-9 16,3-21 0-16,3 19-3 0,-3-19-3 15,5 23-2-15,-1-9-5 0,-2 2 0 0,2 1 0 0,0 2-6 16,-2 0 0-16,5 4-1 16,-2 0-4-16,2 2 3 0,-2-3 1 0,-1 4 1 15,0-2-1-15,0-2-7 0,2 4 4 0,-4-4-1 16,0-1 0-16,-2-2 3 0,0 2 0 15,-2-2 7-15,0-1-1 0,-2-1-2 0,0-2 3 16,0 0-1-16,-2 1 2 16,1-3 4-16,5-13-3 0,-14 20-3 15,5-10-2-15,1-2-1 0,8-8-1 16,-12 10-2-16,12-10 2 0,0 0-6 0,-18 3-8 16,18-3-1-16,0 0-5 0,0 0-10 15,0 0 3-15,0 0-3 0,-15-22 4 0,15 22-5 16,0 0-2-16,0 0 7 0,0 0-2 0,0 0 1 0,0 0 3 15,0 0 0-15,0 0 1 16,36-14 5-16,-36 14 3 0,0 0 7 0,0 0 7 16,17 27 2-16,-17-27 3 15,9 23 3-15,-7-10 0 0,-2 3 6 0,0 3 5 0,0-19-2 16,-2 37 3-16,0-15-3 16,-1 2 3-16,1 3-1 0,0-1 18 0,-2 2 3 15,2 1 4-15,0 0 3 0,2 0-4 0,-2-1 8 16,2 0-9-16,2 1-3 0,-2 0-4 15,4-1 1-15,0-1-8 0,0 0-2 0,3 0-1 16,3-2 0-16,-1-3-7 16,-1 3-4-16,2-2-5 0,3-2 1 0,-4 2-7 15,0-4-6-15,2 0-11 0,0-1-11 16,-5-2-24-16,0-2-33 0,0-3-36 0,1-1-52 16,-7-10-53-16,9 16-61 15,-9-16-150-15,10 10-174 0,-6-7-360 0,-4-3-384 16</inkml:trace>
  <inkml:trace contextRef="#ctx0" brushRef="#br0" timeOffset="129409.24">25757 10464 2908 0,'0'0'-46'0,"0"0"19"0,0 0 4 0,0 0 11 0,0 0-7 16,0 0 9-1,0 0 3-15,0 0 4 0,26-22 0 0,-26 22 0 0,23-1 4 16,-8-1 5-16,-15 2-3 16,36-2-6-16,-21 0 2 0,4 0-1 0,-2 0-2 0,-17 2-15 15,29-2-37-15,-12 2-34 0,-17 0-48 0,25-3-94 16,-25 3-465-16,17-6 52 15</inkml:trace>
  <inkml:trace contextRef="#ctx0" brushRef="#br0" timeOffset="129689.43">25906 10330 2091 0,'0'0'73'15,"0"0"6"-15,0 0-17 0,0 0-14 0,0 0-7 0,0 0-9 16,0 0 8-16,0 0 11 0,0 0-3 0,0 0 11 15,0 0 0-15,-17 29 11 16,12-16 10-16,5-13 18 0,-7 31 9 0,2-14 12 0,1 0 2 16,0 0 4-16,2 2-7 15,-2 0-3-15,3-1 2 0,-1 0-7 0,2 0-5 16,0-18 1-16,2 32-6 16,1-16-5-16,3-3-7 0,3-2-2 0,3 0-14 15,3-1-9-15,3 0-8 0,2-3-14 0,0-4-23 0,1 2-31 16,1-5-42-16,0-2-52 15,1-1-63-15,4-2-57 0,-7-4-86 0,3-3-166 16,-1 1-107-16,-5-7-256 16,4 1-180-16</inkml:trace>
  <inkml:trace contextRef="#ctx0" brushRef="#br0" timeOffset="130099.36">27093 10129 2584 0,'0'0'31'0,"0"0"15"0,0 0-9 16,0 0-6-16,0 0 1 15,0 0-3-15,0 0-5 0,0 0 1 0,38-18-1 16,-23 14-11-16,5 3 3 0,3-4-3 0,-2 4 1 15,7-5-4-15,-5 4 0 0,-1-2-11 16,1 2-11-16,-2 1-25 0,-4-3-13 0,0 1-47 16,-2 3-36-16,-5-4-64 15,-10 4-146-15,10-7-310 0,-10 7 115 0</inkml:trace>
  <inkml:trace contextRef="#ctx0" brushRef="#br0" timeOffset="130369.28">27250 10009 1932 0,'0'0'24'15,"-14"-5"19"-15,14 5-6 0,0 0-4 0,0 0 10 16,0 0 26-16,0 0 15 16,0 0 7-16,0 0 0 0,0 0-3 0,0 0-6 15,0 0-1-15,14 42 8 0,-14-42 12 16,0 25-4-16,0-25 0 0,-1 29 4 16,-3-16 4-16,2 2 5 0,-3 0 5 15,5-15-6-15,-7 29 4 0,5-14-2 0,2-15-7 16,-4 23-3-16,4-23-9 0,-2 21-6 0,2-21-6 0,0 18-2 15,0-18-10-15,6 15-7 16,-6-15-6-16,16 11-7 0,-7-8-5 0,-9-3-15 16,27 8-17-16,-14-8-28 15,-13 0-36-15,29 0-48 0,-29 0-47 0,34-5-55 0,-18-1-51 16,-3 0-82-16,5 2-149 16,-11-2-452-16,2 3-352 0</inkml:trace>
  <inkml:trace contextRef="#ctx0" brushRef="#br0" timeOffset="130779.16">27531 10171 2767 0,'0'0'-69'15,"10"-9"11"-15,-10 9 4 0,0 0 4 16,17-5 13-16,-17 5 40 0,0 0 31 0,13-8 23 16,-13 8 13-16,0 0 7 15,0 0-1-15,0 0 6 0,16-3 5 0,-16 3-1 16,0 0-6-16,0 0-3 0,0 0-8 0,0 0-5 15,24 9-5-15,-24-9-8 0,13 6-6 16,-13-6-3-16,12 6-7 0,-12-6-11 0,18 8-15 16,-18-8-8-16,25 7-6 15,-15-4-2-15,-10-3-3 0,26 6 5 0,-14-2-3 0,-12-4 0 16,21 6 0-16,-21-6 6 16,18 6 3-16,-18-6 4 0,0 0 4 0,16 3 7 15,-16-3 11-15,0 0 8 0,0 0 11 16,0 0 9-16,0 0 10 0,0 0-8 0,0 0 4 15,0 0-2-15,-21 32 6 0,21-32 10 0,-19 19-5 16,9-7 0-16,-1 1 2 16,0 1-6-16,-3 1 2 0,1 2-12 0,-3 0-2 15,3 1-7-15,-3-3-6 16,4 2-6-16,-3-2-8 0,2 0-17 0,1-2-18 0,1-1-42 16,0-1-44-16,0-1-56 15,3 0-61-15,2-3-65 0,6-7-147 0,-11 12-159 16,11-12-321-16,-8 7-288 0</inkml:trace>
  <inkml:trace contextRef="#ctx0" brushRef="#br0" timeOffset="131009.31">27773 10441 2746 0,'0'0'15'0,"0"0"30"16,0 0-3-16,0 0-4 0,0 0 0 15,0 0 13-15,2 23 17 0,-2-23 14 0,0 0 6 16,-16 25 4-16,8-14-15 16,8-11-5-16,-16 21-7 0,10-9-8 0,0 1-5 15,-2-1-7-15,1 1-5 0,7-13-8 16,-12 19-23-16,7-10-31 0,5-9-43 0,-6 15-60 16,4-9-66-16,2-6-112 15,0 0-619-15,-11 3-326 0</inkml:trace>
  <inkml:trace contextRef="#ctx0" brushRef="#br0" timeOffset="131337.9">27988 10175 2702 0,'0'0'-122'0,"0"0"23"16,0 0 12-16,30 7 26 15,-30-7 10-15,10 12 14 0,-10-12 12 0,3 13 22 0,-3-13 9 16,0 0 27-16,-2 20 26 16,2-20 20-16,0 0 23 0,0 0 11 0,-15 18 2 15,15-18 9-15,-16 1 7 16,16-1 5-16,0 0 2 0,-25-4 9 0,25 4-10 16,0 0-7-16,-18-13-14 0,18 13-7 15,-5-15-12-15,5 15 10 0,0 0-12 0,0 0-15 16,8-27-6-16,-8 27-10 0,13-11-10 0,-13 11-21 0,17-4-30 15,-17 4-41-15,0 0-48 16,30 3-63-16,-20 2-62 0,-2-2-83 0,3 5-192 16,-5 0-484-16,-6-8-417 15</inkml:trace>
  <inkml:trace contextRef="#ctx0" brushRef="#br0" timeOffset="132389.31">26109 11551 2793 0,'0'0'-150'0,"0"0"28"0,0 0 10 16,0 0 8-16,0 0 10 16,0 0 11-16,0 0 31 0,0 0 9 0,0 0 32 15,0 0 35-15,0 0 3 16,0 0 25-16,0 0 4 0,0 0 16 0,0 0 3 0,0 0 8 15,17-40 2-15,-17 40 15 0,10-14 9 0,-10 14 0 16,6-8 6-16,-6 8 4 16,0 0-9-16,9-16-4 0,-9 16-11 0,0 0-10 15,14-8-4-15,-14 8-5 0,0 0 2 16,0 0-3-16,0 0-3 0,0 0-1 16,29 16-4-16,-29-16-2 0,9 16 3 15,-9-16-8-15,6 20 4 0,-3-8 1 0,-3-12 0 16,0 21-3-16,0-21 4 0,0 0-2 0,-7 28 1 0,7-28 1 15,-14 16-2-15,6-11-3 16,8-5-3-16,-18 8-4 16,18-8 13-16,-21 1-7 0,21-1-7 0,0 0-15 15,-29-11-7-15,29 11-14 0,-11-13-20 0,11 13-29 0,-2-19-42 16,2 19-53-16,0 0-70 16,13-30-59-16,-2 18-103 0,5 3-189 0,-1-4-64 15,2 5-289-15,3-3-289 0</inkml:trace>
  <inkml:trace contextRef="#ctx0" brushRef="#br0" timeOffset="132739.4">27348 11243 2663 0,'0'0'17'0,"0"0"68"0,0 0 1 0,0 0-5 0,0 0-13 15,0 0-6-15,0 0-6 0,0 0-1 0,19 17-11 16,-19-17-3-16,23 0-12 0,-23 0-13 16,28-2-28-16,-14 2-19 0,-14 0-39 0,35 0-20 15,-19 0-24-15,-16 0-27 16,31-2-46-16,-17-1-87 0,-14 3-470 0,17-4-18 16</inkml:trace>
  <inkml:trace contextRef="#ctx0" brushRef="#br0" timeOffset="133059.29">27470 11167 2247 0,'0'0'49'0,"0"0"31"0,0 0-13 16,0 0-1-16,0 0-15 15,0 0-5-15,0 0 12 0,0 0 14 0,0 0 1 16,0 0-1-16,4 38-7 16,-4-38 3-16,0 25 0 0,0-9-3 0,-2 2 1 15,-1 0-3-15,1 4-3 0,-4 0-6 0,-1 2-2 0,2-2-5 16,0 1 9-16,-3 0 10 15,3-2-2-15,1-4 6 0,-3 0 5 0,5 0-1 16,-3-3 10-16,5-14 0 16,-2 25-1-16,2-25 2 0,5 21-11 0,-5-21-10 0,11 15-4 15,-6-8-1-15,-5-7-11 16,22 10-9-16,-9-8-3 0,-13-2-10 0,26 0-12 16,-26 0-16-16,31-6-28 15,-14-1-26-15,-3-1-27 0,2-2-30 0,-3 0-27 0,-1-3-34 16,0 2-14-16,-2 2-12 0,-1-4-16 0,-3 3-43 15,-6 10-152-15,5-18-440 16,-5 7-198-16</inkml:trace>
  <inkml:trace contextRef="#ctx0" brushRef="#br0" timeOffset="133489.04">27867 11275 2648 0,'0'0'10'16,"0"0"9"-16,0 0-5 0,0 0 3 15,0 0 7-15,0 0 29 0,0 0 24 0,7 26 9 16,-7-26 4-16,-7 25-7 0,7-25-7 0,-13 25-12 15,5-13-7-15,2 1-4 16,-3-2-2-16,-2 1 1 0,2-1-5 0,9-11 4 0,-13 20 10 16,6-13 8-16,7-7 10 15,-13 12 4-15,13-12-4 0,-12 9-9 0,12-9-1 16,0 0 0-16,-11 7 7 16,11-7 7-16,0 0 4 0,0 0-10 0,0 0-6 0,0 0 3 15,0 0 3-15,0 0 11 0,0 0-4 0,27 25 1 16,-16-18-4-16,2 1-11 15,1 1-28-15,2 0-6 0,-3 0-4 0,3 3 0 0,-1-3-10 16,-3 3-13 0,3-2-22-16,-2-1-37 0,-3-2-46 0,-1 1-53 0,-1 0-77 15,0-2-40-15,-8-6-89 16,9 5-169-16,-9-5-85 0,0 0-298 0,0 0-297 0</inkml:trace>
  <inkml:trace contextRef="#ctx0" brushRef="#br0" timeOffset="133769.29">28056 11350 2855 0,'0'0'43'16,"13"-7"3"-16,-13 7-11 0,14-7-8 15,-14 7-3-15,0 0-3 0,0 0-4 0,0 0 7 0,32 10-4 16,-32-10 1-16,4 12-4 16,-4-12 1-16,4 14 3 0,-4-14 9 0,0 0 11 15,0 0 12-15,-13 31 6 0,13-31 7 0,-14 10 1 16,14-10 2-16,-13 7-3 0,13-7 1 15,-16 4 11-15,16-4 5 0,0 0 0 0,0 0 6 16,-24-11-9-16,24 11-5 16,-7-16-7-16,7 16-6 0,0 0-10 0,0-19-2 15,0 19-8-15,0 0-4 0,17-17-10 16,-17 17-18-16,16-3-26 0,-16 3-28 16,20-3-38-16,-20 3-52 0,0 0-59 15,23 8-63-15,-18-4-156 0,-5-4-183 0,6 8-265 16,-6-8-215-16</inkml:trace>
  <inkml:trace contextRef="#ctx0" brushRef="#br0" timeOffset="137119.31">17106 11223 1513 0,'0'0'248'0,"-14"10"-101"0,14-10-22 16,0 0-13-16,0 0-4 0,0 0-3 0,0 0-5 15,0 0-2-15,-2 17 3 16,2-17 3-16,0 0 7 0,0 0-5 0,0 0-2 0,0 0-2 16,0 0-3-16,0 0-2 15,0 0-6-15,10 23-9 0,-10-23-4 0,0 0-3 16,0 0-5-16,0 0-7 16,21 0-7-16,-21 0-8 0,0 0-3 0,0 0-4 15,30-13-4-15,-30 13-6 0,14-14-3 16,-2 5-8-16,-4-1-2 0,0-1-2 0,1 0-3 15,-1-5-3-15,-2 2 1 0,3-3-3 0,0-8 1 0,-1 5 1 16,0-3-4-16,-2-2-1 16,1 1-1-16,-2 1 0 0,1-1 1 0,-2 1-4 15,-2 2 2-15,0 0-1 16,0-1 0-16,-2 4-1 0,2 0 10 0,-2 1 2 0,-2 2 1 16,0 2-1-16,2 13 2 15,-4-21 6-15,2 11 6 0,2 10 2 0,-8-13 8 16,8 13 0-16,0 0 2 0,0 0-3 0,0 0-4 15,0 0-2-15,-39 25-2 0,33-10-3 16,-1 4-3-16,1 4-1 0,0-1-2 0,1 5-3 16,1 4-2-16,2 0-1 15,-2-1 0-15,4 8-2 0,-2-3 1 0,0 4-2 16,0-1 2-16,0 1-5 0,-2-1 0 16,-1-1 2-16,0-2-6 0,-1 1 6 0,2-7-2 15,-2-1-4-15,0 1 3 0,-3-5-4 0,2 1 4 16,-3-3-3-16,0 0 1 15,1-2 1-15,-1-4-3 0,3 0 1 0,-2-3 0 0,1 0-1 16,-2-3 4-16,10-10-6 16,-16 15 4-16,16-15-2 0,-14 8 3 0,14-8-3 15,0 0-3-15,0 0 1 0,-28-10 2 16,28 10 0-16,0 0 0 0,-12-23-4 0,12 23 8 16,-5-19-6-16,5 19 5 15,0-20 7-15,0 20-5 0,9-22 0 0,-9 22 5 16,11-15-1-16,-1 5 4 0,3 3-1 0,1 0 5 0,4 3 1 15,2 0-3-15,4 2 2 16,-1 0-8-16,1 2 0 0,1 2 1 0,-2-2-8 16,5 3-20-16,-3-3-39 15,-1 3-58-15,-1-6-79 0,2 3-84 0,-2-1-197 0,1-1-128 16,-5-3 5-16,0-2-268 16,-4-3-220-16</inkml:trace>
  <inkml:trace contextRef="#ctx0" brushRef="#br0" timeOffset="137429.1">17666 11039 2586 0,'0'0'-11'0,"0"0"53"16,-22-10 18-16,22 10 15 0,0 0 12 0,0 0 20 15,-32 27 11-15,24-18 7 16,-1 3 16-16,1 1 0 0,2 2 2 0,0 1-3 0,-2 6-12 16,4 0 13-16,-2 0-9 15,2 1-14-15,2 4-18 0,0-2-7 0,0 2-7 16,2-1-6-16,0-2-13 16,2 2-9-16,0-1-10 0,2-2-4 0,0 1-11 0,0-5-18 15,0 0-23-15,6-4-31 0,-4 0-41 0,2 1-47 16,0-2-68-16,3-5-58 15,-2 0-79-15,-1 0-166 0,1-4-93 0,-9-5-259 16,12 8-196-16</inkml:trace>
  <inkml:trace contextRef="#ctx0" brushRef="#br0" timeOffset="138041">17777 11182 2553 0,'0'0'49'0,"0"0"44"15,0 0-7-15,6-15-15 16,-6 15-5-16,0 0-6 0,0 0 9 0,0 0 16 0,0 0 7 16,0 0-3-16,0 0-7 15,9 46-9-15,-9-32-7 0,0-14-8 0,3 35-2 16,-3-16-10-16,2 0 0 16,-2-2 0-16,0 2 4 0,0-19-1 0,0 29-5 15,-2-16 2-15,2-13 0 0,0 21 10 0,0-21 12 0,-3 17 4 16,3-17-5-16,0 0-8 15,0 0-7-15,0 0-4 0,0 0-4 0,0 0-2 0,0 0 1 16,0 0-1-16,0 0-7 16,0 0 1-16,0 0-6 0,-4-65 0 0,8 49 5 15,1-2-4-15,1 1-2 16,2-1-3-16,1 4-4 0,-1-1-3 0,5-1-8 16,0 2-15-16,-1 4-20 0,4-2-29 15,-4 2-42-15,2 1-56 0,1 2-71 0,0-1-84 16,-2 0-195-16,-3 2-102 0,-10 6-296 0,16-9-283 0</inkml:trace>
  <inkml:trace contextRef="#ctx0" brushRef="#br0" timeOffset="138299.1">18118 11089 2817 0,'0'0'34'0,"-28"32"23"0,20-23-3 16,0 4 3-16,-2-3 10 16,-2 8 20-16,2-2 24 0,-1 4 13 0,3-1 8 0,0 0-8 15,1 1-6-15,3 0-15 16,2-4-10-16,2 4-9 0,2-1-7 0,2-1-9 16,3-1-7-16,1-1-6 15,0-2-5-15,5 1-18 0,-1-2-28 0,2-3-43 0,-2-4-47 16,3 1-69-16,0-3-60 0,-2-4-106 0,1 0-199 15,-14 0-408-15,26-10-339 16</inkml:trace>
  <inkml:trace contextRef="#ctx0" brushRef="#br0" timeOffset="138469.25">18139 11222 3094 0,'0'0'128'0,"0"0"-7"0,0 0-28 0,0 0-16 16,20-21-15-16,-20 21-5 15,20-4-4-15,-20 4-7 0,26-2-6 0,-26 2-23 16,27-4-41-16,-14 2-38 16,-13 2-59-16,27-2-42 0,-15-1-57 0,-2 1-96 0,0-2-563 15,-10 4-246-15</inkml:trace>
  <inkml:trace contextRef="#ctx0" brushRef="#br0" timeOffset="138629.4">18272 11119 2775 0,'0'0'94'0,"0"0"34"0,0 0-15 0,0 0-6 15,-22 20-3-15,22-20 10 16,-5 19 5-16,5-19-1 0,-2 24-5 0,2-9-11 0,0-15-14 16,5 33-7-1,-1-14-15-15,-2-4-11 0,2 2-27 0,-2-1-38 0,0-2-59 16,2 1-70-16,-2-2-68 16,-2-13-151-16,4 16-209 0,-2-10-305 0,-2-6-233 0</inkml:trace>
  <inkml:trace contextRef="#ctx0" brushRef="#br0" timeOffset="138829.23">18377 11155 2742 0,'0'0'126'0,"0"0"18"16,0 0-19-16,20-2-12 0,-20 2-6 0,0 0-2 16,16 18 20-16,-16-18 6 0,6 20 0 15,-4-4-13-15,2-1-9 0,-4 4-17 0,2 0-10 16,0 2-8-16,0-2-16 0,-2 2-20 0,0-2-24 15,0 2-39-15,-2-2-48 16,-2-2-69-16,4 0-64 0,-4-4-83 0,4-13-175 0,-8 22-506 16,3-15-417-16</inkml:trace>
  <inkml:trace contextRef="#ctx0" brushRef="#br0" timeOffset="139259.44">18618 10980 2951 0,'2'-22'28'0,"-2"22"44"0,0 0-5 16,0 0-1-16,0 0-2 16,0 0 10-16,0 0 19 0,0 0 8 0,0 0 1 15,23 45-2-15,-19-30-3 0,3 4-4 16,-3 4 4-16,2 0-8 0,0 4 17 15,1-1 9-15,-2 1-9 0,-3-1-12 0,2 3-5 0,-2-1-16 16,0 1-4-16,-2-3 0 16,-2 2-13-16,0-4-10 0,0-2 0 0,-2-3-10 0,2 0-25 15,-3-2-36-15,0-1-41 16,-1-2-54-16,2-1-66 0,0-4-59 0,0-1-103 16,4-8-177-16,-7 11-71 15,7-11-288-15,0 0-253 0</inkml:trace>
  <inkml:trace contextRef="#ctx0" brushRef="#br0" timeOffset="139469.17">19020 11359 2949 0,'0'0'136'16,"17"-4"-19"-16,-17 4-25 0,21-5-22 0,-21 5-7 15,26-6-10-15,-12 2-4 0,-14 4-6 0,32-5-10 16,-19 0-38-16,4 1-50 0,-4-1-50 16,-1 1-47-16,0 0-39 0,-2-1-70 15,-4-3-134-15,-6 8-364 0,6-11-45 16</inkml:trace>
  <inkml:trace contextRef="#ctx0" brushRef="#br0" timeOffset="139609.34">19084 11220 2473 0,'-22'-4'157'16,"22"4"10"-16,0 0-20 0,-17-6-9 15,17 6-1-15,0 0 3 0,0 0-8 16,0 0-3-16,0 0-13 0,0 0-11 0,0 0-13 0,0 0-22 16,0 0-39-16,53-3-63 15,-35-1-87-15,-2 4-82 0,-16 0-142 0,32-4-227 16,-19 0-278-16,-3 4-195 16</inkml:trace>
  <inkml:trace contextRef="#ctx0" brushRef="#br0" timeOffset="140543.17">19936 10701 2485 0,'7'-18'24'0,"-7"18"57"0,6-15 3 15,-6 15-5-15,7-12 1 0,-7 12 26 0,0 0 60 16,0 0 30-16,0 0 8 0,0 0 2 16,0 0-13-16,6 41 25 0,-6-17-21 0,0 2-14 15,0 3-20-15,2 0-42 16,-2 1-14-16,2 0-16 0,0 2-6 0,-2 0-14 16,5-3-38-16,-5-1-30 0,4 0-34 15,-2-3-60-15,-2-2-74 0,2-2-81 0,-2-4-88 16,2 0-206-16,-2-5-49 0,0-12-368 0,-6 21-388 15</inkml:trace>
  <inkml:trace contextRef="#ctx0" brushRef="#br0" timeOffset="140769.1">19813 11253 2935 0,'0'0'34'15,"-10"11"30"-15,10-11-10 16,0 0-11-16,0 0-7 0,0 0-2 0,0 0 7 15,0 0 13-15,24 9 6 0,-12-9-5 0,-12 0-6 0,30 0 3 16,-11 0 3-16,7 0 1 16,3 0 6-16,5-2 1 0,2 0-1 0,0 2 4 15,8-1-3-15,1-2-9 16,-3 2-6-16,1 1-6 0,-1-2-7 0,-7 2-18 0,-1-2-24 16,-4 2-57-16,0-2-64 15,-5 2-75-15,-3 0-119 0,-4 0-207 0,-3-2-349 16,-2 2-247-16</inkml:trace>
  <inkml:trace contextRef="#ctx0" brushRef="#br0" timeOffset="141243.65">20211 11536 2851 0,'0'0'98'0,"0"0"-3"16,0 0-17-16,0 0-7 0,0 0-8 0,0 0-5 0,0 0 6 15,-20 4 12-15,20-4 2 16,-22 3 4-16,22-3 4 0,-31 5 1 0,11-2 1 16,4 1 3-16,-6 3 2 15,3-2-11-15,1 0-6 0,-2 1-12 0,4 2 1 0,0-3-14 16,2 3-1-16,3 0-7 0,11-8-6 0,-17 13-13 15,17-13-13-15,-4 15-16 16,4-15-10-16,0 0-8 0,13 23-2 0,-13-23-2 16,19 17 7-16,-5-5 0 0,2 1 6 15,-2-2-2-15,3 5 9 0,0-3 4 0,0 2 8 16,-2-1 4-16,-2 1 7 16,-1 0 4-16,-2-1 9 0,0-1 5 0,-4-2 11 15,-2 3 6-15,-4-14 12 16,0 21 9-16,0-21 1 0,-8 18 1 0,8-18-6 0,-20 17-2 15,8-13 2-15,-3 2-17 0,0-2 0 0,15-4-12 16,-36 4 2-16,21-6-11 0,15 2-21 16,-32-6-28-16,18 0-40 0,1-1-52 0,0-4-65 15,4 0-70-15,1-3-96 16,4 0-186-16,2-3-79 0,2 0-358 0,2-2-405 0</inkml:trace>
  <inkml:trace contextRef="#ctx0" brushRef="#br0" timeOffset="141559.17">20443 11351 2914 0,'0'0'-55'0,"0"0"22"0,29 4-5 15,-29-4 1-15,17 6 3 0,-17-6 5 0,15 8 4 16,-15-8 8-16,12 9 8 15,-12-9 17-15,12 13 17 0,-12-13 18 0,2 19 22 0,-2-19 26 16,-2 22 19-16,2-22 28 16,-10 21 3-16,4-9 19 0,0 0 11 0,6-12 7 15,-15 23-1-15,11-13-4 16,4-10-12-16,-11 17-7 0,11-17-8 0,-6 16-16 0,6-16-10 16,-2 15-16-16,2-15-7 15,0 0-17-15,15 17-27 0,-15-17-30 0,21 9-56 16,-11-7-66-16,-10-2-96 0,32 1-89 0,-13 2-205 0,0-3-122 15,0-3 15-15,1 2-283 16,-20 1-242-16</inkml:trace>
  <inkml:trace contextRef="#ctx0" brushRef="#br0" timeOffset="143149.29">32031 14335 2581 0,'0'0'-31'16,"0"0"22"-16,0 0 9 0,0 0-11 0,0 0 10 16,0 0-7-16,0 0 17 15,0 0 8-15,0 0 4 0,0 0-6 0,0 0 5 0,0 0-5 16,0 0 19-16,0 0 18 0,0 0 18 0,0 0 27 15,0 0 20-15,0 0 9 16,0 0 12-16,-44-8 5 0,44 8 3 0,0 0-8 16,0 0-11-16,0 0-17 0,0 0-8 15,-14-9-16-15,14 9-2 0,0 0-7 0,0 0-16 16,-16 17-30-16,16-17-50 16,-13 15-57-16,7-5-65 0,-5 1-78 0,-2 0-126 15,-1 1-188-15,-2 1-384 16,0 1-312-16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01T07:22:00.4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7247 7587 2432 0,'0'0'-97'0,"0"0"33"0,0 0 36 15,0 0 46-15,0 0 37 16,0 0 23-16,0 0 37 0,-14-6 13 0,14 6-3 16,0 0 9-16,0 0-6 15,0 0-12-15,0 0-13 0,0 0-12 0,0 0-10 0,0 0-10 16,23-31-10-16,-23 31-3 15,17-17-6-15,-7 6-7 0,1 2-7 0,-1-3-3 16,-1-2-5-16,2 3-2 0,-3-1-2 0,2 2-1 16,-1-2 4-16,-9 12 14 0,13-18 6 15,-7 11 2-15,-6 7-4 0,11-13-5 0,-11 13-7 16,8-11-3-16,-8 11 6 16,0 0 4-16,0 0-1 0,0 0-4 15,0 0 2-15,0 0-7 0,0 0-1 0,0 0-1 16,0 0-3-16,0 0-4 0,-4 49 1 15,4-49-5-15,-2 17-1 0,2-17-2 16,0 17 1-16,0-17-5 0,2 17-1 0,-2-17-6 16,0 0-16-16,2 21-35 0,-2-21-45 0,0 0-62 0,4 17-74 15,-4-10-75-15,0-7-140 16,0 0-175-16,4 16-236 0,-4-16-201 0</inkml:trace>
  <inkml:trace contextRef="#ctx0" brushRef="#br0" timeOffset="579.66">7370 7486 2459 0,'0'0'-98'15,"0"0"18"-15,0 0 18 0,0 0 18 0,0 0 8 16,0 0 44-16,0 0 10 16,0 0 28-16,0 0 19 0,0 0 15 0,0 0 1 0,0 0-6 15,0 0 3-15,0 0-10 16,0 0-13-16,0 0 15 0,0 0 3 0,2 64 2 16,-4-44-9-16,2 0-1 15,-2 1 5-15,0 6-4 0,0-2-6 0,0 4-2 0,0-2-4 16,0 3 2-16,0 0 2 15,-1 6 7-15,-1 0-7 0,2-1 3 0,-3 3-4 16,3-2-4-16,-2 3-6 0,0-3 0 0,2 2-7 16,-2-1 0-16,2 0-5 0,-2 1-2 15,2-1-2-15,0 0 0 0,2 0-2 0,-3 0 11 16,1 3-2-16,-1-1 0 16,1-1 0-16,0 2 5 0,2 2 2 15,-4-3-1-15,2 2 2 0,-2 2-8 16,2-3-3-16,-2 3 3 0,-1-2-6 15,1-1-1-15,0 4-3 0,0-4-4 0,0 2-2 16,-1-2-1-16,1 1 0 0,-3-4-2 0,3 5-4 16,2-4-1-16,-2 2 3 0,2-1-3 0,0 0 1 0,0 1 4 15,0 1-2-15,2-4 4 16,-2 3-1-16,2-5-2 0,0 1-2 0,-2-2 2 16,2-1-2-16,0 0-3 15,0-1-1-15,-2-2 0 0,2 0-2 0,2-1-1 0,-2-3-4 16,0 4-14-16,2-6-8 15,-2 1-16-15,2-4-41 0,-2 0-52 0,2-5-76 16,2 2-69-16,-4-18-142 0,2 23-188 16,-2-13-382-16,0-10-443 0</inkml:trace>
  <inkml:trace contextRef="#ctx0" brushRef="#br0" timeOffset="1581.28">5529 9147 2855 0,'0'0'-153'0,"0"0"29"0,0 0 13 0,0 0 15 16,0 0 16-16,0 0 14 15,0 0 14-15,0 0 10 0,0 0 17 0,0 0 1 0,0 0 18 16,0 0-9-16,0 0 3 15,0 0 2-15,0 0-4 0,0 0 11 0,63 4-5 16,-63-4 0-16,27 2 3 0,-10 0 7 0,3 0-12 16,-2-2 7-16,6 1 4 0,-3 1-4 15,5 1 3-15,1-2 2 0,2-1-1 0,3 1 12 16,3-1 8-16,-1 3 6 16,1 0 12-16,7-2 2 0,1 1 5 0,3 0-4 15,-2-2 8-15,5 2-9 0,1-1 2 16,-2 1 0-16,1 0 1 0,-1 0-9 0,-1 0 1 15,-1 1-7-15,1-2-2 16,-3 1-1-16,3-2 12 0,-5 1 1 0,3-1 3 16,-3 3-4-16,-6-3 8 0,7 0-7 0,-1 0 9 0,-4 0-6 15,-3 0-3-15,8 2-1 16,1-2-8-16,-1 0 1 0,-1 1-1 0,4-1-3 16,-1 0 0-16,1 3-3 15,2-3 2-15,-2 1 4 0,1-1 0 0,-1 2 2 0,1 0-1 16,0-2 1-16,-1 2-6 15,-2 0 5-15,3 0-7 0,-5-1 1 0,3 2-2 16,-1-2-1-16,-1 2-4 0,1-2 0 0,-2-1 0 16,1 3-4-16,-3-2-1 0,-2-1-1 15,7 2 1-15,-3-2 1 0,-7 2 8 0,8-4-4 16,-1 4-1-16,-4-2 0 16,-2 0 0-16,9 2-1 0,-9 0-2 0,6-2-1 15,-1 2-4-15,-3-2 4 16,-3 2-2-16,3 0 4 0,-1-2-1 0,-1 1 2 0,0-1 2 15,-1 3 1-15,1-2 0 0,5 1-2 0,-5 0-1 16,0 0-1-16,6 1 6 16,-6 0 7-16,0-3 8 0,0 2 3 0,0-1-1 0,-2 1 1 15,2 0 0-15,-3-2 0 16,3 2-1-16,-1-2 4 0,1 0-4 0,-2 2 4 16,-1-2-7-16,1 2 2 15,-4-4-4-15,2 2 2 0,-7 0-9 0,1 0-10 0,-1 0 4 16,-4 0-7-16,-2 0-24 15,0 0-46-15,-19 0-51 0,27 0-70 0,-27 0-73 16,18-2-124-16,-18 2-216 0,0 0-325 0,0 0-313 16</inkml:trace>
  <inkml:trace contextRef="#ctx0" brushRef="#br0" timeOffset="4659.82">5431 9126 2565 0,'0'0'-186'0,"0"0"16"16,0 0 11-16,0 0 20 16,0 0 14-16,0 0 14 0,0 0 20 0,0 0 15 15,0 0 18-15,0 0 21 16,0 0 9-16,0 0 13 0,0 0 1 0,0 0 7 0,0 0 0 16,0 0 4-16,0 0 5 15,-28 3 3-15,28-3 12 0,0 0 5 0,0 0 13 16,0 0 7-16,0 0 16 0,0 0 17 15,0 0 12-15,0 0 10 0,0 0 3 0,0 0-5 16,0 0-17-16,0 0-7 0,0 0 3 0,0 0-9 16,0 0 0-16,0 0 1 15,0 0-9-15,0 0-4 0,0 0-2 0,0 0-3 0,0 0-2 16,0 0-2-16,0 0 12 16,0 0 5-16,0 0-5 0,0 0 4 0,0 0 7 15,0 0 0-15,0 0 6 16,0 0-4-16,0 0-7 0,0 0-4 0,0 0-7 0,0 0-3 15,51 18-5-15,-51-18-2 0,0 0-7 0,20-2-2 16,-20 2-5-16,0 0-1 16,22 0-3-16,-22 0-2 0,0 0-4 0,26 2-2 15,-26-2-2-15,19-2 0 16,-19 2-4-16,20 2 4 0,-20-2-5 0,18 0 0 0,-18 0 0 16,18 2-2-16,-18-2 0 15,0 0 1-15,22 2-3 0,-22-2 1 0,0 0 1 16,24 2 1-16,-24-2-4 15,0 0-2-15,19 0 2 0,-19 0 2 0,0 0-4 0,19 4-1 16,-19-4 1-16,0 0 3 0,21 0-3 0,-21 0 2 16,0 0-1-16,19 1 2 15,-19-1-1-15,0 0-2 0,17 2 1 0,-17-2 4 0,0 0 1 16,0 0 9-16,19 3 1 16,-19-3-1-16,0 0-5 0,0 0 1 0,0 0 0 15,0 0-1-15,24 0-4 16,-24 0 2-16,0 0-3 0,0 0 0 0,18 1-2 15,-18-1 2-15,0 0 1 0,0 0 1 16,22 1-2-16,-22-1 1 0,0 0 3 0,17 6 0 16,-17-6 2-16,0 0-1 0,18 0-3 0,-18 0-3 15,0 0 2-15,22 3 0 16,-22-3 0-16,0 0-2 0,18 2-2 0,-18-2 2 0,0 0 0 16,20 2-1-16,-20-2-2 15,0 0-1-15,19 1 2 0,-19-1-1 0,0 0-1 16,17 4 0-16,-17-4 1 15,0 0 0-15,0 0-1 0,21 0-2 0,-21 0 3 0,0 0 1 16,18 4-3-16,-18-4 3 0,0 0 1 16,18 3 6-16,-18-3 0 0,0 0 2 15,19 3-1-15,-19-3 1 0,0 0-6 0,21 1 1 16,-21-1 0-16,0 0-2 0,19 3 2 16,-19-3 1-16,16 2-2 0,-16-2-1 0,0 0-4 15,18 1 5-15,-18-1-1 16,0 0-3-16,20 3 1 0,-20-3-1 15,0 0-2-15,20 1 2 0,-20-1 2 0,0 0-1 16,19 2 0-16,-19-2-1 0,0 0 0 0,20 0 2 16,-20 0-2-16,0 0 2 0,16 2-2 0,-16-2-1 15,0 0 1-15,0 0 0 16,26 0-1-16,-26 0-1 0,0 0 2 0,19 2 1 16,-19-2-3-16,0 0-1 0,19 0 2 15,-19 0 0-15,0 0-2 0,0 0 3 0,23 0 5 16,-23 0 6-16,0 0-1 15,18 2-1-15,-18-2 0 0,0 0-1 0,0 0-1 0,22 0-4 16,-22 0 3-16,15 2-1 0,-15-2-1 0,0 0 3 16,22 0-4-16,-22 0 0 15,0 0-1-15,22 0 0 0,-22 0-1 0,20 0 0 16,-20 0-1-16,0 0 2 0,25 0-4 16,-25 0 3-16,19-2 0 0,-19 2-3 0,0 0 0 15,28 0 1-15,-28 0 0 16,17-2 0-16,-17 2 1 0,0 0-1 0,25 0 3 15,-25 0-3-15,17-2-1 16,-17 2 3-16,0 0-3 0,23-2 2 0,-23 2 0 0,0 0-2 16,17-3-1-16,-17 3 1 0,0 0 1 0,19-3 1 15,-19 3 0-15,0 0 0 16,20-1 0-16,-20 1 0 0,0 0 0 0,20-2 1 0,-20 2-1 16,0 0 0-16,20-4-1 15,-20 4 2-15,0 0 0 0,19-2-2 0,-19 2-1 16,0 0 4-16,20-1-2 15,-20 1 1-15,0 0 4 0,20-3 6 0,-20 3-2 0,0 0 6 16,16-2-2-16,-16 2 2 0,0 0-2 0,0 0 2 16,20-2-6-16,-20 2-6 15,0 0 4-15,0 0 0 0,0 0-2 0,19-2 0 16,-19 2 0-16,0 0-2 16,0 0 1-16,21-2-1 0,-21 2-1 0,0 0 1 0,17-1-3 15,-17 1 0-15,0 0-1 16,19-2 5-16,-19 2-3 0,0 0 0 0,0 0-2 15,23-4 1-15,-23 4-1 16,0 0 2-16,0 0-2 0,19 0 3 0,-19 0-3 0,0 0 3 16,0 0-1-16,0 0-3 0,22 0-3 0,-22 0 3 15,0 0 1-15,0 0 1 16,0 0-2-16,20 0 5 0,-20 0-6 0,0 0 2 16,0 0-1-16,22 0 2 0,-22 0-2 15,0 0 2-15,0 0-1 0,21 2 0 0,-21-2 2 16,0 0-1-16,17 2 0 15,-17-2-2-15,0 0 2 0,0 0 0 0,21 2-2 16,-21-2 5-16,0 0-6 0,18 1-1 0,-18-1 4 16,0 0 1-16,0 0-2 0,18 2 2 15,-18-2 0-15,0 0 0 0,0 0-1 0,0 0-1 16,19 4 4-16,-19-4-4 16,0 0-3-16,0 0 2 0,0 0-1 0,0 0 2 0,0 0-3 15,21 0 1-15,-21 0 1 16,0 0 0-16,0 0 1 0,0 0 0 0,15 6-2 15,-15-6 1-15,0 0-1 16,0 0 3-16,15 6 0 0,-15-6-3 0,0 0 4 0,15 6 6 16,-15-6 5-16,12 5 7 0,-12-5 1 0,0 0 6 15,16 6-3-15,-16-6 6 16,0 0 4-16,14 5 0 0,-14-5-10 0,0 0 12 16,0 0-25-16,0 0 4 0,13 8 5 15,-13-8-1-15,0 0 2 0,0 0-1 0,0 0 2 16,0 0-9-16,0 0 0 15,15 6 1-15,-15-6-2 0,0 0-4 0,0 0 2 16,0 0 0-16,0 0-5 0,0 0 1 0,0 0-7 0,0 0 7 16,0 0-1-16,0 0-4 15,0 0-1-15,0 0-9 16,0 0-9-16,13 6-18 0,-13-6-28 0,0 0-33 16,0 0-40-16,0 0-52 0,0 0-47 0,0 0-69 0,0 0-162 15,0 0-152-15,0 0-331 16,0 0-378-16</inkml:trace>
  <inkml:trace contextRef="#ctx0" brushRef="#br0" timeOffset="7339.84">7258 8387 2729 0,'0'0'-142'0,"-9"-17"25"16,9 17 23-16,0 0 23 15,0 0 31-15,0 0 22 0,0 0 22 0,0-19 15 16,0 19 7-16,0 0 11 0,0 0-2 0,0 0 2 0,0 0 1 16,0 0-6-16,7-28-7 15,-7 28-1-15,0 0-3 0,0 0-1 16,11-9-4-16,-11 9 2 0,0 0-8 16,0 0 2-16,0 0-3 0,19-4 1 0,-19 4 1 15,0 0-7-15,0 0 8 0,0 0-2 16,0 0-7-16,27 10 6 0,-27-10-5 0,0 0 1 15,11 11 2-15,-11-11-7 16,6 12 6-16,-6-12 3 0,0 0 6 0,2 17-2 16,-2-17 1-16,0 0-4 0,0 0 11 0,-2 21-1 0,2-21-3 15,0 0 8-15,0 0-2 16,-12 18-10-16,12-18 8 0,0 0-9 0,-14 9-12 16,14-9 15-16,0 0-6 15,-14 6 5-15,14-6-3 0,0 0 4 0,0 0-8 16,0 0 7-16,0 0-9 0,0 0-2 15,0 0 0-15,0 0 1 0,-28-18-1 16,28 18 0-16,0 0 5 0,0 0-9 0,7-26 2 16,-7 26-4-16,0 0 6 0,14-19-6 15,-14 19 1-15,13-10 9 0,-13 10-10 0,15-10 1 0,-15 10 0 16,15-8 3-16,-15 8 2 16,14-3 1-16,-14 3-1 0,0 0 1 0,22 0 0 15,-22 0 1-15,0 0 6 16,17 9-6-16,-17-9-2 0,8 14 7 0,-8-14-2 0,6 15-1 15,-6-15 4-15,0 17-5 16,0-17 6-16,0 18-5 0,0-18 7 0,0 0 6 16,-8 22 4-16,8-22-4 0,-11 14 2 15,11-14-3-15,-10 9 3 0,10-9-1 0,-13 8-4 16,13-8 3-16,-15 4 0 0,15-4-2 0,0 0 0 16,0 0-3-16,0 0-2 15,-28-6 3-15,28 6-4 0,0 0 7 16,-8-19-10-16,8 19-3 0,0 0-4 0,4-22 0 15,-4 22 1-15,0 0 4 0,14-22-3 0,-14 22 0 16,10-13-3-16,-10 13 1 0,14-10 0 0,-14 10 0 16,14-5 2-16,-14 5 2 15,0 0-2-15,0 0 1 0,0 0 2 0,29 8-6 16,-29-8 4-16,0 0-1 0,8 17-1 16,-8-17 2-16,0 0-1 0,-2 17 1 0,2-17 3 15,0 0 1-15,0 0 7 16,-12 20 1-16,12-20 2 0,0 0 2 0,-17 10 5 0,17-10 3 15,0 0 10-15,-22 4-2 0,22-4-3 0,0 0 1 16,0 0-2-16,0 0-6 16,-27-12-2-16,27 12-3 0,0 0-5 0,-7-18-1 15,7 18 4-15,0 0-9 16,0-20 1-16,0 20-2 0,0 0 0 0,0 0-3 0,18-21-1 16,-18 21 0-16,12-7 0 15,-12 7-2-15,0 0 0 0,20-6-1 0,-20 6-3 16,0 0 3-16,0 0-2 15,23 1-2-15,-23-1-3 0,0 0-26 0,0 0-40 16,0 0-47-16,16 12-52 0,-16-12-63 0,0 0-98 0,7 6-617 16,-7-6-372-16</inkml:trace>
  <inkml:trace contextRef="#ctx0" brushRef="#br0" timeOffset="9040.09">7171 9122 2691 0,'0'0'-171'0,"0"0"30"0,0 0 24 0,0 0 22 15,0 0 18-15,0 0 12 16,-23-1 20-16,23 1 16 0,0 0 18 0,0 0 8 0,0 0 4 16,0 0 6-16,0 0 14 15,0 0 8-15,0 0 1 0,0 0 6 0,0 0 6 16,0 0 0-16,0 0-12 15,0 0-7-15,0 0-4 0,0 0 4 0,0 0 2 0,0 0 11 16,0 0 4-16,36-20 7 0,-36 20-3 0,0 0-4 16,17-1 9-16,-17 1 2 15,0 0-5-15,0 0-3 0,0 0 4 0,28 5-10 16,-28-5 5-16,0 0-4 0,16 8 0 16,-16-8 4-16,0 0-1 0,15 9-1 0,-15-9 4 15,9 7-9-15,-9-7-3 16,0 0-3-16,12 14-1 0,-12-14-6 0,0 0 2 15,9 15-4-15,-9-15 2 0,0 0-4 16,6 16-2-16,-6-16-1 0,0 0 7 0,4 13 5 16,-4-13 8-16,0 0 2 0,2 17 2 0,-2-17-2 15,0 0 0-15,0 0 0 16,-2 22-1-16,2-22-1 0,0 0 0 0,0 0-4 0,-6 16-1 16,6-16-5-16,0 0-4 15,-6 12 1-15,6-12-4 0,0 0 0 0,-13 9 1 16,13-9-2-16,0 0-4 15,-11 10-1-15,11-10-3 0,0 0 0 0,-17 8-1 16,17-8 0-16,0 0-1 0,-12 5 4 0,12-5-3 0,0 0-3 16,-16 6 0-16,16-6-1 15,0 0 4-15,0 0-7 0,0 0 4 0,-20 0 0 0,20 0-1 16,0 0 2-16,0 0-2 16,-19-10-1-16,19 10 7 0,0 0 0 0,-15-11 2 15,15 11 1-15,0 0 4 16,-11-13 3-16,11 13-2 0,-8-10 1 0,8 10 3 0,0 0-4 15,-8-15-1-15,8 15 1 0,0 0 2 0,-5-18-6 16,5 18-3-16,0 0 1 16,0 0 1-16,7-24-8 0,-7 24 3 0,0 0-1 15,8-20-3-15,-8 20 1 16,6-14-5-16,-6 14 2 0,7-14-8 0,-7 14-19 0,6-15-25 16,-6 15-36-16,4-15-60 15,-4 15-64-15,4-16-110 0,1 9-222 0,-5 7-346 16,4-16-260-16</inkml:trace>
  <inkml:trace contextRef="#ctx0" brushRef="#br0" timeOffset="12959.76">7304 8435 2481 0,'0'0'-156'0,"0"0"26"16,0 0 26-16,0 0 14 0,0 0 10 15,0 0 13-15,0 0 4 0,0 0 5 0,0 0 10 0,0 0 7 16,0 0-1-16,0 0 0 15,0 0 2-15,0 0-1 0,0 0-7 0,0 0-10 0,0 0 12 16,0 0-1-16,0 0 7 0,0 0 4 0,0 0 4 16,0 0 13-16,0 0 17 15,0 0 18-15,0 0 17 0,0 0 14 0,0 0 5 16,0 0 2-16,0 0-11 16,0 0 3-16,0 0 1 0,0 0 6 0,0 0-1 0,0 0 6 15,0 0-11-15,0 0 14 16,0 0 2-16,0 0-12 0,0 0 4 0,0 0 1 15,0 0-8-15,0 0-5 0,0 0-9 0,0 0 3 0,0 0 3 16,0 0-16-16,0 0-2 16,0 0-29-16,0 0-8 0,0 0-20 0,0 0 6 15,0 0 0-15,0 0 2 16,0 0 4-16,0 0 7 0,0 0 0 0,0 0 3 16,0 0 8-16,0 0 5 0,0 0 10 15,0 0 9-15,0 0 10 0,0 0 13 0,0 0 12 16,0 0 0-16,0 0-1 15,0 0-5-15,0 0-7 0,0 0-6 0,0 0 3 16,0 0-4-16,0 0 3 0,0 0-5 0,0 0 2 0,0 0 0 16,0 0 11-16,0 0 12 15,0 0 7-15,0 0 11 0,0 0-4 0,0 0-3 16,0 0-3-16,0 0-3 16,0 0-2-16,0 0-5 0,0 0-9 0,0 0-1 15,0 0-9-15,0 0 6 0,0 0-13 16,0 0-11-16,64 0-20 0,-64 0-15 0,0 0-16 15,0 0-9-15,0 0-13 0,0 0 2 0,0 0-2 16,0 0 2-16,0 0 13 16,0 0-1-16,0 0 3 0,0 0 5 0,13-8 1 0,-13 8-3 15,0 0-23 1,0 0-14-16,0 0 1 0,0 0-3 0,0 0-3 0,0 0 14 16,0 0 6-16,0 0 4 15,0 0 16-15,0 0 14 0,0 0 14 0,0 0 20 0,0 0 30 16,0 0-6-16,0 0 10 15,0 0 7-15,0 0 5 0,0 0 8 0,0 0 0 16,0 0-1-16,0 0-6 0,0 0 0 16,10-12 3-16,-10 12-3 0,0 0 4 0,0 0 1 15,0 0 2-15,0 0 2 0,0 0-5 16,0 0-4-16,24 4-6 0,-24-4-3 16,0 0 2-16,0 0-1 0,0 0-7 0,30 4-4 15,-30-4-2-15,18 2-5 16,-18-2-4-16,24 2-1 0,-24-2-2 15,27 2-2-15,-13 0 1 0,4-1 4 0,1 2 6 16,-19-3 2-16,34 1 6 0,-20-1 0 0,-14 0 1 16,30 2 0-16,-15-2-3 0,-15 0-3 0,28 0 0 15,-16 2 3-15,-12-2-3 0,26 0-4 16,-26 0-4-16,23 2 0 0,-23-2-11 0,23 0 5 16,-23 0-2-16,26 2-3 15,-26-2 0-15,25 2-2 0,-25-2-3 0,28 1-3 16,-16-1-2-16,-12 0 2 0,30 0 0 15,-15 3 1-15,-15-3-4 0,30 1 2 0,-30-1-3 16,27 0 13-16,-12 3 6 0,-15-3-2 0,27 0 4 16,-12 1-1-16,-15-1-3 15,25 3-7-15,-25-3 2 0,26 0-2 0,-26 0-5 0,25 0 2 16,-25 0-3-16,24 0-4 16,-24 0 3-16,22 2-1 0,-22-2-5 0,24 0 3 15,-24 0 2-15,23 0-3 16,-23 0-1-16,24 0 2 0,-24 0-3 0,26 0 5 0,-12 0 0 15,-14 0 1-15,23 1 2 0,-23-1-1 0,28 0 1 16,-28 0 4-16,25 0-4 16,-25 0-3-16,25-1 3 0,-25 1 0 0,26 0-2 15,-26 0 2-15,23 0-2 16,-23 0-6-16,24 0 5 0,-24 0 0 0,20 0 0 0,-20 0 4 16,24 0-7-16,-24 0 4 15,23-2-6-15,-23 2 5 0,24 2 2 0,-24-2 1 16,22-2-3-16,-22 2-1 15,26 0-4-15,-26 0 4 0,28 0-4 0,-28 0 1 0,25 0-7 16,-25 0 5-16,26 0 0 0,-26 0 1 0,22 0-1 16,-22 0 2-16,22-3 1 15,-22 3-4-15,21 0 4 0,-21 0-1 0,19 0 3 0,-19 0 0 16,19-1-1-16,-19 1-5 16,0 0 2-16,24 0-3 0,-24 0 3 0,16-3 3 15,-16 3-3-15,0 0 4 16,24 0 1-16,-24 0-1 0,17-1-2 0,-17 1-2 15,0 0 8-15,28 0-5 0,-28 0-2 0,22 1 2 0,-22-1-3 16,22 3 1-16,-22-3-1 16,23 0 1-16,-23 0 0 0,28 0-4 0,-28 0-1 15,27 0 4-15,-14 0 4 16,-13 0-9-16,27 1 2 0,-27-1 4 0,26 0-2 0,-26 0 1 16,24 0-4-16,-24 0 1 15,28 0-2-15,-15 0 2 0,-13 0 2 0,28 0 0 16,-16 3-1-16,-12-3 1 15,32 0 0-15,-17 0-8 0,4 0 9 0,0 0-1 0,3 0-1 16,-2 2 0-16,4-2-3 0,-1 0 5 0,1 1 6 16,0-1-14-16,0 2 7 15,1-2 6-15,-1 2 5 0,2-2 0 0,-4 0 4 16,2 0 3-16,-1 2 27 0,-2-2-3 16,0 0 0-16,-1 0-6 0,-20 0-9 0,31 0-1 15,-18 0-4-15,-13 0 1 16,23 0-11-16,-23 0-15 0,22 0-37 0,-16 0-46 0,-6 0-62 15,0 0-76-15,0 0-76 16,0 0-132-16,0 0-207 0,0 0 15 0,0 0-339 16,0 0-398-16</inkml:trace>
  <inkml:trace contextRef="#ctx0" brushRef="#br0" timeOffset="13620.13">6999 8179 2799 0,'0'0'-126'0,"0"0"28"16,0 0 26-16,0 0 21 0,3-15 49 0,-3 15 42 15,0 0 20-15,0 0 27 0,0 0 32 16,0 0 27-16,0 0 13 0,0 0 7 0,0-19 5 16,0 19-10-16,0 0-12 15,0 0-9-15,0 0-16 0,0 0 3 0,0 0 4 16,0 0-25-16,0 0-9 0,0 0-4 15,0 0-6-15,-21 45-2 0,17-31-6 0,-1 1-6 16,1 1-17-16,0 0 0 0,0 0-8 0,-1 1-3 16,1 0-8-16,2 0-40 15,-3-2-76-15,5-15-123 0,-4 31-164 16,2-17-265-16,2-14 25 0,-4 21-357 0,4-21-401 16</inkml:trace>
  <inkml:trace contextRef="#ctx0" brushRef="#br0" timeOffset="16210.92">2717 11094 2790 0,'0'0'-116'0,"4"-16"25"0,-4 16 17 0,7-13 26 15,-7 13 24-15,9-16 22 0,-9 16 20 0,12-18 10 0,-8 9-3 16,-4 9 13-16,13-23-1 16,-7 13 3-16,1-1 0 0,-7 11-3 0,13-23 13 15,-7 12 3-15,2-1 7 16,-8 12-3-16,14-22 1 0,-8 12-4 0,-6 10-12 0,10-23 1 16,-6 11-7-16,-4 12-5 15,11-23-2-15,-7 12 1 0,-4 11-11 0,6-21 3 16,1 12-5-16,-7 9 0 15,8-18-3-15,-8 18 1 0,7-15 7 0,-7 15 6 0,8-10 3 16,-8 10-1-16,0 0 10 0,8-12 4 0,-8 12 7 16,0 0 6-16,0 0-5 15,0 0 5-15,0 0-5 0,0 0-2 0,0 0 0 16,20 34 3-16,-20-34-6 16,2 17 0-16,-2-17-4 0,4 21-2 0,0-10-5 0,0 2-1 15,2-1-6-15,-6-12 1 16,12 24-8-16,-8-12-3 0,2-1-8 0,-6-11-35 15,8 18-44-15,-8-18-60 16,7 20-55-16,-7-20-60 0,6 12-72 0,-6-12-148 0,4 14-420 16,-2-7-254-16</inkml:trace>
  <inkml:trace contextRef="#ctx0" brushRef="#br0" timeOffset="16919.83">2929 10896 2485 0,'0'0'-140'16,"0"0"38"-16,-2-21 28 16,2 21 30-16,0 0 31 0,0 0 13 0,-2-21 24 15,2 21 18-15,0 0 11 16,0 0 4-16,0 0 11 0,-2-15-1 0,2 15 6 0,0 0 3 15,0 0 3-15,0 0 6 0,0 0 5 0,0 0 3 16,0 0-3-16,0 0-3 16,0 0-1-16,0 0-4 0,0 0-5 0,0 0-4 0,0 0-8 15,0 0 3-15,-20 42 13 16,18-29-1-16,2-13-6 0,-2 32-6 0,-2-14-4 16,2 1-2-16,0 2-3 15,2 0-8-15,-2 3-6 0,2 5-2 0,2-2-4 16,-2 5-2-16,2 1-8 0,2 3 2 15,-2 1-8-15,0 4 2 0,2-1-3 0,2 0 7 16,-2 0-1-16,0 0 7 0,0 0 2 0,0 1 5 16,0 2-14-16,0-1 6 15,0 0-3-15,-1 1-3 0,-1 1-3 0,0 0-5 0,0-2-2 16,1-1 1-16,-1 0-3 16,0 1 2-16,0-4-5 0,0 2-1 0,0-2 1 15,-2-1-3-15,2 0-3 16,-2-2 3-16,0 2-2 0,2-4 2 0,-2 1-3 0,0 1-1 15,0 2 1-15,-2 2-17 0,2-7 0 0,0 3 0 16,0-3 2-16,0 1 2 16,2 1-3-16,-2-4 4 0,0 3-1 0,0-1 0 15,0-2 3-15,2 3-3 0,-2-3 2 16,0 2 3-16,2-3 0 0,-2 1-1 0,0-1 1 16,2 0-1-16,1-1-1 15,-3-1 3-15,2 1-1 0,-2-1 1 0,2 2 0 16,-2-1 0-16,0-1-1 0,0 2 2 15,0-1-3-15,0 1 2 0,0 0-2 0,0-1 4 16,0-1-2-16,-2 1 2 0,2-1-1 0,0 0-2 16,2-1 2-16,-2 1 2 15,0 0-3-15,0-4 2 0,0-1-1 0,0 4 0 0,0-4-2 16,0 1-2-16,2-2 2 16,-4 2-11-16,4-4-33 0,-2-2-61 0,0-17-65 15,0 32-65-15,0-18-92 16,0-4-176-16,0-10-91 0,-2 19-263 0,2-19-209 0</inkml:trace>
  <inkml:trace contextRef="#ctx0" brushRef="#br0" timeOffset="17919.63">813 12603 2428 0,'0'0'-130'0,"25"0"16"0,-25 0 18 16,27-2 14-16,-13 0 29 16,-14 2 21-16,38-1 28 0,-18-2 22 0,3 2 24 0,1-2 14 15,3 2 14 1,1-1 2-16,-1 0 15 0,2 2 16 0,4-2 10 0,-3 0 3 15,4 1 4-15,-1-1-1 0,1-1-11 0,2 2-12 16,6-1-9-16,-5 2-9 0,3-2-9 16,2 0-6-16,1 0-9 0,1 0-2 0,0 0-10 15,1 2-2-15,-1-4-3 16,3 4-4-16,-2 0-6 0,3 0-1 0,-2 0-1 16,1-2-4-16,-1 4-3 0,1 1 3 15,2-3-3-15,-1 0-4 0,-1 1-1 0,1-1-2 16,1 2 2-16,3 0-2 15,-2 0-2-15,-1-2-2 0,12 0-3 0,-1 0 2 16,1 2 4-16,-2 0-4 0,5 0-4 0,-5-1 1 0,3-1-1 16,-1 3 4-16,0-3-2 15,3 0-1-15,-3 2-2 0,-3-1 1 0,4-2 1 16,-1 2-1-16,-1-2 1 16,-9 1 2-16,2 0-5 0,-5 0-3 0,11 1 5 0,-7-1 0 15,-3 0 1-15,1 0-1 16,-1 0-2-16,-1 2 0 0,3-2 3 0,0 2-5 15,0 0 4-15,2-2-2 0,-2 2 2 0,5-1 2 16,4 2-3-16,-1 1 2 0,0-4-5 16,-1 3 4-16,1-1-2 0,-8-2 2 0,6 2-4 15,2 2 3-15,-6-4 1 16,6 2 0-16,-2 1-1 0,5-3 0 16,-5 0 0-16,3 3 0 0,-10-3-1 0,3 0 2 15,0 0-2-15,-3 0 1 0,1 0 3 0,3 0-4 16,-6 0 0-16,5 0 0 15,-2-3-3-15,6 2 6 0,-6 1-1 0,-2 0-1 16,2 0 3-16,-3 0 4 0,3 0 1 0,-3 1 0 0,3-1-1 16,0 3 3-16,-2-2 2 15,0 2 1-15,-1-2 7 0,-1 1 4 0,-1 2-4 16,-3-2 0-16,-1-1-7 16,-10 1 3-16,-1 1-6 0,-1-3-17 0,-9 1-27 0,1 1-25 15,-22-2-49-15,24 0-62 16,-24 0-65-16,0 0-147 0,2-6-566 0,-2 6-372 15</inkml:trace>
  <inkml:trace contextRef="#ctx0" brushRef="#br0" timeOffset="20339.68">2935 12557 2664 0,'0'0'-183'0,"0"0"30"0,0 0 36 0,0 0 24 0,0 0 24 15,0 0 19-15,0 0 26 16,0 0 15-16,0 0 20 0,0 0 27 0,0 0 13 0,0 0 20 16,0 0 4-16,0 0 15 0,0 0 11 0,0 0 10 15,0 0 1-15,0 0 4 16,0 0-2-16,0 0-2 0,0 0-4 0,0 0-11 16,0 0-9-16,0 0-5 0,0 0-7 15,0 0 5-15,-16-11-1 0,16 11-3 0,0 0-3 16,0 0-1-16,0 0-3 15,0 0 2-15,-24 2-6 0,24-2-5 0,0 0-6 16,0 0-4-16,0 0-7 0,-29 6-6 0,29-6-4 0,0 0-4 16,-18 0-5-16,18 0 1 15,0 0-1-15,-22 1-3 0,22-1-3 0,0 0-3 16,-24 4 4-16,24-4-6 16,-17 3 0-16,17-3-3 0,-17 1-2 0,17-1 2 0,0 0-1 15,-27 0-4-15,27 0 3 16,-18 2 4-16,18-2-2 0,0 0 1 0,-24 2 1 15,24-2 2-15,0 0-5 16,-22 2-1-16,22-2 0 0,0 0 0 0,-19 4 3 0,19-4-3 16,0 0-6-16,-17 2 1 15,17-2 3-15,0 0-4 0,0 0 2 0,-19 4-1 16,19-4 0-16,0 0 5 0,-18 2 10 0,18-2-2 16,0 0 6-16,0 0 1 0,-24 3-2 15,24-3 1-15,0 0 3 0,-17 2-5 0,17-2 0 16,0 0 0-16,0 0-1 15,-26 0 0-15,26 0-3 0,0 0-1 0,-18 2-2 16,18-2-1-16,0 0 2 0,0 0-7 0,-26-2 0 0,26 2 2 16,0 0 0-16,-21-2-3 15,21 2-2-15,0 0 3 0,-23-2-1 0,23 2-3 16,0 0 0-16,-25-1 1 16,25 1-1-16,0 0-4 0,-24-2 1 0,24 2 0 0,0 0 2 15,-24-3-2-15,24 3 3 16,0 0-2-16,-25-1 0 0,25 1 0 0,0 0-1 15,-23 0 1-15,23 0 3 0,-17-2-4 0,17 2-1 0,0 0-4 16,-28-2 5-16,28 2-2 16,-18-2 1-16,18 2 1 0,-22 0 2 0,22 0-3 15,-19-2 1-15,19 2-4 16,0 0 3-16,-30 0 3 0,30 0-2 0,-18 0 0 0,18 0-3 16,-20-2 5-16,20 2 5 15,0 0-10-15,-25 0 4 0,25 0 0 0,-19-2-1 16,19 2-3-16,0 0 0 15,-27-4 1-15,27 4 5 0,-20-2-5 0,20 2 1 16,-21-2-1-16,21 2 0 0,-19-3 3 0,19 3-2 0,-21-2 2 16,21 2 0-16,-24-4 3 15,24 4 3-15,-20-2-4 0,20 2 3 0,-21-1-1 16,21 1-1-16,-24-4 1 0,24 4-2 16,-18-3 0-16,18 3-2 0,-23-1 0 0,23 1 2 15,-20-2 2-15,20 2-4 16,-21-2-2-16,21 2 1 0,-19-2 4 0,19 2 3 15,-21-2 2-15,21 2-3 0,-17-2 3 16,17 2-6-16,-22-2 1 0,22 2 0 0,-19-2 2 16,19 2 0-16,-23 0-5 0,23 0 1 15,-22-3 2-15,22 3-5 0,-23 0 0 16,23 0 3-16,-23-4 0 0,23 4 3 0,-23 0 9 0,23 0-7 16,-23-4 3-1,23 4 1-15,-25-2 2 0,25 2 7 0,-23-1 9 0,23 1-5 16,-22-6-2-16,22 6-2 15,-21-1-14-15,21 1 14 0,-22-2-2 0,22 2-3 0,-20-1-1 16,20 1-4-16,-22-4-2 0,22 4 1 0,-21 0 1 16,21 0 3-16,-19-2 5 15,19 2-2-15,0 0-2 0,-29-2-2 0,29 2-4 16,0 0 2-16,-26 0-2 0,26 0 2 16,0 0-6-16,-22 0-2 0,22 0 4 0,0 0-2 15,-21 0-2-15,21 0-2 16,0 0 3-16,-20 4-3 0,20-4 1 0,0 0 4 0,-20 1-6 15,20-1 3-15,0 0-2 0,-21 4 0 16,21-4 3-16,0 0-3 0,-21 3 3 16,21-3-1-16,0 0-1 0,-21 3-1 15,21-3-2-15,0 0 2 0,-20 4 2 0,20-4 0 16,0 0-1-16,-18 2-2 0,18-2 0 0,0 0 0 16,-20 4 0-16,20-4 3 15,0 0-4-15,0 0 1 0,-18 1-1 0,18-1 6 0,0 0-5 16,0 0 3-16,-18 4-1 15,18-4 2-15,0 0 6 0,0 0-4 0,-19 2 3 16,19-2 2-16,0 0-2 0,0 0-1 0,-19 2-1 0,19-2 3 16,0 0-7-16,0 0 10 15,-21 0-4-15,21 0-2 0,0 0 0 0,0 0-4 16,-22 2 4-16,22-2-4 16,0 0 1-16,-18 2-2 0,18-2-1 0,0 0 3 0,0 0-2 15,-23 2 3-15,23-2-10 16,0 0 7-16,-18 2 2 0,18-2-2 0,0 0 4 15,0 0-3-15,-22 4-4 0,22-4 0 16,0 0 4-16,-20 0-1 0,20 0-1 0,0 0 1 16,0 0-1-16,-23 1 1 0,23-1-1 15,0 0-3-15,-17 3 5 0,17-3-4 0,0 0 5 16,-21 0-8-16,21 0 5 0,0 0-3 0,-21 0 1 16,21 0 3-16,0 0-2 15,-23 1-1-15,23-1 2 0,0 0-5 0,-25 0-3 16,25 0-14-16,0 0-25 0,-25 0-39 15,18 0-52-15,7 0-64 0,0 0-76 0,-20 0-96 16,20 0-187-16,-13 0-56 0,13 0 23 0,0 0-335 16,0 0-339-16</inkml:trace>
  <inkml:trace contextRef="#ctx0" brushRef="#br0" timeOffset="22930.03">3014 12554 2668 0,'0'0'-147'16,"0"0"22"-16,0 0 19 0,0 0 16 0,0 0 11 15,0 0 21-15,0 0 20 0,0 0 4 0,0 0 22 0,0 0 13 16,0 0 15-16,0 0 10 16,0 0 18-16,0 0 11 0,0 0 4 0,0 0 1 15,0 0 18-15,0 0-5 16,0 0-6-16,0 0 2 0,0 0 1 0,0 0-7 0,0 0 3 16,0 0-2-16,0 0-2 15,0 0-2-15,0 0-6 0,12-44-8 0,-12 44-1 16,0 0-10-16,9-10 3 15,-9 10-8-15,0 0-3 0,11-11-3 0,-11 11 3 0,0 0 0 16,12-11 3-16,-12 11 5 0,0 0 7 0,11-14 1 16,-11 14-4-16,8-10-1 15,-8 10-1-15,11-11 4 0,-11 11-1 0,0 0-4 0,13-13 4 16,-13 13 1-16,8-12-1 16,-8 12-1-16,10-11-2 0,-10 11 3 0,14-12-2 15,-14 12 2-15,10-13 2 16,-10 13 0-16,15-13 3 0,-15 13 2 0,10-14-1 0,-10 14 1 15,13-15-4-15,-7 8-3 0,-6 7-2 0,13-16-5 16,-13 16 2-16,12-16-2 16,-2 8-4-16,-2-3-3 0,-8 11-2 0,14-17-2 15,-7 10-1-15,-7 7-2 0,15-15 1 16,-7 8-1-16,-8 7-3 0,15-16 0 0,-15 16-1 16,12-13 1-16,-3 5-4 15,-9 8-4-15,15-11 1 0,-15 11 0 0,14-13-1 16,-4 5 0-16,-10 8-2 0,18-13 5 15,-9 5-7-15,1 1 4 0,1-3-5 0,2 2 4 16,-3-1 2-16,2-2 2 0,2 3-4 0,-2-3 1 16,-1 2 0-16,2 0-4 15,2-1 2-15,-3-1-1 0,0 0-2 0,6-1 1 16,-6 1 4-16,3 0-5 0,0-3 2 16,0 1 1-16,-3 1 0 0,2 1 3 0,-2-1 5 15,0 1 0-15,2-3 3 16,-2 3-1-16,1 0-3 0,-3-1-1 0,3 0 5 15,-2 1-5-15,-1 0-6 0,2 0 2 0,0-1 1 0,0 1-4 16,-1-1 0-16,-1 2 1 16,1-1-2-16,2 0 0 0,-3-1 2 0,0 2-2 0,4-3-1 15,-4 2 1-15,0 0-3 16,2-1 1-16,-2 1 2 0,3-2-6 0,-3-1 1 16,3 2 1-16,0-1 1 15,-3 0 1-15,5 0-2 0,-4 0 0 0,3-1 0 0,-1-1-3 16,2 1 4-16,-2 3-2 15,-1-4 5-15,-2 1 0 0,4 3-3 0,-2-4-2 16,1 1 2-16,-2 3 2 0,4-4 2 0,-5 2 4 16,7-1-1-16,-4 1-3 0,-1-1 4 15,1 3-5-15,-2-2 3 0,1 1-1 0,3 1-6 16,-2-1 6-16,0-1-4 16,-3 4 2-16,2-4 2 0,0 3-3 0,-2 0 0 15,1 1 0-15,1-3 1 0,-1 2-4 16,0 1-1-16,-1-1 2 0,0 1 3 0,2-1-4 15,-2 3 2-15,0-3-1 0,1 1-1 0,-11 9 4 16,21-17-3-16,-10 7 3 16,-1 1-7-16,0 2 8 0,2-3-3 0,-2 0-3 15,-10 10 1-15,23-18-1 0,-12 11-4 16,0-2 3-16,-1-1 3 0,3 0 1 0,-2 1 0 16,-1 2-2-16,-10 7 0 15,19-20 0-15,-8 13 1 0,-1-2 1 0,-10 9-1 0,17-16-1 16,-6 8 2-16,-3-1 0 15,-8 9 11-15,15-13-3 0,-15 13 2 0,14-16 1 16,-6 11 2-16,-8 5-2 0,12-13-1 0,-12 13 0 0,10-8 4 16,-10 8-2-16,11-10-2 15,-11 10-4-15,0 0 6 0,13-10-2 0,-13 10-5 16,0 0-3-16,10-9 1 16,-10 9-12-16,0 0-16 0,7-6-21 0,-7 6-40 0,0 0-56 15,0 0-72-15,0 0-64 16,6-5-131-16,-6 5-201 0,0 0-30 0,0 0-258 15,0 0-276-15</inkml:trace>
  <inkml:trace contextRef="#ctx0" brushRef="#br0" timeOffset="25570.08">3109 10407 2593 0,'0'0'-69'0,"-6"-13"54"0,6 13 47 0,0 0 36 16,0 0 43-16,0 0 41 15,-4-16 30-15,4 16 17 0,0 0 4 0,0 0-7 0,0 0-3 16,0 0-24-16,-5-16-7 0,5 16-7 0,0 0-7 16,0 0-20-16,0 0-9 15,0 0-16-15,0 0-13 0,0 0-10 0,0 0-12 0,0 0-8 16,0 0-6-16,0 0-3 16,0 0-6-16,0 0-5 0,0 0-6 0,0 0-4 15,0 0-1-15,0 0-3 16,9 58-1-16,-9-58-5 0,0 22 0 0,2-10-1 15,-2-12-5-15,0 21 2 0,0-21-4 0,0 19-1 0,0-19 3 16,0 17-3-16,0-17 5 16,0 0-1-16,0 19-5 0,0-19 7 0,0 0 9 15,0 0 8-15,2 19 4 0,-2-19 1 16,0 0-5-16,0 0-2 0,0 0-7 0,0 0 0 16,0 0-3-16,0 0-3 15,0 0-3-15,0 0 0 0,0 0-1 0,0 0-3 16,0 0-1-16,0 0-3 0,0 0-1 15,0 0 0-15,0 0-1 0,0 0-2 0,0 0-1 16,0 0 1-16,0 0-1 0,0 0 0 0,0 0-1 16,0 0-1-16,0 0-1 15,0 0-3-15,0 0 3 0,0 0-2 0,0 0 1 0,0 0 1 16,0 0 0-16,0 0-2 16,0 0 0-16,0 0-1 0,0 0 0 0,0 0-4 15,0 0 5-15,0 0-3 0,0 0-1 16,0 0 5-16,0 0-1 0,0 0 1 0,0 0-1 15,0 0-3-15,0 0 4 0,0 0 0 0,0 0 2 16,0 0-4-16,0 0 1 16,0 0 2-16,0 0-1 0,0 0 1 0,0 0 1 15,0 0-6-15,0 0 4 0,0 0-6 16,0 0 2-16,0 0-5 0,0 0 3 0,0 0 2 16,0 0-1-16,0 0-1 15,0 0 3-15,0 0-1 0,0 0-2 0,0 0-2 0,0 0 5 16,0 0-6-16,0 0-5 15,0 0-2-15,0 0 1 0,0 0-3 0,0 0 1 16,0 0 0-16,0 0 0 0,0 0 0 0,0 0 6 0,0 0-3 16,0 0-2-16,0 0-4 15,0 0-1-15,0 0-1 0,0 0 0 0,0 0 0 16,0 0 3-16,0 0-4 16,0 0 2-16,0 0-3 0,0 0 1 0,0 0 5 0,0 0-2 15,0 0 4-15,0 0 6 16,0 0-2-16,0 0 1 0,0 0 2 0,0 0 5 15,0 0-2-15,0 0 0 16,0 0 0-16,0 0 1 0,0 0-1 0,0 0 4 0,0 0 1 16,0 0-1-16,0 0-3 0,0 0 1 0,0 0 4 15,0 0-2-15,0 0-3 16,0 0 4-16,0 0-1 0,0 0 4 0,0 0-6 16,0 0 0-16,0 0-13 0,18-49-21 15,-12 38-22-15,0-5-22 0,0 2-22 0,2 0-27 16,1-2-38-16,2 3-37 15,1 0-29-15,-1 0-20 0,1 1-49 0,-1 1-104 16,2 1-142-16,-1 2-294 0,1 2-188 0</inkml:trace>
  <inkml:trace contextRef="#ctx0" brushRef="#br0" timeOffset="26580.04">4959 10968 2431 0,'0'0'-83'16,"0"0"26"-16,0 0 16 0,0 0 5 0,0 0 9 15,0 0 12-15,0 0 2 0,0 0-6 16,0 0 8-16,0 0-3 0,0 0 0 0,0 0 6 16,0 0 10-16,0 0 6 15,53-21 7-15,-40 18 18 0,-13 3-8 0,25-4 4 16,-13 0-11-16,-12 4 4 15,30-6-10-15,-17 5-18 0,-13 1-44 0,26-4-36 16,-26 4-67-16,20-6-130 0,-8 4-256 0,-12 2 277 0</inkml:trace>
  <inkml:trace contextRef="#ctx0" brushRef="#br0" timeOffset="26849.83">5131 10865 1482 0,'0'0'-1'0,"0"0"26"16,0 0 21-16,0 0 27 0,0 0 27 0,0 0 18 0,0 0 21 16,0 0-1-16,0 0 4 0,0 0-7 0,0 0-8 15,0 0-8-15,-17 40 0 16,15-28 0-16,2-12-7 0,-5 25 0 0,5-25-4 0,-4 25 1 16,2-12 3-1,2-13 21-15,0 25-9 0,0-25-3 0,0 22-5 0,0-22 2 16,6 18-17-16,-6-18-3 15,13 15-16-15,-4-11-12 0,-9-4-12 0,27 7-21 16,-12-4-45-16,-15-3-62 0,36-3-79 0,-15 0-75 0,-2-1-123 16,0 0-203-16,1 0-397 15,-4-3-372-15</inkml:trace>
  <inkml:trace contextRef="#ctx0" brushRef="#br0" timeOffset="27559.87">6510 12609 2826 0,'0'0'25'0,"-8"-18"75"0,8 18 41 0,0 0 16 16,0 0 9-16,0 0-6 16,0 0-1-16,0 0-14 0,0 0-12 0,24-18-11 15,-24 18-16-15,19-6-14 16,-7 2-8-16,-12 4-11 0,28-4-10 0,-16 0-8 16,-12 4-5-16,28-3-12 0,-15 1-28 15,-13 2-39-15,21-4-47 0,-21 4-57 0,19-3-64 16,-13 0-55-16,-6 3-55 15,8-5-122-15,-8 5-554 0,0 0-438 0</inkml:trace>
  <inkml:trace contextRef="#ctx0" brushRef="#br0" timeOffset="27799.89">6657 12483 2904 0,'-9'-11'-78'0,"9"11"51"16,0 0 12-16,0 0 31 16,-6-15 23-16,6 15 30 0,0 0 30 0,0 0 20 0,0 0 19 15,0 0 12-15,0 0-2 16,0 0 2-16,0 0-9 0,0 0-13 0,0 0 1 15,0 0-8-15,-17 34-28 0,13-21 5 0,0 2-5 16,0 1-6-16,2 1 1 0,-2 0-10 16,0 2 0-16,2 0-8 0,0 0-4 0,2 0-11 15,2-2-8-15,4 2-4 16,0-2-2-16,2 3-9 0,4-4-14 0,1 0-28 16,0 0-37-16,0-7-52 15,-1 0-68-15,4 1-69 0,-6-4-63 0,0-5-133 16,-2 3-160-16,-8-4 1 0,0 0-251 15,0 0-183-15</inkml:trace>
  <inkml:trace contextRef="#ctx0" brushRef="#br0" timeOffset="28270.1">6145 12494 2458 0,'0'0'-61'0,"0"0"20"15,0 0 33-15,0 0 33 0,0 0 27 0,0 0 25 0,-11-9 23 16,11 9 18-16,0 0 11 15,0 0 8-15,0 0 1 0,0 0-4 0,0 0-10 16,0 0-1-16,0 0-6 0,0 0-9 0,0 0-9 0,0 0-9 16,0 0-12-16,0 0-4 15,0 0-8-15,0 0-8 0,0 0-5 0,27 36-6 16,-27-36-8-16,13 19 0 16,-4-7-8-16,1-2 0 0,0 1-3 0,0 0-3 0,0 0-6 15,-2 1 3-15,-1-2-7 16,1 1 2-16,-8-11 0 0,11 17 14 0,-7-5 7 15,-4-12 5-15,0 19 2 16,0-19 6-16,-9 18-3 0,9-18-13 0,-12 21 5 16,3-11-4-16,9-10-6 0,-14 18-9 0,5-9-19 0,9-9-39 15,-15 14-50-15,15-14-54 16,-12 15-76-16,5-10-67 0,7-5-105 0,-13 12-153 16,7-7-76-16,6-5-207 15,-8 14-155-15</inkml:trace>
  <inkml:trace contextRef="#ctx0" brushRef="#br0" timeOffset="45439.73">29325 10780 382 0,'28'10'195'0,"-28"-10"-45"0,0 0-10 0,0 0-23 0,2 23 13 16,-2-23-18-1,0 0 6-15,-6 24 0 0,6-24-8 0,-4 17-8 0,4-17-3 16,-6 17-5-16,6-17-8 16,-10 15-1-16,10-15-3 0,-8 15-10 0,8-15-5 15,-12 14-7-15,12-14-11 0,-13 11-18 16,13-11-33-16,-15 10-37 0,15-10-32 0,-13 10-38 15,13-10-55-15,-12 7-110 0,12-7-283 0,-10 6 252 16</inkml:trace>
  <inkml:trace contextRef="#ctx0" brushRef="#br0" timeOffset="45904.64">29152 10654 1644 0,'0'0'41'0,"0"0"29"0,0 0 18 16,0-19 9-16,0 19 32 15,0 0 22-15,0 0 17 0,0 0 0 0,0 0 15 16,0 0 7-16,0 0 3 15,0 0-1-15,0 0-2 0,0 0-21 0,0 0-11 0,0 0-16 16,0 0-7-16,0 0-11 0,-9 50-17 0,9-50-14 16,-2 26-11-16,0-11-3 15,0 1-17-15,2-16-14 0,-2 33-36 0,2-22-51 16,0-11-56-16,-2 27-64 16,2-13-65-16,0-2-72 0,0-12-142 0,0 25-163 0,-2-14-272 15,2-11-239-15</inkml:trace>
  <inkml:trace contextRef="#ctx0" brushRef="#br0" timeOffset="46519.96">28949 10910 2615 0,'0'0'-37'0,"0"0"18"0,-16-10 19 0,16 10 16 16,-10-8 38-16,10 8 25 15,0 0 20-15,-10-11 5 0,10 11-5 0,0 0-5 16,-8-13-7-16,8 13 1 0,0 0-2 0,0 0-4 16,2-23-1-16,-2 23-4 0,0 0-6 15,4-23 8-15,-4 23-3 0,6-14-3 0,-6 14-2 16,0 0-12-16,8-14-6 16,-8 14-5-16,8-11-10 0,-8 11-4 0,0 0-1 15,19-8-5-15,-19 8-4 16,0 0 0-16,24 0-4 0,-24 0-3 0,0 0-2 0,28 7 0 15,-28-7-3-15,16 8-1 0,-16-8-1 0,14 7-5 16,-14-7-1-16,10 10-2 16,-10-10-5-16,8 7 5 0,-8-7-4 0,0 0 2 15,11 8-2-15,-11-8 5 0,0 0-1 16,0 0 2-16,0 0-3 0,0 0 0 0,0 0-1 16,0 0 2-16,0 0 0 15,0 0 1-15,-38 11 2 0,38-11 5 0,-17 6 3 16,17-6 0-16,-23 6-3 15,10-1-3-15,-2 1 0 0,1 0 2 0,-4-3-1 0,2 1-1 16,1 2-1-16,-2-3 2 0,0 2-1 0,0-2 0 16,17-3 2-16,-27 4 3 15,11-4 0-15,16 0 0 0,-25 2 4 0,25-2 9 16,-23-3 15-16,23 3 2 0,-23-6 8 16,23 6-4-16,-20-6 8 0,20 6 7 0,-17-9 3 15,17 9-14-15,-12-8 3 16,12 8 1-16,0 0 2 0,-17-8-12 0,17 8-4 15,0 0-3-15,0 0-7 0,-19-2 6 0,19 2-8 16,0 0-4-16,0 0-2 0,-26 15-2 16,20-7-1-16,6-8-2 0,-14 16 1 0,4-8-16 15,2 5-34-15,2-4-49 16,-5 2-50-16,3 1-74 0,2-1-74 0,-2-1-98 0,-2-1-170 16,2 1-65-16,2 2-372 15,6-12-440-15</inkml:trace>
  <inkml:trace contextRef="#ctx0" brushRef="#br0" timeOffset="58199.62">29592 7243 738 0,'-13'-9'131'16,"13"9"-30"-16,0 0-22 0,0 0-19 0,0 0 3 16,0 0-9-16,0 0 9 15,0 0 4-15,-4-17 2 0,4 17 5 0,0 0 11 0,0 0 10 16,0 0 13-16,0 0 16 16,0 0-2-16,0 0-7 0,0 0-4 0,0 0-16 15,0 0-6-15,0 0-14 16,0 0-4-16,0 0-11 0,0 0-1 0,0 0-6 0,0 0-5 15,0 0-4-15,0 0-3 16,0 0-6-16,0 0 7 0,0 0-1 0,0 0 6 16,-23 24 4-16,23-24 3 0,0 0-2 0,-11 13-7 15,11-13-3-15,0 0-4 0,0 0-1 16,-10 11-7-16,10-11 1 0,0 0-2 0,0 0-5 16,0 0-3-16,0 0 2 15,0 0-8-15,0 0 0 0,0 0-1 0,0 0-3 16,0 0-1-16,0 0 0 0,0 0-4 15,0 0-3-15,0 0 0 0,0 0-2 0,0 0 1 16,0 0-1-16,0 0 0 0,0 0 4 0,0 0-1 16,24-42-1-16,-24 42-2 15,0 0 2-15,0 0-2 0,14-6 0 0,-14 6-1 0,0 0 9 16,0 0 6-16,0 0 5 16,0 0 7-16,0 0-1 0,0 0-2 0,0 0-1 15,6 33-4-15,-6-33 2 16,-12 23-2-16,4-10-3 0,-4 0 1 0,2 2-12 0,-5 0-43 15,-2 3-57-15,2-2-59 0,-1 2-58 0,-6 1-82 16,6 0-641-16,-6 0-346 16</inkml:trace>
  <inkml:trace contextRef="#ctx0" brushRef="#br0" timeOffset="58579.6">29347 7114 2705 0,'0'0'-118'15,"4"-11"37"-15,-4 11 15 16,0 0 11-16,6-14 17 0,-6 14 2 0,0 0 23 0,0 0 36 16,0 0 1-16,0 0-5 15,0 0 2-15,0 0 2 0,0 0 6 0,0 0-7 16,2 48 3-16,-2-48-7 15,-2 23 13-15,2-23-17 0,0 24-20 0,0-24-56 0,-2 25-64 16,0-13-82-16,2-12-163 0,-6 20-196 0,4-7 238 16</inkml:trace>
  <inkml:trace contextRef="#ctx0" brushRef="#br0" timeOffset="59239.6">29234 7129 1580 0,'0'0'-48'16,"0"-19"24"-16,0 19 14 0,0 0 18 0,0-27 16 16,0 27 16-16,2-20 10 15,-2 20 0-15,2-22 30 0,-2 22-5 0,5-21-5 0,-5 21 9 16,5-21 5-1,-5 21-8-15,6-16-16 0,-6 16 3 0,6-15-4 0,-6 15-16 16,6-14 1-16,-6 14-4 0,6-13-4 0,-6 13-4 16,0 0-1-16,11-12-1 0,-11 12-3 15,0 0 1-15,0 0-1 0,0 0 14 0,0 0-9 16,34 14 6-16,-34-14-7 16,12 14-4-16,-6-3 2 0,-6-11-9 15,12 15 3-15,-12-15-4 0,8 13 1 16,-8-13-5-16,6 10 5 0,-6-10 4 0,0 0 4 0,7 14 3 15,-7-14 6-15,0 0 0 16,0 0-1-16,0 0 4 0,0 0-3 0,0 0 2 16,0 0-4-16,-29 11-7 0,29-11-1 15,0 0-5-15,-20 1-1 0,20-1-1 0,-19 4-1 16,19-4-1-16,-21 7-2 0,6 0-1 0,3 0-2 16,-4-1-3-16,0-1 0 15,1 1 3-15,0 2-1 0,-2-3 1 0,3 1-2 16,-2 0 6-16,16-6 0 0,-22 7 3 15,10-3 6-15,12-4 3 0,-18 5-1 0,18-5-1 16,-19 0-3-16,19 0 1 0,0 0-4 0,0 0 3 16,-26-9-4-16,26 9 5 15,-8-9 7-15,8 9 4 0,0 0 0 0,-6-14 1 0,6 14 2 16,0 0-1-16,0 0 3 16,-4-15-7-16,4 15-3 0,0 0-1 0,0 0-4 15,0 0-1-15,0 0-4 16,0 0 10-16,0 0-2 0,0 0-2 0,0 0-2 0,0 0-2 15,-16 37-2-15,16-37-2 0,-4 18-2 0,0-6 0 16,4-12-6-16,-9 25-15 16,5-11-45-16,-2-2-55 0,6-12-69 0,-13 27-91 15,7-15-160-15,-5 2-199 16,3 1-257-16,0-4-251 0</inkml:trace>
  <inkml:trace contextRef="#ctx0" brushRef="#br0" timeOffset="71779.56">29095 4239 321 0,'0'0'84'16,"0"0"20"-16,0 0-7 15,0 0 2-15,0 0-4 0,0 0-19 0,0 0-7 0,0 0-6 16,0 0-19-16,0 0 4 15,0 0-6-15,0 0-5 0,0 0-5 0,0 0-3 16,-13 42-1-16,13-42 0 0,0 0 5 0,0 0 6 16,0 0 11-16,-4 14 8 15,4-14-6-15,0 0 0 0,0 0-13 0,0 0-1 0,0 0-10 16,0 0 5-16,0 0-1 16,0 0 5-16,0 0-4 0,0 0 8 0,0 0 1 15,0 0-2-15,0 0-3 16,0 0 16-16,0 0-1 0,0 0 13 0,0 0 0 15,13-53 4-15,-13 53-2 0,0 0 11 0,14-1 8 0,-14 1 2 16,0 0 0-16,0 0-8 16,0 0-3-16,0 0-6 0,16 25-5 0,-16-25-6 15,0 0-2-15,0 0-13 16,-20 37-3-16,12-26-5 0,-3-1-58 0,-2 2-55 0,-4-1-81 16,1-1-93-16,-3-1-194 15,2 1-270-15,0-3 27 0</inkml:trace>
  <inkml:trace contextRef="#ctx0" brushRef="#br0" timeOffset="72089.48">28816 4053 1958 0,'0'0'-100'0,"0"0"31"15,0 0 38-15,0 0 28 0,0 0 12 0,0 0 11 0,0 0 6 16,0 0 2-16,0 0 5 15,0 0-1-15,0 0 0 0,-19 49-11 0,19-49 8 16,3 29-7-16,-1-14-14 0,-2-15-41 0,3 32-72 16,-6-15-87-16,3-2-349 0,-2 2 275 15</inkml:trace>
  <inkml:trace contextRef="#ctx0" brushRef="#br0" timeOffset="72669.92">28620 4340 1548 0,'-6'-21'-6'0,"6"21"16"15,-6-19 13-15,6 19 7 16,-6-21 22-16,4 9 18 0,2 12 2 0,-4-21 25 0,4 21-19 16,-3-19 9-1,3 19-9-15,-3-17-3 0,3 17-8 0,0 0-4 0,-2-23-13 16,2 23-3-16,0 0-7 15,0 0-3-15,5-21-2 0,-5 21-5 0,0 0-5 0,11-7 0 16,-11 7-9-16,0 0 2 0,0 0-5 0,23-2-2 16,-23 2-4-16,0 0-1 15,23 2-8-15,-23-2 8 0,0 0 0 0,0 0-2 16,24 4-4-16,-24-4-3 16,0 0 8-16,0 0-5 0,0 0 4 0,17 3-4 0,-17-3-4 15,0 0 10-15,0 0-3 16,0 0 4-16,0 17-1 0,0-17 11 0,0 0-14 15,0 0 3-15,-17 27-6 0,17-27 4 0,-13 20 5 16,2-11-6-16,3 0 1 0,-5 2 4 16,2-3-7-16,-1 2 8 0,-1-2-3 15,-3-1 4-15,2-1-6 0,14-6 6 16,-26 11-1-16,14-9-1 0,12-2-5 0,-20 4 4 16,20-4 2-16,-24-4 4 15,24 4 3-15,-19-8-2 0,19 8 2 0,-17-14-2 0,17 14-3 16,-15-18 5-16,9 10 11 15,6 8 8-15,-10-18 20 0,10 18 11 0,-10-18 50 16,10 18-5-16,-6-15-17 0,6 15-13 0,-8-10-12 16,8 10-9-16,0 0 2 0,0 0 10 15,0 0 3-15,0 0-5 0,0 0-8 0,-23 28-3 16,16-16-5-16,1 2-2 16,-3 3-8-16,1-1-5 0,-2 6-5 0,-3-2-12 15,2 0-42-15,-2 3-70 16,1 0-91-16,-3 1-129 0,-2 1-278 15,-2-2-359-15,2 0-370 0</inkml:trace>
  <inkml:trace contextRef="#ctx0" brushRef="#br0" timeOffset="78429.46">31273 14177 1349 0,'5'-15'218'16,"-5"15"-58"-16,0 0-13 0,0 0-4 0,0 0-6 16,4-13 4-16,-4 13 8 15,0 0 1-15,0 0 12 0,0 0 6 0,0 0 2 16,0 0 3-16,0 0 0 15,0 0 5-15,0 0 4 0,0 0-1 0,0 0 1 0,0 0-29 16,0 0-12-16,0 0-5 0,0 0-16 0,0 0-4 16,-43 18-7-16,33-8-14 15,-3-1-8-15,-2 1-8 0,-1 1-9 0,0-1-8 0,-5-1 15 16,2 1-13-16,-4-1-11 16,-1-1 1-16,-1 0-3 0,0-1-7 0,0-2-6 15,-1 1-5-15,2-5-3 16,1 2 3-16,2-3-7 0,0 0-5 0,-1 0 0 0,22 0-4 15,-37-3 1-15,18 2-5 0,2-5 0 0,17 6-1 16,-32-4-4-16,20 3 4 16,12 1-4-16,-22-2-2 0,22 2-2 0,-19-4 0 0,19 4-2 15,0 0 0-15,-21 4-2 16,21-4 0-16,-15 7 1 0,15-7 2 0,-12 13-2 16,12-13 1-16,-14 13-3 15,14-13 2-15,-12 17 1 0,4-10-1 0,8-7 1 0,-13 14-6 16,4-6 3-16,9-8 4 15,-13 13-7-15,13-13 7 0,-14 9 2 0,14-9 0 16,-14 8-3-16,14-8-3 0,0 0 6 0,-22 0 2 16,22 0-2-16,0 0-2 0,0 0 3 15,-19-21-4-15,15 10 1 0,4 11 0 0,-5-23-6 16,5 23 5-16,-2-29 2 16,2 14-6-16,0 15-7 0,2-35-27 0,0 19-39 15,1-4-64-15,-3 0-96 0,2-1-109 16,0 4-246-16,0-3-19 0,0 4 19 0,-2 16-427 15,2-35-511-15</inkml:trace>
  <inkml:trace contextRef="#ctx0" brushRef="#br0" timeOffset="78649.75">30890 13749 3303 0,'21'-6'109'0,"-21"6"11"0,21-6-16 0,-8 3-11 16,-13 3-2-16,32-4 12 15,-14 1 5-15,0 2-11 0,1 1-12 0,0-3-14 16,-19 3-36-16,33-4-50 16,-13 1-75-16,-4 1-101 0,-3-4-112 0,-4 2-245 0,-9 4-407 15,15-9-384-15</inkml:trace>
  <inkml:trace contextRef="#ctx0" brushRef="#br0" timeOffset="78789.6">30892 13462 2990 0,'0'0'37'0,"-8"-15"9"0,8 15-11 16,-6-11-10-16,6 11-11 0,0 0-32 15,0 0-56-15,0 0-67 0,-8-15-136 0,8 15-535 16,0 0-135-16</inkml:trace>
  <inkml:trace contextRef="#ctx0" brushRef="#br0" timeOffset="79219.5">30526 13832 2562 0,'4'-14'80'0,"-4"14"10"0,0 0-13 16,7-17-4-16,-7 17 1 0,8-11 10 0,-8 11 5 15,12-10-10-15,-12 10-8 0,18-9-22 0,-18 9-48 16,18-8-70-16,-5 4-62 0,-2 3-79 16,-11 1-162-16,19-8-417 0,-11 7-91 0</inkml:trace>
  <inkml:trace contextRef="#ctx0" brushRef="#br0" timeOffset="79619.78">30123 14234 2461 0,'-2'23'50'0,"2"-23"26"16,0 0 26-16,0 0 38 0,-6 12 26 0,6-12 21 15,0 0 5-15,-17 14-7 0,17-14-9 16,-19 10-12-16,8-4-14 0,-3-1-11 16,-1 2-7-16,-2-2-1 0,-2 2-30 0,-5 0 0 0,2-2 7 15,-6-1-4-15,-2 2-7 16,1-3 20-16,-3-1-1 0,-8 2 1 0,1 0-9 16,1-2-5-16,-2-2 0 15,0 2-3-15,2-2-3 0,2 0-5 0,0 0-9 0,4-2-4 16,-1 0-7-16,3 2-8 15,0-4-7-15,7 4-7 0,1-1-4 0,2-2-6 16,20 3-15-16,-36-3-25 0,21-1-27 16,15 4-32-16,-24-4-40 0,14 2-63 0,10 2-80 15,-16-2-81-15,16 2-172 0,0 0-125 0,-18 4 20 16,18-4-509-16,-10 11-708 16</inkml:trace>
  <inkml:trace contextRef="#ctx0" brushRef="#br0" timeOffset="79809.86">29272 14695 3681 0,'0'0'150'0,"7"14"13"16,-7-14-19-16,0 0-20 0,8 11-12 0,-8-11-10 16,0 0-13-16,0 0-12 0,9 10-22 15,-9-10-51-15,0 0-67 0,0 0-88 0,0 0-91 16,0 0-144-16,0 0-182 15,-30 1-416-15,30-1-445 0</inkml:trace>
  <inkml:trace contextRef="#ctx0" brushRef="#br0" timeOffset="81959.58">24113 14515 2955 0,'-2'-20'-76'0,"2"20"36"0,0 0 10 16,-2-19 14-16,2 19 26 0,-4-15 36 16,4 15 30-16,-4-17 23 0,4 17 20 15,-7-17 7-15,7 17 5 0,-11-18 3 0,11 18 0 0,-10-19-7 16,3 11-6-16,7 8-5 16,-12-15-13-16,1 8-11 0,11 7-2 0,-19-10-5 15,19 10-5-15,-24-7-5 16,10 5-9-16,14 2-4 0,-30 4-6 0,30-4-6 0,-31 9-3 15,15-1-3-15,0 1-6 0,1 2-2 0,4-1-7 16,-1 3-2-16,3 1-4 16,3-1 0-16,0 2-2 0,4 0 0 0,2-15-9 0,2 25 2 15,4-10 0-15,0-4 1 16,3-2-7-16,1-1-6 0,-10-8-7 0,24 11-3 16,-12-9-3-16,-12-2-7 15,26 0-6-15,-26 0-1 0,29-4-1 16,-16-4 6-16,0 0-4 0,-1-2 1 0,2-1 2 15,-4-7 6-15,0 0-1 0,-2-1 0 0,-1 0 5 16,0 4 7-16,-3-1 12 0,0 1 8 0,-4 15 12 16,6-24 4-16,-1 14-3 0,-5 10 7 15,0 0 18-15,4-17 28 0,-4 17 6 0,0 0 4 16,0 0 4-16,0 0 0 16,0 0 0-16,0 0-9 0,0 0-9 0,-7 67-10 15,7-48-5-15,0 0-9 0,0-1-5 16,3 4-8-16,-3-3-13 0,0-1-22 0,2-1-41 15,0 0-41-15,0-4-57 0,-2-13-76 0,2 25-81 16,0-15-123-16,0-1-196 16,-2-9 13-16,6 9-504 0,-6-9-686 0</inkml:trace>
  <inkml:trace contextRef="#ctx0" brushRef="#br0" timeOffset="82189.82">24255 14335 3536 0,'0'0'2'0,"0"0"31"0,0 0 13 16,0 0 13-16,-31 27 15 0,31-27 22 15,-12 24 12-15,6-8 2 0,4-3-6 0,-2 2-7 16,4-15-7-16,2 32-3 16,0-15-12-16,2-1-7 0,2 0-9 0,0-1-2 15,4-2-12-15,0-2-25 0,0 1-34 16,5-5-46-16,-2 1-58 0,2-3-70 0,-1-1-63 15,-2-1-93-15,-12-3-168 0,20-4-469 0,-9 0-439 16</inkml:trace>
  <inkml:trace contextRef="#ctx0" brushRef="#br0" timeOffset="82339.47">24327 14428 3105 0,'0'0'6'0,"0"0"8"0,0-16-7 16,0 16-2-16,0 0 2 0,19-15 3 0,-19 15-3 15,21-7-4-15,-6 2-2 0,-15 5-16 0,28-8-39 16,-14 4-45-16,2-2-36 0,-3 1-59 0,-13 5-112 16,20-12-431-16,-13 7-10 0</inkml:trace>
  <inkml:trace contextRef="#ctx0" brushRef="#br0" timeOffset="82489.64">24432 14280 2175 0,'0'0'33'0,"0"0"67"16,0 0 15-16,-17 21 22 0,17-21 17 0,-7 25 3 0,4-10-2 15,1 4-9-15,0 0-19 0,2 0-11 0,0 0-11 16,0 3-12-16,0-4-15 16,2 4-10-16,0-6-44 0,-2 2-63 0,0-1-68 15,0-17-64-15,3 24-82 0,-3-24-157 16,2 17-448-16,-2-9-209 0</inkml:trace>
  <inkml:trace contextRef="#ctx0" brushRef="#br0" timeOffset="82689.96">24562 14254 2593 0,'10'-7'13'0,"-10"7"39"16,0 0 17-16,17-2 37 0,-17 2 53 15,0 0 27-15,19 21 14 0,-13-7-3 0,-1 5-10 0,0 0-11 16,-1 6-15-16,-2-1-16 16,0 3-14-16,-2 2-14 0,0-1-19 0,-4 3-15 15,2-2-18-15,-5-1-28 16,0-4-43-16,-1 3-55 0,2-4-60 0,-1 1-76 0,3-8-61 15,-2-1-110-15,2-1-174 0,-1-5-426 0,5-9-408 16</inkml:trace>
  <inkml:trace contextRef="#ctx0" brushRef="#br0" timeOffset="82879.67">24915 14667 3110 0,'26'-2'48'0,"-26"2"9"0,23-2-5 16,-8 2 9-16,-15 0 26 0,27-2 10 0,-27 2-4 16,29-2-9-16,-18 0-16 15,-11 2-38-15,24-5-50 0,-24 5-52 0,21-7-59 16,-12 2-39-16,-3-1-52 0,-6 6-84 16,0 0-569-16,0-23-238 0</inkml:trace>
  <inkml:trace contextRef="#ctx0" brushRef="#br0" timeOffset="82999.5">25021 14522 2664 0,'-15'-7'-9'0,"15"7"37"0,0 0 26 0,0 0 0 0,-6-13 3 0,6 13-10 16,0 0 0-16,0 0-9 16,0 0-6-16,39-13-28 0,-28 11-49 0,-11 2-51 15,39-1-50-15,-22-1-77 16,2-2-187-16,-1 0-251 0,2 0 104 0</inkml:trace>
  <inkml:trace contextRef="#ctx0" brushRef="#br0" timeOffset="83569.46">25561 13708 1893 0,'-2'-23'-5'0,"2"23"42"15,-1-17 7-15,1 17 39 16,0 0 7-16,-4-21 21 0,4 21 27 0,0 0 22 15,-14-13 9-15,14 13-3 0,0 0-12 0,-19 0-12 0,19 0-14 16,0 0-4-16,-21 16-18 16,21-16-10-16,-13 25-7 0,8-9-13 0,3 4-9 15,1 6-6-15,-1 3-5 16,4 0-6-16,1 8-9 0,2 3-2 0,-1 2-2 0,2 6-7 16,3-1 1-16,1-1 1 15,-3 1-8-15,-1-5-3 0,0-1 0 16,1-3-3-16,-2-2-2 0,-3-6-3 15,1 1 2-15,-3-4-1 0,-3-3 3 0,1-3 6 16,-1 0 1-16,1-4-2 0,-5 0-2 0,1-5-5 0,6-12 1 16,-6 21-7-16,6-21-10 15,-5 14-7-15,5-14-7 0,0 0 2 0,-2 14-6 16,2-14 2-16,0 0 5 16,0 0-1-16,5 26 4 0,-5-26 11 0,8 18 12 0,-4-7 3 15,0 5 3-15,3 0 11 16,-2 0 13-16,0 3 4 0,-1-2 0 0,-3 4 3 15,-1 1 1-15,0 5 2 0,0-1-2 0,-1 3 5 0,-3-3-3 16,-1 5 22-16,-2-2-3 16,2-1-32-16,-3 8-3 0,2-4 14 0,-1 3-9 15,-1-1-1-15,0-1-1 16,1-1-1-16,3-4-6 0,-1 1-3 0,3-1-4 0,0 1 1 16,2-4-3-16,4 2-3 15,3-5-16-15,2 1-17 0,4-1-27 0,-1-4-41 16,3 0-69-16,3-2-86 15,-3-2-78-15,4-3-182 0,-1 2-109 0,-2-6 16 0,2 2-345 16,-1-3-341-16</inkml:trace>
  <inkml:trace contextRef="#ctx0" brushRef="#br0" timeOffset="86529.61">31074 14940 2639 0,'0'0'-139'0,"0"0"39"15,0 0 33-15,0 0 15 0,0 0 27 0,0 0 11 16,0 0 28-16,0 0 25 0,0 0 7 0,0 0 10 16,-17 43 14-16,17-43 4 15,0 0 6-15,-6 14 19 0,6-14 14 0,0 0 13 0,0 0-7 16,0 0-3-16,-13 7-3 16,13-7-8-16,0 0-5 0,0 0-7 0,0 0-3 15,0 0-3-15,0 0-7 16,0 0-8-16,0 0-9 0,0 0-7 0,0 0-9 15,-31-14-3-15,31 14-6 0,0 0-2 0,0 0-6 0,-16 8-2 16,16-8-2-16,0 0-3 16,-12 15-3-16,12-15-1 0,-13 14-2 0,13-14 0 15,-13 11-4-15,13-11 4 16,-10 12-6-16,10-12 1 0,-15 8-4 0,15-8 4 0,-13 8-3 16,13-8-1-16,-15 3-3 15,15-3 1-15,0 0 2 0,0 0 0 0,-22 2-4 16,22-2 1-16,0 0 2 15,0 0 0-15,0 0 2 0,-24-10 3 0,24 10-2 0,0 0 6 16,-15-5-1-16,15 5 3 0,0 0-1 0,-21-5 3 16,21 5 3-16,0 0-3 15,-27 3 4-15,27-3-1 0,-20 5 2 0,20-5-4 16,-18 7-5-16,7 0-1 16,11-7 1-16,-17 15-1 0,8-5-3 0,1-1-2 0,8-9 2 15,-13 25-3-15,9-12-3 16,-1 2 3-16,3 0-4 0,0 3 3 0,2-18-10 15,-2 29 4-15,0-17-4 0,2-12-2 0,2 25-7 16,-2-25 6-16,-2 20-9 0,2-20 7 16,-2 15 1-16,2-15 3 0,0 0-10 0,2 19-2 15,-2-19-5-15,0 0 4 16,0 0 1-16,0 0-3 0,4 13-8 16,-4-13-3-16,0 0-5 0,0 0 1 0,0 0 1 15,0 0 4-15,0 0 2 0,0 0-1 0,41-22 0 16,-41 22 2-16,16-9 1 15,-16 9 2-15,18-5 4 0,-18 5 0 0,18-3 6 16,-18 3-2-16,22 0 1 0,-22 0 1 0,21 7 5 0,-21-7 6 16,19 5 5-16,-8 1 9 15,-1 2 5-15,-10-8 9 0,14 13-7 0,-6-5 1 16,-8-8 3-16,10 13 2 16,-10-13-4-16,4 15 5 0,-4-15-2 0,0 0 0 15,-4 23-5-15,4-23 3 0,0 0-7 16,-18 16 2-16,18-16-3 0,-16 8-7 0,16-8 5 15,-19 6 4-15,19-6-11 0,-19 0 3 0,19 0-9 16,-21 0-4-16,21 0-11 16,-22-6-3-16,22 6-9 0,-16-8-9 0,16 8-1 0,-15-10 5 15,15 10-3-15,0 0 4 16,-13-15 1-16,13 15-1 0,0 0 2 0,-6-12 5 16,6 12-1-16,0 0 3 15,0 0 3-15,0 0 3 0,0 0 1 0,0 0 7 0,0 0 3 16,0 0 8-1,0 0 6-15,0 0 7 0,0 0 1 0,0 0-3 0,0 0-3 16,0 0-1-16,0 0-1 0,-9 43 1 0,7-32-2 16,2-11-1-16,-2 27 1 15,0-9 1-15,2-1-3 0,0-17 1 0,0 32-2 0,2-17 1 16,0-1-2 0,-2-14 0-16,7 23-8 0,-7-23-4 0,4 19-4 0,-4-19-3 15,6 14 1-15,-6-14 1 16,0 0-1-16,6 11 4 0,-6-11-1 0,0 0 1 0,0 0 4 15,0 0-1-15,0 0 6 0,0 0 2 0,0 0 4 16,0 0-3-16,0 0 5 16,0 0-1-16,0 0 3 0,-16-44 3 0,16 44 0 15,0 0-1-15,-19-5 5 0,19 5 7 16,0 0 0-16,0 0 1 0,-32 7 1 0,32-7-6 16,-15 7-1-16,15-7 3 15,-13 10-7-15,13-10 4 0,-12 14-3 16,12-14-1-16,-11 12-1 0,11-12-1 15,-6 16-3-15,6-16 3 0,-2 18-6 0,2-18 3 0,0 0-4 16,0 23 1-16,0-23 0 0,0 0-1 0,4 24-1 16,-4-24-1-16,0 17 1 15,0-17 2-15,0 0 2 0,-2 23 13 0,2-23 0 16,-7 14 3-16,7-14-1 0,-8 10 2 16,8-10-2-16,-13 8 0 0,13-8-3 0,-14 5 4 15,14-5 0-15,-20 5 4 16,20-5-8-16,0 0 11 0,-27-5-2 0,27 5 0 15,-20-7-5-15,20 7 0 0,-16-11 8 0,16 11-3 0,-16-17-1 16,10 7 3-16,6 10-4 16,-10-23-9-16,6 12 5 0,4 11-8 0,-4-26-6 15,4 26-3-15,2-27-12 16,-2 27-13-16,2-26-8 0,0 15-24 0,-2 11-45 0,8-21-60 16,-4 12-82-16,-4 9-124 15,12-19-243-15,-4 7 9 0,-8 12-366 0,12-15-399 16</inkml:trace>
  <inkml:trace contextRef="#ctx0" brushRef="#br0" timeOffset="86889.74">30337 15418 2942 0,'0'0'-44'0,"0"0"15"0,0 0 11 0,-21 9 15 0,21-9 18 16,-12 6 18-16,12-6 20 0,0 0 0 0,-18 4 0 15,18-4 4-15,0 0-11 16,0 0-2-16,0 0-4 0,0 0 0 0,0 0-9 16,0 0 0-16,-20-12-5 0,20 12 2 15,0 0 5-15,0 0 7 0,0 0 0 0,0 0 6 16,0 0 11-16,0 0 24 15,0 0 16-15,36-21 20 0,-36 21 5 0,0 0-2 16,0 0-2-16,0 0-7 0,14 33-17 0,-14-33-10 16,0 22-7-16,0-22-9 15,-6 29-3-15,0-12-16 0,-1-2-13 0,-4 2-34 0,-1 0-46 16,0-1-59-16,-4 0-76 16,4 0-79-16,-3-2-143 0,0-1-187 0,0-1-395 15,3-2-438-15</inkml:trace>
  <inkml:trace contextRef="#ctx0" brushRef="#br0" timeOffset="87109.63">30062 15066 2942 0,'2'-16'26'0,"-2"16"68"15,0 0 30-15,0 0 23 0,0 0 20 0,0 0 32 16,0 0-5-16,0 0-39 0,-6 53-11 15,4-34-14-15,0 4-23 0,2 2-12 16,-2 2-15-16,0-2-25 0,0 5-49 0,2-3-65 0,-4-1-81 16,4 3-67-16,-5-2-71 15,3-3-119-15,-3-1-130 0,1-1-398 0,0-1-329 0</inkml:trace>
  <inkml:trace contextRef="#ctx0" brushRef="#br0" timeOffset="87629.9">29953 15597 2772 0,'-35'-8'-48'0,"35"8"44"15,0 0 20-15,-15-13 22 0,15 13 24 16,-8-15 26-16,8 15 9 0,-7-20 7 0,7 20 2 16,-2-26-5-16,0 13-1 0,2 13 14 0,0-27 2 15,0 27-6-15,2-22-8 16,-2 22-8-16,5-18-9 0,-5 18-7 0,4-17-2 0,-4 17-11 16,11-9-6-16,-11 9-3 15,0 0-12-15,17-2-1 0,-17 2-4 0,0 0-8 16,0 0-1-16,0 0-5 15,30 11-1-15,-30-11-5 0,0 0-2 0,16 9 1 16,-16-9-3-16,0 0-4 0,10 6 3 0,-10-6-2 0,0 0-1 16,0 0-3-1,0 0 1-15,0 0-1 0,0 0-3 0,0 0 4 0,0 0 0 16,0 0 1-16,0 0-2 16,0 0 8-16,0 0 1 0,0 0 6 0,0 0 0 0,0 0 1 15,-34 18 11-15,34-18 2 16,-16 8 1-16,16-8-4 0,-21 11-1 0,10-2 0 15,-2-3-10-15,13-6-6 0,-28 9 4 0,16-5 1 16,-4-3-3-16,16-1-4 0,-28 3-6 16,28-3 0-16,-25-3-5 0,25 3 0 0,-26-7 0 15,16 1-5-15,-4-1 1 16,14 7-2-16,-16-16 1 0,7 8 2 0,9 8 0 16,-10-12 7-16,10 12-7 15,-11-14 6-15,11 14 10 0,0 0 17 0,-11-11 10 0,11 11 42 16,0 0 6-16,0 0-4 15,0 0-6-15,0 0-11 0,-22 19-8 0,22-19-5 16,-12 21-7-16,6-9-8 0,-2 3-18 0,2 2-26 0,-1-1-35 16,1 6-46-16,-3-1-57 15,1 0-87-15,-3-1-96 0,1 3-228 0,-1-1-51 16,0-3 17-16,3 1-450 16,-2-3-547-16</inkml:trace>
  <inkml:trace contextRef="#ctx0" brushRef="#br0" timeOffset="89519.63">27184 13461 3268 0,'0'0'57'0,"0"0"61"0,0 0 28 15,3-18 23-15,-3 18 14 0,0 0 10 16,0 0-25-16,15-10-1 0,-15 10-18 0,20-3-15 15,-20 3-17-15,25-6-10 0,-9 4-16 0,2 1-12 16,0-2-5-16,4 2-10 0,-3-2-6 16,2 2-12-16,-2-1-13 0,-1 0-27 0,-18 2-31 15,31-2-31-15,-18 0-43 16,-13 2-57-16,21-6-60 0,-12 2-44 0,-9 4-45 16,9-5-87-16,-9 5-92 0,0 0-95 15,2-15-293-15,-2 15-233 0</inkml:trace>
  <inkml:trace contextRef="#ctx0" brushRef="#br0" timeOffset="89799.72">27454 13321 2594 0,'-7'-10'-4'16,"7"10"47"-16,0 0 31 0,-5-14 20 0,5 14 19 0,0 0 20 16,0 0 24-16,0 0 14 15,0 0 8-15,0 0-3 0,0 0-3 0,0 0-7 16,0 0-3-16,-13 34-29 16,13-34-9-16,-9 31-10 0,2-12 4 0,1-1-13 0,1 5 27 15,-6 0-13-15,4 0-13 16,-1 2-11-16,1-2-8 0,2 1-6 0,-2-1-10 15,1-1-5-15,1-2-7 0,1-3-3 16,4 2-4-16,-2-3-5 0,2-16-4 0,4 28-2 16,0-15-5-16,5 0-5 0,0-2-3 0,3-3-5 15,0-1-5-15,2 0-10 16,0-1-18-16,2-2-28 0,1-2-30 0,-1-2-31 16,-2 0-34-16,-14 0-43 0,31-4-43 15,-15 2-41-15,-1-1-36 0,-5-1-53 0,1-2-105 16,0 0-100-16,-2 1-28 15,-9 5-283-15,14-14-219 0</inkml:trace>
  <inkml:trace contextRef="#ctx0" brushRef="#br0" timeOffset="90099.53">27649 13641 2606 0,'7'-13'15'0,"-7"13"47"0,0 0 36 0,9-17 37 0,-9 17 36 16,0 0 29-16,4-16 13 16,-4 16 4-16,0 0-29 0,0 0-3 0,12-13-16 0,-12 13-11 15,0 0 5-15,0 0-11 16,0 0-19-16,0 0-14 0,0 0-10 0,20 3-13 15,-20-3-11-15,0 0-10 0,24 13-13 0,-24-13-7 16,19 13-8-16,-10-6-9 0,-9-7-8 16,16 12-17-16,-5-6-18 0,-11-6-4 0,16 10-5 15,-16-10-6-15,12 9 4 16,-12-9 5-16,8 7-9 0,-8-7 7 0,0 0 2 16,6 15 9-16,-6-15-5 0,0 0 2 15,-14 25 3-15,4-15-4 0,-4 1 5 0,1 1 0 16,-3 2 0-16,-2-1-2 15,2 2-6-15,-1 0-22 0,-2-2-40 0,1 0-41 0,3 1-58 16,1 1-74-16,2-3-79 0,-1-3-163 0,4 3-123 16,1-3 26-16,3 0-276 15,5-9-213-15</inkml:trace>
  <inkml:trace contextRef="#ctx0" brushRef="#br0" timeOffset="90283.21">27793 13923 2523 0,'0'0'10'0,"0"0"44"0,0 0 16 16,0 0 22-16,0 0 24 0,0 0 11 0,0 0-5 15,3 29-14-15,-3-29-12 16,0 0-14-16,-16 29-6 0,9-18-15 0,7-11-28 16,-12 23-53-16,8-13-79 0,0 1-61 15,-3-4-111-15,7-7-183 0,-6 16-339 0,1-9-102 16</inkml:trace>
  <inkml:trace contextRef="#ctx0" brushRef="#br0" timeOffset="90609.69">28131 13650 2285 0,'0'0'-48'0,"0"0"33"0,0 0 26 0,22-1 29 16,-22 1 28-16,0 0 23 16,0 0 31-16,13 19 13 0,-13-19 2 0,0 0 8 0,0 0 9 15,-9 27-3-15,9-27 11 16,0 0 11-16,-20 16-12 0,20-16-3 0,-18 7-6 16,7-3 31-16,11-4-20 15,-19 4-5-15,19-4-24 0,0 0-7 0,-25-4-14 16,25 4-11-16,-13-11-12 0,13 11-11 15,0 0-13-15,-4-26-16 0,4 26-17 0,0 0-28 16,11-24-22-16,-7 16-35 0,1 1-45 0,-5 7-60 0,12-10-70 16,-12 10-79-16,10-8-153 15,-10 8-152-15,0 0 23 0,0 0-288 0,0 0-241 16</inkml:trace>
  <inkml:trace contextRef="#ctx0" brushRef="#br0" timeOffset="91369.62">25789 13421 2520 0,'0'0'-79'0,"-4"-20"57"0,4 20 49 0,0 0 42 0,0 0 39 16,0 0 28-16,0 0 9 15,0 0 2-15,0 0-3 0,0 0-2 0,0 0-11 16,0 0 1-16,4 61-7 15,-2-47 0-15,-2-14-7 0,0 35-4 0,0-19-15 16,3 1-8-16,-3 1-12 0,0-1-9 0,-3 2-27 0,3-19-10 16,0 32-28-1,0-16-31-15,0-16-58 0,-2 30-77 0,2-15-66 0,0-15-93 16,0 25-129-16,0-11-521 16,0-3-417-16</inkml:trace>
  <inkml:trace contextRef="#ctx0" brushRef="#br0" timeOffset="91584.39">25951 13758 2924 0,'0'0'-19'0,"0"0"49"0,0 0 21 16,0 0 18-16,0 0 20 0,0 0 17 0,0 0 19 16,0 0 1-16,-31 40 3 15,19-21 0-15,2 0-13 0,1 2-13 0,-1-1-7 0,-1 5-14 16,3-2-13-1,-4 2-26-15,5-2-54 0,-2 0-61 0,1-1-72 0,0 0-74 16,1-5-102-16,3 1-166 0,0-3-428 0,-1-3-311 0</inkml:trace>
  <inkml:trace contextRef="#ctx0" brushRef="#br0" timeOffset="91899.83">25855 14135 2759 0,'0'0'-58'0,"7"-10"27"0,-7 10 7 16,15-9 26-16,-15 9 26 0,18-9 22 16,-7 3 23-16,-11 6 6 0,25-8 2 0,-14 5-9 0,-11 3-5 15,25-4-4-15,-25 4-5 16,22-4 2-16,-22 4 6 0,18 0 5 0,-18 0 8 16,0 0 11-16,18 5 14 15,-18-5 4-15,0 0-1 0,0 0 2 0,0 20-6 16,0-20 1-16,0 0-4 0,0 0 0 15,-13 28-4-15,13-28 0 0,-7 15-9 0,7-15 1 16,-5 16-3-16,5-16-4 0,0 16 14 0,0-16-8 16,5 17-12-16,-5-17-9 15,14 16-11-15,-4-8-9 0,3-1-27 0,-3 0-32 0,3 0-29 16,2-4-45-16,-15-3-50 16,29 4-62-16,-14-2-55 0,3-6-67 0,-5 0-137 15,3-1-140-15,-2-5-385 0,0 1-443 16</inkml:trace>
  <inkml:trace contextRef="#ctx0" brushRef="#br0" timeOffset="92159.81">26257 13395 2985 0,'0'0'-29'0,"0"0"29"0,0 0 23 16,-7-10 10-16,7 10 14 0,0 0 18 0,0 0 8 16,0 0-2-16,22-14-9 15,-22 14-2-15,19-4-7 0,-19 4-7 0,27-4-5 0,-14 3-4 16,5-2-7-16,-18 3-13 16,32-5-29-16,-17 3-44 0,-15 2-42 0,25-4-44 15,-25 4-46-15,22-4-45 16,-22 4-108-16,13-5-447 0,-13 5-90 0</inkml:trace>
  <inkml:trace contextRef="#ctx0" brushRef="#br0" timeOffset="92429.58">26400 13311 2365 0,'0'0'3'0,"0"0"46"0,0 0 40 16,0 0 32-16,0 0 21 15,-19 16 24-15,19-16 11 0,-8 17 2 16,8-17-8-16,-6 19-6 0,1-3-11 15,1-1-7-15,0 0-11 0,-4 2-8 0,4 2-11 0,-3 2 0 16,3 2-11-16,0-4-6 0,1 6 25 0,1-6-19 16,-2 0-3-16,4-2-17 15,-3 2-10-15,3-19-6 0,3 33-7 0,1-20-13 0,-2-2-2 16,-2-11-17-16,15 19-19 16,-10-11-41-16,5-4-44 0,0-2-58 15,-10-2-64-15,21 0-56 0,-21 0-70 16,20-14-148-16,-9 6-135 0,-2-8 26 0,4-3-267 0,-3-3-183 15</inkml:trace>
  <inkml:trace contextRef="#ctx0" brushRef="#br0" timeOffset="92739.79">26533 12921 2572 0,'0'0'5'0,"0"0"18"0,0-17 20 16,0 17 0-16,0 0 13 15,0 0 14-15,7-17 7 0,-7 17 10 0,0 0-5 0,13-6-8 16,-13 6-8-16,0 0-3 0,25 0-7 0,-25 0-2 16,0 0-5-16,23 2 17 15,-23-2 15-15,0 0 9 0,17 11 17 0,-17-11 4 0,2 17-3 16,-2-17 1-16,0 0-6 16,-11 28 11-16,3-15-4 0,-2 1-5 0,3-1-7 15,-1-2-5-15,1 2-11 16,0 1-6-16,-2-3 1 0,9-11-13 0,-6 19 9 0,6-19-1 15,-3 19-19-15,3-19-32 0,5 17-36 16,1-11-44-16,1 0-39 0,-7-6-56 16,22 10-68-16,-10-4-61 0,-1-3-94 0,2-1-216 15,-1 0 1-15,-12-2-276 0,27 1-226 16</inkml:trace>
  <inkml:trace contextRef="#ctx0" brushRef="#br0" timeOffset="93779.48">27420 14814 2707 0,'0'0'54'0,"0"0"23"0,0 0 9 15,0 0 17-15,-20 0 2 0,20 0 1 16,0 0-5-16,0 0 4 0,0 0-7 16,0 0-8-16,0 0-9 0,44-18-7 0,-44 18-8 15,30-5-5-15,-11 0-7 0,-3 2-9 16,1 1-10-16,-17 2-24 0,27-5-41 0,-16 1-43 16,-11 4-76-16,22-4-62 15,-22 4-94-15,14-7-679 0,-14 7-445 0</inkml:trace>
  <inkml:trace contextRef="#ctx0" brushRef="#br0" timeOffset="94059.83">27510 14705 3071 0,'0'0'-23'0,"-7"-7"30"0,7 7 25 16,0 0 45-16,0 0 34 0,0 0 25 16,0 0 7-16,0 0 11 0,0 0-16 15,0 0 7-15,0 0-21 0,0 37-6 16,0-37-13-16,0 23-8 0,-2-8-10 0,0 3-11 15,2-18-5-15,-6 32-4 0,1-15-24 0,0 2 4 0,1-1-11 16,-1 0-2-16,0-1 4 16,3 3-1-16,-2-2 1 0,0-1-5 0,2-1 4 15,2-16-4-15,-3 22 5 16,3-22 14-16,3 22-4 0,-3-22-11 0,12 17 2 0,-5-10-8 16,-7-7-22-16,27 8-20 15,-18-6-18-15,7-2-41 0,-3 0-45 0,-13 0-47 16,30-5-51-16,-15 3-54 15,-1-5-62-15,2 0-155 0,-1 2-110 0,1-1-340 0,2-2-346 16</inkml:trace>
  <inkml:trace contextRef="#ctx0" brushRef="#br0" timeOffset="94389.7">27986 14882 2909 0,'0'0'22'0,"0"0"32"0,7-12 12 0,-7 12 23 15,0 0 17-15,0 0 16 16,0 0 11-16,0 0 3 0,0 0-6 0,0 0-12 15,0 0-5-15,-46 20-3 0,38-11-8 0,-5 0-10 16,1 1-10-16,1 2-6 0,0-2-9 16,1 0-8-16,-3 2-4 0,3-1-9 0,-2-1-4 15,3-3-4-15,-2 4-5 16,11-11 0-16,-16 12-3 0,16-12-5 0,-11 12-4 16,11-12-5-16,-9 7-3 0,9-7-11 15,0 0 2-15,0 0 1 0,0 0-4 0,0 0 0 16,0 0 2-16,0 0-3 15,0 0 2-15,22 27-2 0,-11-20 3 0,1 0 9 16,1 4 3-16,3-1 5 0,1 3 1 16,2 1-2-16,-4-1-3 0,6 0-4 0,-5 0 2 15,2 0-6-15,-1 1-22 0,-7-4-42 0,4-2-54 16,-4 2-73-16,-1-3-61 16,0-2-98-16,0-2-161 0,-9-3-82 0,9 7-340 15,-9-7-331-15</inkml:trace>
  <inkml:trace contextRef="#ctx0" brushRef="#br0" timeOffset="94809.42">28257 14994 2774 0,'0'0'-94'0,"0"0"16"0,0 0 6 16,0 0 18-1,0 0 13-15,0 0 23 0,0 0 30 0,0 0 22 0,0 0 20 16,0 0 18-16,0 0 19 16,0 0 17-16,0 0 23 0,0 0 12 0,0 0 3 0,0 0-10 15,-25 31-12-15,25-31-12 16,0 0-12-16,0 0-11 0,0 0-6 0,0 0-11 15,0 0-9-15,0 0-5 0,0 0-6 0,-32-21-9 16,32 21-1-16,0 0-6 0,0 0-5 16,4-21-1-16,-4 21-1 0,0 0-4 0,0 0 0 15,0 0-6-15,0 0-2 16,18-16 0-16,-18 16-2 0,0 0 1 16,0 0-3-16,0 0-4 0,0 0-1 15,0 0-14-15,0 0-26 0,22 27-36 0,-22-27-56 0,0 0-67 16,-2 19-61-16,2-19-116 15,0 0-145-15,0 0-375 0,-22 23-264 0</inkml:trace>
  <inkml:trace contextRef="#ctx0" brushRef="#br0" timeOffset="95449.55">26187 15183 2569 0,'14'-12'-85'16,"-14"12"32"-16,0 0 24 0,0 0 36 0,20 0 27 15,-20 0 35-15,0 0 28 16,0 0 8-16,22 12 3 0,-22-12-2 0,0 0-1 0,11 12 2 16,-11-12 3-16,0 0 3 15,0 0 6-15,3 17 3 0,-3-17 4 0,0 0 4 16,0 0 2-16,0 0 1 15,-23 15-6-15,23-15-6 0,0 0-2 0,-22 3 15 0,22-3-2 16,0 0-18-16,0 0-2 0,-30-8-23 0,30 8-2 16,-11-11-10-16,11 11-12 15,-6-14-12-15,6 14-2 0,0 0-4 0,2-26-7 16,-2 26-7-16,0 0 0 0,13-18-11 16,-13 18-7-16,11-10-11 0,-11 10-21 0,0 0-27 15,21-3-26-15,-21 3-24 16,8 0-31-16,-8 0-36 0,0 0-39 0,0 0-43 15,0 0-29-15,0 0-64 0,0 0-113 0,-8 27-121 0,8-27-345 16,-13 13-311-16</inkml:trace>
  <inkml:trace contextRef="#ctx0" brushRef="#br0" timeOffset="98079.81">17054 14845 2829 0,'0'0'13'15,"0"0"44"-15,0 0 24 0,0 0 25 0,-9 13 13 0,9-13 13 16,0 0 13-16,0 0 3 15,0 0-5-15,0 0 2 0,0 0-12 0,0 0-9 16,0 0-9-16,0 0-7 0,45-21-6 0,-45 21-5 16,21-12-7-16,-9 3-5 0,-1 1-10 15,2-4-8-15,1-1-9 0,2-4-5 0,-2 0-9 16,1-2-3-16,0-6-10 16,0-4-1-16,-1-2-20 0,-1-3 4 0,0 0-9 15,-1 0 3-15,-3-1-2 0,-1 3 1 16,-1 6-3-16,-1 1-1 0,-2-1 0 0,-1 9 3 15,-3-2-7-15,-5 3 0 0,5 16 0 0,-13-25 1 16,5 15-1-16,8 10-1 16,-21-5 1-16,21 5 0 0,0 0-2 0,-38 19 2 0,23-4-2 15,2 6 0-15,0 6 0 16,1 5-1-16,2 1-2 0,3 7 2 0,0 2-1 16,1 7 3-16,0 0-4 0,2 3 2 15,0-1 5-15,2-5 14 0,-3-3 4 0,3 10-4 16,-3-12 2-16,1 1 0 15,0-2-5-15,-2-2-1 0,-3-2-3 0,3-4-2 16,-2-5 3-16,-1-2-1 0,0-2 0 0,-1-2-3 16,-2-3 3-16,-2-3 4 0,2 2-7 15,-1-8 3-15,1 0-7 0,-3-2-1 0,0-3 9 16,15-4-9-16,-26 1 0 16,26-1-7-16,-25-5-7 0,25 5-3 0,-21-16-2 0,15 7-4 15,-3-4 6-15,9 13 0 16,-6-19 1-16,6 19 5 0,0 0-2 0,4-24 0 15,-4 24 9-15,15-11 7 0,-15 11 1 0,19-10 9 0,-19 10 7 16,27-2 6-16,-7 4 12 16,0 1 1-16,2-1-23 0,5 1 11 0,5 2 3 15,0 0 6-15,-1-2 0 16,5 1 4-16,3-1-1 0,3 0-2 0,0 0-8 0,-6-3 1 16,9 0-9-16,-3 0 3 15,1-3-13-15,1 3-14 0,-2 0-22 16,1-3-29-16,-3 0-27 0,-7 1-42 15,-1-3-64-15,0-1-65 0,-5 0-78 0,1 0-191 0,-6-1-60 16,-6-1-7-16,-3 0-317 0,-13 8-294 0</inkml:trace>
  <inkml:trace contextRef="#ctx0" brushRef="#br0" timeOffset="98399.8">18034 14781 2819 0,'10'-19'47'15,"-10"19"46"-15,0 0 10 16,4-13 10-16,-4 13 7 0,0 0 11 0,0 0 19 16,0 0 12-16,0 0 4 15,0 0 4-15,0 0 21 0,0 0-11 0,-29 34-19 0,18-18-11 16,0 6-15-16,3 0-13 15,-4 1-32-15,0 4-13 0,0 6-1 0,4 1-12 16,-3 0-9-16,3 1-8 0,1-1-2 0,3 2-9 16,-3-1-13-16,5-3-22 0,0-1-29 15,2-1-27-15,0-1-30 0,0-2-35 0,2-6-48 16,0 3-47-16,5-3-32 16,-1-6-31-16,3-2-66 0,2-1-126 0,-1-5-85 15,4-1-346-15,0-4-282 0</inkml:trace>
  <inkml:trace contextRef="#ctx0" brushRef="#br0" timeOffset="98769.59">18330 15035 2862 0,'0'0'74'0,"0"-19"31"16,0 19-21-16,0 0-8 0,0 0-8 0,-11-19 7 16,11 19 33-16,-15-5 18 15,15 5 11-15,0 0 5 0,-34 5-11 0,34-5-4 0,-25 12-19 16,10-2-5-16,5 0 8 15,-3 1-13-15,5 0-12 0,0 4-5 0,0-1-6 16,2 4-15-16,4-3-2 0,2-15-11 0,-2 27-1 0,2-27 0 16,4 22-21-16,2-14-13 15,-6-8-18-15,12 15-18 0,-12-15-16 0,12 10-18 16,-12-10-6-16,17 0-2 16,-17 0 5-16,0 0 6 0,28-12 2 0,-28 12 4 0,16-17 11 15,-8 10 16-15,-8 7 25 16,14-16 16-16,-14 16 9 0,12-11 12 0,-12 11 15 15,9-7 21-15,-9 7 11 0,0 0 10 0,0 0-20 0,0 0-1 16,0 0-4-16,23 23-6 16,-16-12-9-16,-1 1-5 0,2 0-8 0,-2 2-16 15,3 0-32-15,2-3-30 16,-1 0-47-16,1 0-60 0,0 1-78 0,1-3-51 0,-3-2-121 16,3 1-181-16,-1-4-23 15,0-2-341-15,-11-2-355 0</inkml:trace>
  <inkml:trace contextRef="#ctx0" brushRef="#br0" timeOffset="98979.57">18680 14949 2810 0,'0'0'46'0,"0"0"60"16,-5-15 5-16,5 15-4 0,0 0 4 16,0 0 13-16,0 0 10 0,0 0 1 0,0 0-4 15,-36 33-8-15,30-18-10 16,-1 0-9-16,3 1-7 0,0 3-8 0,1-1-13 15,3 1-8-15,3 0-8 0,-1-2-3 0,4 0-20 0,-1 1-22 16,3-4-28-16,0-1-45 16,1 0-58-16,1-4-61 0,6-1-55 0,-8-5-76 15,-8-3-166-15,21 5-506 16,-12-6-438-16</inkml:trace>
  <inkml:trace contextRef="#ctx0" brushRef="#br0" timeOffset="99129.48">18734 15051 3132 0,'0'-16'19'0,"0"16"9"0,0 0-12 16,15-18-14-16,-15 18-10 0,26-5-5 0,-12 1 3 16,6 1-1-16,-2 0-15 15,1-1-28-15,3 0-19 0,-4 2-33 0,2-4-29 16,-4 3-61-16,2-3-140 16,-4 1-363-16,-3-1 47 0</inkml:trace>
  <inkml:trace contextRef="#ctx0" brushRef="#br0" timeOffset="99290.08">18931 14893 2076 0,'0'0'64'0,"0"0"77"16,0 0 7-16,0 0 22 16,-21 22 0-16,21-22 0 0,-4 22-5 0,4-9-12 15,-2 4-7-15,2-17-12 16,2 37-14-16,0-18-15 0,0 1-13 0,0-2-12 0,0 1-16 16,-2-1-47-16,2-3-57 15,-2-15-71-15,6 27-72 0,-6-19-75 0,0-8-168 16,2 18-483-16,-2-18-301 15</inkml:trace>
  <inkml:trace contextRef="#ctx0" brushRef="#br0" timeOffset="99469.76">19068 14986 2720 0,'16'-11'39'0,"-16"11"54"16,0 0 4-16,16 0 19 0,-16 0 25 0,0 0 10 0,16 19 14 15,-12-4-3-15,0 3-15 16,0-1-10-16,-2 2-13 0,-2 2-10 0,2 2-18 15,-2 0-9-15,0 0-21 0,0-1-33 0,-2 3-60 16,-2-3-66-16,0 4-82 0,0-3-72 16,-3-7-112-16,0 2-159 0,1-2-409 0,0-3-337 15</inkml:trace>
  <inkml:trace contextRef="#ctx0" brushRef="#br0" timeOffset="99749.63">19401 14795 2856 0,'0'0'38'0,"0"0"54"0,0 0 15 0,0 0 24 15,0 0 9-15,0 0 5 16,24 39 1-16,-22-20-2 0,2 8-9 0,-2 0-13 15,0 3-13-15,-2 0-12 0,2 4-6 0,-4-3-7 0,2 3-9 16,-2 3-12-16,0 0-11 16,-2 0-31-16,-3-2-37 0,0 0-49 0,-1-3-58 15,2-4-69-15,0-1-57 16,-5-4-121-16,0-3-169 0,3-1-396 0,-1 0-346 0</inkml:trace>
  <inkml:trace contextRef="#ctx0" brushRef="#br0" timeOffset="100099.68">19776 15103 3020 0,'0'0'117'0,"13"-8"34"0,-13 8 11 0,0 0 3 16,14-7 3-16,-14 7-1 15,12-6-9-15,-12 6-14 0,20-3-19 0,-20 3-14 16,23-6-19-16,-23 6 1 15,26-2-29-15,-14 0-36 0,-12 2-45 0,24-3-47 0,-24 3-52 16,16-7-54-16,-16 7-47 0,11-5-35 0,-11 5-32 16,0-11-39-16,0 11-10 15,0 0-574-15,-17-18-297 0</inkml:trace>
  <inkml:trace contextRef="#ctx0" brushRef="#br0" timeOffset="100199.78">19912 15012 2713 0,'0'0'-55'16,"-16"-8"49"-16,16 8 43 16,-10-7 49-16,10 7 21 0,0 0 15 0,-13-11-1 15,13 11-15-15,0 0-13 16,0 0-17-16,0 0-21 0,0 0-27 0,25-19-39 0,-25 19-47 15,26-5-40-15,-12 1-39 0,2 0-43 0,0 0-90 16,1 1-567-16,1-3-177 16</inkml:trace>
  <inkml:trace contextRef="#ctx0" brushRef="#br0" timeOffset="100509.42">20722 14229 2596 0,'0'0'43'0,"21"-6"28"0,-21 6 25 0,0 0 30 15,0 0 21-15,9 26 11 16,-7-9 3-16,-2-1-5 0,0 3-7 0,-2 7-11 0,4 5-11 15,-2 0-3-15,2 7-6 0,2 1-12 0,0 2-9 16,2-1-9-16,1-1-9 16,1 8-9-16,1-10-11 0,-1 2-19 0,-1-4-40 15,-1-6-52-15,-2 0-71 0,2-2-91 16,-4-6-92-16,-2-1-185 0,0 0-83 0,-4-5-333 16,4-15-297-16</inkml:trace>
  <inkml:trace contextRef="#ctx0" brushRef="#br0" timeOffset="100759.46">20534 15050 2769 0,'0'0'-16'0,"0"0"34"0,0 0-5 15,0 0 6-15,0 0 8 16,0 0 15-16,0 0 17 0,0 0 7 0,44 9 17 0,-25-9 8 15,5 0 17-15,4 2 11 0,7-2 3 0,-1 0-2 16,4 2-7-16,2 1-14 16,3-3-8-16,-1 0-14 0,-5 3-10 0,-1-3-19 0,-1 4-38 15,-3-4-45-15,2 3-52 16,-5 0-48-16,1 0-50 0,-6-1-48 0,-2 2-104 16,-1-1-607-16,-6 4-367 15</inkml:trace>
  <inkml:trace contextRef="#ctx0" brushRef="#br0" timeOffset="101199.54">21027 15362 2959 0,'0'0'12'16,"0"0"31"-16,0 0 11 0,0 0 15 0,0 0 25 0,0 0 19 15,-34-1 25-15,34 1 0 0,-27 0 6 0,9 1-8 16,0 1-2-16,18-2-18 16,-37 6-8-16,21-3-13 0,-2 1-6 0,4 2-12 0,-2 0-6 15,4 1-8 1,-3 1-6-16,15-8-9 0,-21 14-5 0,12-7-17 0,9-7-11 16,-10 18-17-16,10-18-7 15,-2 15-9-15,2-15-2 0,0 0-1 0,15 28 5 0,-7-16 1 16,1-1 3-16,-1 2 0 15,3 0 1-15,1 3 3 0,0 1 6 0,0 1 1 16,-2 0 0-16,1 1 2 0,-5 2 3 0,3-2 3 0,-5 1-1 16,0-2 3-16,-2-1 2 15,-2 2-2-15,0-19 6 0,-4 33 6 0,0-17 3 16,-2-3 2-16,-5 0 4 16,0-3-4-16,1-1 0 0,-5-3-1 0,15-6-3 0,-27 10-2 15,12-9-14 1,2-2-17-16,-2-5-28 0,1 2-37 0,14 4-49 0,-24-18-52 15,14 7-51-15,1 0-71 0,2-3-171 0,5 3-112 16,0-2-322-16,2 13-289 0</inkml:trace>
  <inkml:trace contextRef="#ctx0" brushRef="#br0" timeOffset="101829.59">21319 15229 2695 0,'0'0'-16'15,"0"0"66"-15,0 0 31 0,0 0 25 0,0 0 30 0,17-7 21 16,-17 7 6-16,0 0 1 16,0 0-15-16,0 0-11 0,0 0-15 0,0 0-11 15,0 0-15-15,6-14-12 16,-6 14-9-16,0 0-5 0,0 0-23 0,10-11-11 0,-10 11-17 16,0 0-12-16,20-7-1 15,-20 7-7-15,14-3-1 0,-14 3 2 0,0 0-2 16,28 3 0-16,-28-3 1 15,23 7 2-15,-13-4-2 0,-10-3 2 0,22 8 2 0,-22-8-5 16,19 10-1-16,-19-10 1 0,13 9 1 0,-13-9 0 16,6 10 3-16,-6-10-1 15,0 0 5-15,0 0 5 0,0 0 7 0,-17 30 9 16,17-30 5-16,-15 9 9 0,15-9-2 16,-14 8 6-16,14-8 1 0,-14 6-7 0,14-6-1 15,0 0-3-15,-14 8-5 16,14-8 0-16,0 0-11 0,0 0-7 0,0 0-6 15,0 0-8-15,0 0-3 0,0 0 0 0,0 0-4 16,0 0 6-16,0 0 3 0,0 0-6 16,30 23 1-16,-22-18 2 0,-8-5 4 0,17 15 2 15,-8-3 9-15,-1-1-4 16,1 2 8-16,-3 3-1 0,2-2 0 0,-4 1 0 0,3 0 3 16,-2-1 0-16,-5-14 3 15,0 24-1-15,0-24 2 0,-7 24-4 0,0-12-3 16,-1-1-3-16,-3-1-22 15,-1-2-33-15,-3-3-66 0,-2-1-93 0,1-2-86 0,-4 0-201 16,3-2-91-16,-4 0 18 0,21 0-335 0,-41-4-276 16</inkml:trace>
  <inkml:trace contextRef="#ctx0" brushRef="#br0" timeOffset="103389.84">2901 15329 2739 0,'0'0'9'0,"0"0"40"0,0 0 20 0,0 0 14 16,0 0 8-16,0 0 6 16,14 24 12-16,-14-24 8 0,0 0 6 0,0 0 2 0,0 0 11 15,0 0 2-15,0 0 13 16,0 0-6-16,0 0-7 0,0 0-33 0,0 0-17 15,0 0-5-15,0 0-8 0,0 0-16 0,0 0-18 16,0 0-20-16,0 0-17 0,0 0-9 16,0 0-12-16,0 0-10 0,29-38-4 15,-20 25-1-15,-3-3-4 0,2 1-6 16,1-6-9-16,-1 1 7 0,0 1 0 0,1-2 2 16,0 4 5-16,1 0 3 0,-4 2 4 15,3 2-1-15,0 1 4 0,-9 12 7 0,14-17 7 16,-14 17 20-16,13-5 22 15,-13 5 15-15,0 0 9 0,0 0 6 0,26 28-11 16,-20-13-7-16,0 7-2 0,0 1-5 0,-2-1-3 0,2 3-4 16,2 3-8-16,-2-1-20 15,-2 2-24-15,-2-3-27 0,2 1-36 0,-2 2-50 16,2-2-46-16,-1-1-52 16,-3-4-66-16,0-2-142 0,-3-1-516 0,3-2-395 0</inkml:trace>
  <inkml:trace contextRef="#ctx0" brushRef="#br0" timeOffset="103889.41">3103 15279 2778 0,'0'0'-126'0,"4"-14"33"16,-4 14 42-16,0 0 40 15,0 0 65-15,0 0 19 0,0 0 14 0,0 0 14 16,0 0-8-16,0 0-5 0,0 0-9 0,0 0-4 16,6 59-3-16,-6-40-1 0,0 4-2 15,0 4 3-15,0 2 1 0,0 2-5 0,2 4-5 16,-2 4-5-16,0 4-3 16,2 3-12-16,-4 0 0 0,2 7-7 0,0-1-1 15,-2 4-2-15,2 0-1 16,-2 0-6-16,2 4-4 0,0-1 0 0,0 0 0 15,2 1-4-15,-2 2-1 0,2 1-4 0,-4 19 2 0,2-14-3 16,-2-8 0-16,2 22 0 16,-4-18 0-16,2-3-5 0,2 0 4 0,-2-2-2 0,0 0-1 15,2 2 2-15,-2-1-1 16,4 0 0-16,-4-1-3 0,2 2-2 0,-2 1 0 16,2-4-2-16,2 1-21 15,-4 0 5-15,2 1 0 0,-3-5 4 0,1-1 2 16,2-2-2-16,-2 0 4 0,2-6 0 15,-2-3 3-15,2 1-2 0,0-2 5 0,0-2-5 16,0 0 3-16,0-6-2 0,0 5 1 0,0-7 3 16,0-1-2-16,2-2-10 15,0-1-9-15,0-3-17 0,-2-3-19 0,3-3-32 0,-1 0-40 16,2-1-44-16,-2-1-50 16,-2-17-124-16,0 24-576 0,0-24-328 0</inkml:trace>
  <inkml:trace contextRef="#ctx0" brushRef="#br0" timeOffset="104699.38">1577 17294 2820 0,'19'-4'-77'16,"-2"1"-2"-16,4 1-29 0,4-2-16 0,3-2-10 16,-1 2 9-16,5 0 17 15,0 1 44-15,8-1 35 0,-2 1 60 0,3 0 54 0,-2 1 41 16,2 1 27-16,-4-2 18 15,5 2-4-15,-1 1-11 0,1-2-20 0,3 0-12 16,-3-2-18-16,5 3-9 0,-1-2-13 0,5-1-8 16,5 0-10-16,3 1-5 0,2-1-5 15,-1 0-7-15,3-1-4 0,-1 0-7 0,3 2-4 16,22-3-4-16,-3 0 1 16,-9 1 1-16,-10 2 4 0,3 0 10 0,19-3 5 15,-16 2 0-15,-5 1 8 16,-1 1 2-16,24-2-9 0,-14 0-4 0,-10 2-5 0,24 1-3 15,5-4-10-15,-3 4-9 0,2-3-13 0,2 0-9 16,-4 2-11-16,2-2 2 16,-2 0 6-16,2 1-6 0,0 1 6 0,-4-2-3 15,-15 2-1-15,-8 2 5 0,2-2-1 16,-2 0-1-16,-1 0 2 0,1 0 3 16,-3 2-12-16,0-2-20 0,3 2-26 15,-3-1-22-15,3-1-22 0,-1-1-23 0,2 3 3 16,0-1-7-16,-1-1 18 0,1 0 7 15,1 0 24-15,0 0 6 0,-2 2 12 0,-3-1 5 16,1 1 6-16,-3-3 7 0,1 3 1 0,-3 0 6 16,-9 0-3-16,1 0 2 15,-2 0-1-15,-1 3-6 0,2 0 4 16,-4-1 27-16,1 2-2 0,1 0 6 0,-1-1-8 16,-3 3 15-16,5-2 15 0,-3-1 18 0,1 2 16 15,-3-2 8-15,1 1 3 16,-1 0-2-16,1-2-6 0,-3 2-9 0,0-3-10 15,-1 3-22-15,-7-2-48 0,4 2-46 0,-7-1-67 16,-7 0-99-16,-1-1-569 16,-2 0-144-16</inkml:trace>
  <inkml:trace contextRef="#ctx0" brushRef="#br0" timeOffset="105629.85">2921 17188 2353 0,'0'0'-105'0,"0"0"8"0,0 0 9 16,0 0 10-16,0 0 2 0,14-21 3 0,-14 21 6 0,0 0-3 16,0 0-5-16,0 0-4 15,0 0-2-15,0 0-6 0,0 0-3 0,0 0-9 16,0 0 0-16,0 0-15 16,16-9-208-16,-16 9 104 0</inkml:trace>
  <inkml:trace contextRef="#ctx0" brushRef="#br0" timeOffset="106669.56">3040 17145 907 0,'0'0'36'0,"0"0"14"0,0 0 14 0,0 0 5 16,0 0-2-16,0 0-8 0,14-9-1 0,-14 9-12 16,0 0-1-16,0 0-4 15,0 0-7-15,0 0 3 0,0 0 3 0,0 0 2 16,0 0 17-16,0 0 5 0,0 0 7 16,0 0 4-16,0 0 9 0,0 0 1 0,0 0 0 15,0 0 5-15,0 0 0 16,0 0-18-16,0 0-4 0,0 0-10 0,0 0-4 15,0 0-5-15,0 0-2 0,0 0 2 0,0 0 1 0,0 0-2 16,0 0 8-16,0 0 11 16,0 0 12-16,0 0 2 0,0 0 9 0,0 0 8 15,0 0-3-15,0 0 0 16,0 0-2-16,0 0-5 0,0 0-3 0,0 0-6 16,0 0-5-16,0 0-8 0,0 0-11 15,-48-6-1-15,48 6-6 0,0 0-3 0,-28 3-3 16,28-3 2-16,0 0 2 15,-32 1-7-15,32-1-1 0,-21 2-8 0,21-2-1 16,-26 2 2-16,12 0-10 0,14-2-1 0,-26 1-3 0,26-1 0 16,-29 0-3-16,29 0-1 15,-28 3-4-15,16-2 0 0,12-1 1 0,-28 3-2 16,13-2-2-16,15-1 0 16,-26 2 1-16,26-2 0 0,-22 4 1 0,22-4-5 0,-24 3 0 15,24-3 1-15,-25 3-3 16,25-3 4-16,-24 4-1 0,10-4-2 0,14 0 0 15,-26 4-2-15,26-4 3 0,-25 1-1 0,25-1-1 16,-27 0 1-16,27 0-2 16,-21 2 2-16,21-2-2 0,-24 0 3 0,24 0-2 15,-21 2 3-15,21-2-3 0,-24 2 0 16,24-2-1-16,-20 1 2 0,20-1-3 0,-22 0 3 16,22 0-1-16,-21 0 1 15,21 0-2-15,-21 3 1 0,21-3 0 0,-21 0 1 16,21 0-1-16,-25 3-3 0,25-3 3 15,-19 0 0-15,19 0 1 0,-24 1 1 0,24-1-3 16,-26 0 0-16,26 0 0 0,-23 2 2 0,23-2 0 16,-26 2 1-16,26-2-4 0,-22 0 9 15,22 0-6-15,-22 2 0 0,22-2 0 0,-23 1 0 16,23-1-2-16,-20 0 0 16,20 0-2-16,-18 2 4 0,18-2-1 0,-19 2 1 15,19-2-2-15,0 0 1 0,-28 2 0 16,28-2 0-16,-19 2 0 0,19-2 1 0,-19 3 6 15,19-3 1-15,0 0-3 0,-26 3-1 16,26-3-1-16,-16 1-1 0,16-1 2 16,-19 0 0-16,19 0-1 0,0 0-1 0,-26 3 0 0,26-3 5 15,0 0 5-15,-22 0 3 16,22 0 11-16,0 0 2 0,-25 0 2 0,25 0-5 16,-16 2-2-16,16-2 0 15,-17 4 2-15,17-4-7 0,-19 4-2 0,19-4-5 16,-20 1-3-16,20-1 4 0,-20 2-4 15,20-2 2-15,-20 2-1 0,20-2 5 16,-21 3-10-16,21-3 2 0,-20 4 3 0,20-4-4 0,-24 4-2 16,10-1-1-16,14-3 3 15,-27 3-2-15,27-3-1 0,-27 4 2 0,11-2-3 0,16-2 1 16,-24 5-3-16,9-3-3 16,15-2-15-16,-26 4-31 0,12 0-39 0,14-4-65 15,-25 4-68-15,11-3-75 16,14-1-167-16,-23 4-113 0,23-4-407 0,-21 6-444 0</inkml:trace>
  <inkml:trace contextRef="#ctx0" brushRef="#br0" timeOffset="109789.39">3145 17149 2845 0,'0'0'-181'0,"0"0"19"16,0 0 1-16,0 0-2 15,0 0 5-15,0 0 7 0,0 0 9 0,0 0 14 16,0 0 13-16,0 0 21 0,0 0 17 15,0 0 23-15,0 0 9 0,0 0 10 0,0 0 11 16,0 0 2-16,0 0 5 0,0 0 1 0,0 0 5 16,0 0 6-16,0 0 1 15,0 0 10-15,0 0 8 0,0 0 2 16,0 0 14-16,0 0 1 0,0 0 1 0,0 0-4 16,0 0 8-16,0 0-5 0,0 0-5 0,0 0 4 15,0 0-5-15,0 0-4 16,0 0 13-16,0 0-7 0,0 0 12 0,0 0 5 15,0 0 8-15,0 0-15 0,0 0 9 16,0 0-8-16,0 0 7 0,0 0-1 0,0 0-2 16,0 0 0-16,0 0 13 0,0 0-7 0,0 0 10 15,0 0 14-15,0 0 4 16,0 0 10-16,0 0 11 0,0 0-1 0,0 0-3 0,0 0-9 16,0 0-6-16,0 0-13 15,0 0 0-15,0 0-10 0,0 0-8 0,0 0-6 16,0 0-8-16,0 0-9 15,0 0-4-15,0 0-9 0,0 0 1 0,0 0-3 16,0 0-1-16,0 0-5 0,0 0 4 0,0 0 1 0,0 0 3 16,0 0 2-16,0 0-1 15,0 0 3-15,0 0 7 0,0 0-4 0,0 0-3 16,0 0 3-16,0 0-1 16,0 0 5-16,0 0 1 0,0 0 0 0,0 0 5 0,0 0-2 15,0 0 4-15,0 0-6 16,0 0 0-16,0 0-3 0,0 0-4 0,0 0 2 15,0 0-5-15,6-38-3 0,-6 38 3 0,0 0-4 16,17-8 14-16,-17 8 7 16,11-7 9-16,-11 7 9 0,0 0 1 0,17-9 14 0,-17 9 0 15,12-6 0-15,-12 6-1 16,14-8-3-16,-14 8-4 0,0 0-4 0,18-9-5 16,-18 9-4-16,15-8-6 15,-15 8-6-15,13-9-1 0,-13 9-5 0,13-8-4 0,-13 8 0 16,12-8-4-16,-12 8 1 15,13-7-4-15,-13 7 1 0,13-8-3 0,-13 8-2 16,14-7 0-16,-14 7 0 0,13-10-2 0,-13 10-1 16,15-9 2-16,-15 9-3 0,15-10-2 15,-15 10 3-15,17-10-4 0,-17 10 0 0,15-9 1 16,-15 9 0-16,16-12-3 16,-8 7 0-16,-8 5 4 0,18-14-3 0,-18 14-1 15,19-9 1-15,-11 3-3 16,-8 6 2-16,17-13 2 0,-17 13-7 0,19-13 4 0,-11 7 1 15,-8 6-2-15,18-12 1 0,-8 4 0 0,-10 8-2 16,17-12 0-16,-17 12 2 16,15-13-5-16,-6 4 4 0,-9 9-2 0,16-13 2 15,-9 5 0-15,-7 8-1 0,17-15-1 16,-11 8 2-16,-6 7-2 0,17-17-2 0,-8 6 1 16,-1 2 3-16,-8 9-1 15,15-20-2-15,-7 8 2 0,-1 1-1 0,-7 11 4 16,15-23 0-16,-9 11-3 15,-2 1 2-15,2-2 0 0,0 0 1 0,-2-2 2 0,2-1-3 16,-6 16-1-16,10-30 2 0,-6 15 0 0,0 1-2 16,-2-1 1-16,2-1 1 15,-4 16-2-15,7-30 1 0,-5 14 0 0,2 3-1 16,-4 13 0-16,5-28 2 0,-1 13-2 16,-4 15 2-16,4-30-2 0,0 17 0 0,-1-2 0 15,1-2 2-15,-4 17-2 16,6-33-3-16,-4 19 8 0,0-4-8 0,2 3 4 15,-2-2-1-15,2 1 0 0,4 1 1 0,-4 0-1 0,-2-1-1 16,4 2 1-16,-2-4-2 16,0 3 3-16,0 0 3 0,0-2-1 0,1 2-4 15,-3-1-1-15,3 0 1 16,-5 16 2-16,6-33-1 0,-2 17 0 0,-2 1 0 16,2 0-2-16,1 0 3 0,-5 15-1 15,4-31-1-15,0 18 0 0,0-2 3 0,-4 15-3 16,6-29 1-16,-4 16-1 15,3-2 2-15,-5 15-2 0,7-26 0 0,-5 10 3 16,2 3-2-16,0-3 0 0,-4 16 1 0,6-26-4 0,-2 14 2 16,-4 12-3-16,6-21 3 15,-6 21 0-15,7-21 0 0,-7 21 0 0,5-19 2 16,-1 10-3-16,-4 9 2 16,4-21-1-16,-4 21 1 0,4-18 2 0,-4 18-2 0,4-21-1 15,0 10 3-15,-4 11-2 16,7-23 1-16,-5 12 1 0,-2 11-1 0,6-27 0 15,-2 12 0-15,-1 2-1 0,1-3 1 0,-2 0 0 16,0-2-1-16,-2 18-1 16,3-34 23-16,-1 18-4 0,0 1 1 0,0-2-4 0,0 1-1 15,-2 16 0-15,2-30-1 16,2 15-3-16,-2-3-7 0,0 3 5 0,0-2 2 16,-2 17-3-16,6-29 1 15,-4 14-1-15,1-2 0 0,4 2 1 0,-5-1-3 0,2 2-1 16,0-2-1-16,-4 16-4 15,4-30 4-15,0 14 1 0,-4 16-1 0,4-25-2 16,-1 10 0-16,-1 0-1 0,-2 15 1 0,6-28 0 16,-6 14 2-16,5-1-3 0,-5 15 0 15,4-22 2-15,-4 22-1 0,2-25 0 0,0 11 2 16,-2 14-4-16,2-23 2 16,0 10-2-16,-2 13 2 0,5-29-3 0,-3 13 2 15,-2 16 0-15,4-26-1 0,-2 10 1 16,0-2-1-16,0 3 1 0,0-3-2 0,-2 18 3 15,4-33 0-15,0 16 0 0,-2 2-2 0,1-3 0 16,0 2 1-16,-3 16 2 16,4-30 0-16,-2 15-4 0,0 0 3 0,-2 15-2 0,4-23-3 15,-4 23-7-15,4-21-13 16,-4 21-15-16,2-18-12 0,-2 18-16 0,2-16-23 16,-2 16-29-16,0 0-38 15,2-21-50-15,0 14-67 0,-2 7-176 0,-2-14-505 0,2 14-389 16</inkml:trace>
  <inkml:trace contextRef="#ctx0" brushRef="#br0" timeOffset="111149.34">8136 17341 2888 0,'-23'-5'-74'16,"23"5"6"-16,-17-6 15 0,17 6-4 0,-17-4-20 16,17 4-21-16,-14-5-7 15,14 5-18-15,-18-6-7 0,18 6 4 16,-18-6 13-16,18 6 18 0,-24-6 15 0,24 6 13 16,-25-5 3-16,8 3-3 0,0 0-22 15,0-2-47-15,17 4-277 0,-34-3 131 16</inkml:trace>
  <inkml:trace contextRef="#ctx0" brushRef="#br0" timeOffset="111389.45">7658 17211 1304 0,'-17'-5'121'0,"17"5"58"0,0 0 22 0,0 0 16 16,0 0 8-16,0 0-6 15,0 0 1-15,0 0-7 0,0 0-9 0,0 0-10 0,0 0-19 16,0 0-12-16,0 0-13 0,63-7-14 0,-41 5-14 16,-1 2-10-16,0-2-18 15,0 2-19-15,1-2-48 0,-2-1-61 0,-2 1-71 16,0 0-78-16,0 0-71 0,-18 2-131 16,21-8-167-16,-15 4-315 0,-6 4-226 0</inkml:trace>
  <inkml:trace contextRef="#ctx0" brushRef="#br0" timeOffset="111649.74">7827 17060 2651 0,'0'0'116'0,"0"0"33"0,0 0-13 0,0 0-16 15,0 0-13-15,0 0-11 16,0 0 3-16,0 0 15 0,0 0 22 0,0 0 5 16,0 0 12-16,36 38 25 0,-36-21 8 15,-2 1-23-15,2-2 1 0,-4 4-5 0,0-1-15 16,0 2-14-16,-4 3-15 15,0 0-10-15,2-2-10 0,0 1-1 0,2-3-6 16,0-1-5-16,2 1-6 0,0-4-8 0,2-16-10 0,6 35-3 16,0-20-11-16,4-1-13 15,4-3-21-15,-2-3-27 16,5-1-36-16,2 0-33 0,-2-6-36 0,2-1-54 16,-19 0-67-16,40-8-51 0,-21-1-96 0,-2-2-145 0,-2-3-52 15,-4 1-469-15,-5-1-590 16</inkml:trace>
  <inkml:trace contextRef="#ctx0" brushRef="#br0" timeOffset="112559.35">3200 14354 3204 0,'-4'-24'-110'0,"4"24"8"15,-11-18 4-15,5 10 7 0,6 8 14 16,-15-13 28-16,4 8 27 0,11 5 35 0,-22-13 26 16,8 9 22-16,14 4 30 15,-27-3 16-15,27 3 13 0,-28 0 2 0,28 0-2 16,-27 7-12-16,14 0-7 0,-1 1-10 0,3 1-6 15,-2 2-7-15,5 1-7 0,1 3 1 16,1-2 1-16,6-13-14 0,-4 25-3 0,4-25-5 16,2 24-5-16,-2-24-3 15,8 18-6-15,-8-18-4 0,13 13-4 0,-13-13-4 0,15 11-5 16,-15-11-6-16,19 1-3 16,-19-1-7-16,0 0 4 0,28-8-3 0,-28 8 3 15,18-15-3-15,-11 5-1 16,1 0 4-16,-1-2-5 0,-7 12 4 0,10-22 9 15,-5 13 11-15,-5 9 9 0,10-15 8 0,-10 15-2 0,6-12 6 16,-6 12 24 0,0 0 10-16,0 0 10 0,0 0-18 0,0 0-3 0,0 0-4 15,26 20-11-15,-26-20-9 16,8 26-6-16,-4-10 2 0,1-1-12 0,1 2-4 0,-2 1-14 16,5 2-27-16,-5-3-33 15,2 1-43-15,1-1-57 0,-3 0-67 0,2-2-63 16,-4-6-109-16,2 2-167 15,1-1-74-15,-5-10-298 0,0 0-329 0</inkml:trace>
  <inkml:trace contextRef="#ctx0" brushRef="#br0" timeOffset="113129.67">3329 14225 2714 0,'0'0'-77'0,"0"0"33"16,0 0 10-16,0 0 10 16,0 0 13-16,0 0 28 0,0 0 22 0,0 0 18 15,0 0 16-15,0 0 17 16,0 0 11-16,0 0 18 0,0 0 14 0,0 0 8 0,0 0 4 16,0 0-6-16,0 0-10 15,0 0-6-15,0 0-14 0,-21 37-14 0,21-37-9 16,-2 26-7-16,2-11-8 15,0-15-8-15,0 31-8 0,2-17-4 0,3 1-7 0,-1-1-3 16,0-1-3-16,-4-13-4 0,12 23-4 0,-3-13-12 16,0-1-16-16,-9-9-26 15,18 12-32-15,-9-9-34 0,-9-3-43 0,23 4-48 16,-23-4-58-16,21-1-67 0,-21 1-150 16,18-6-496-16,-18 6-379 0</inkml:trace>
  <inkml:trace contextRef="#ctx0" brushRef="#br0" timeOffset="113289.42">3420 14369 2886 0,'0'0'-5'0,"0"0"13"0,0 0-3 0,-2-15-14 15,2 15 10-15,0 0-11 16,0 0 3-16,18-19 1 0,-18 19 1 0,16-12 0 16,-6 7-32-16,-10 5-17 0,20-10-28 15,-10 6-30-15,-10 4-56 0,19-11-90 0,-11 9-417 16,-8 2 86-16</inkml:trace>
  <inkml:trace contextRef="#ctx0" brushRef="#br0" timeOffset="113459.79">3452 14251 2147 0,'0'0'112'16,"0"0"13"-16,0 0-15 16,0 0-8-16,0 0-13 0,0 28-5 0,0-28 8 15,0 0-4-15,15 28-10 0,-9-17-11 16,1 1-1-16,-1 1-13 0,2-2-10 15,-1 1-20-15,1-1-53 0,0-2-62 0,-8-9-65 0,12 16-71 16,-12-16-159-16,6 13-356 16,-6-13-21-16</inkml:trace>
  <inkml:trace contextRef="#ctx0" brushRef="#br0" timeOffset="113609.34">3598 14247 2452 0,'0'0'117'16,"17"-10"6"-16,-17 10 10 15,0 0 15-15,29 12 5 0,-17 0 3 0,-2 0-11 0,0 8-11 16,-1 3-19-16,-1 2-16 0,-1 3-12 0,-3 0-40 16,-2 0-61-16,-4 1-89 15,-2 11-98-15,-11 0-185 0,-6 1-577 0,-11 17-401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01T07:36:18.4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21762 4806 300 0,'0'0'92'0,"0"0"-1"0,0 0-18 16,0 0-15-16,0 0-12 0,0 0-1 0,0 0 4 16,0 0-3-16,0 0-8 0,0 0 8 0,0 0 2 15,0 0 3-15,0 0 7 16,0 0 13-16,0 0-2 0,-10-18 9 0,10 18 16 0,0 0 15 16,0 0 9-16,0 0 4 15,0 0 9-15,0 0 8 0,0 0-12 0,0 0-3 16,0 0 6-16,0 0-16 0,0 0-9 15,0 0 3-15,0 0-7 0,0 0-7 0,0 0-1 16,0 0-13-16,0 0 2 16,0 0-3-16,0 0-6 0,0 0 1 0,36-3-4 15,-36 3-1-15,0 0-3 0,24-2-5 0,-24 2 2 16,21-1 4-16,-21 1 1 0,24-2 4 16,-10 0 0-16,-14 2 4 0,28-2-1 0,-28 2-1 15,27-2-4-15,-9 0-2 0,-18 2 2 16,24-3-3-16,-24 3-6 0,26-5-3 15,-13 4-7-15,-13 1-6 0,19-4-4 16,-19 4-5-16,21-2-4 0,-21 2-2 0,16-2-5 16,-16 2-1-16,0 0-4 0,22-4-4 0,-22 4-5 15,0 0-5-15,19-1-6 16,-19 1-9-16,0 0-13 0,0 0-18 0,17-4-25 0,-17 4-27 16,0 0-41-16,0 0-44 15,0 0-48-15,15-3-44 0,-15 3-97 0,0 0-118 16,0 0-436-16,0 0-320 0</inkml:trace>
  <inkml:trace contextRef="#ctx0" brushRef="#br0" timeOffset="730.23">22019 4805 2676 0,'9'-10'-120'0,"-9"10"17"0,0 0 23 16,0 0 3-16,0 0 15 0,0 0 20 0,0 0 8 16,0 0 16-16,0 0 14 15,0 0 22-15,0 0 19 0,0 0 12 0,0 0 22 16,0 0 21-16,0 0 5 0,0 0 9 15,0 0 1-15,0 0-3 0,0 0-2 16,0 0 0-16,0 0 1 0,0 0-8 0,0 0-4 0,0 0-6 16,0 0 2-16,0 0 1 15,0 0-4-15,0 0-2 0,2 38 2 0,-2-38-5 0,0 0-1 16,-6 28-10 0,6-28-3-16,-2 24-5 0,-1-10 5 0,3-14-5 0,-4 32-3 15,2-17-2-15,-2 2 3 16,4-17-1-16,-5 34-7 0,5-17 1 0,-4-2-5 0,4 2-2 15,0-17-8-15,-4 31-1 16,2-20-4-16,2-11-5 0,-2 23-2 0,2-23-3 16,-4 22-2-16,4-22-1 0,-2 17-5 0,2-17-6 15,0 0-8-15,-4 20-17 0,4-20-37 16,0 0-47-16,-2 13-60 0,2-13-54 0,0 10-51 16,0-10-86-16,0 0-132 15,0 0-497-15,0 0-442 0</inkml:trace>
  <inkml:trace contextRef="#ctx0" brushRef="#br0" timeOffset="1320.33">22191 5114 2840 0,'0'0'-132'0,"0"0"39"15,4-15 25-15,-4 15 20 0,0 0 21 0,0 0 22 0,0 0 19 16,0 0 17-16,0 0 34 0,0 0 16 0,0 0 4 16,0 0 2-16,0 0-3 15,7-16-6-15,-7 16-5 0,0 0-3 0,0 0-7 0,0 0 3 16,0 0-6 0,0 0-1-16,0 0-6 0,0 0-5 0,0 0 0 0,0 0-2 15,0 0-6-15,27 19-1 16,-27-19-7-16,13 7 0 0,-13-7-6 0,15 9-1 15,-15-9-2-15,14 7-4 0,-14-7 1 16,13 8 3-16,-13-8-5 0,13 7 1 0,-13-7 0 16,0 0 1-16,14 7-3 0,-14-7 1 0,0 0-4 15,11 10 0-15,-11-10-1 0,0 0 5 16,0 0 3-16,0 0 2 0,6 12-1 0,-6-12 5 16,0 0 0-16,0 0 2 15,0 0-3-15,-14 32 1 0,7-21-4 0,7-11 0 0,-14 19-3 16,5-9 0-16,0 1-4 15,1 1 1-15,-2-1-5 0,1 0 0 0,0 2-4 16,-1-1-1-16,2 0-12 16,-1-1-22-16,1-1-36 0,8-10-50 0,-13 19-56 15,8-9-47-15,1-5-52 0,4-5-96 0,-6 11-587 0,6-11-382 16</inkml:trace>
  <inkml:trace contextRef="#ctx0" brushRef="#br0" timeOffset="2650.33">22620 5163 2633 0,'0'0'-104'0,"0"0"21"0,11-12 5 16,-11 12 17-16,0 0 8 16,0 0-3-16,0 0 14 0,13-9 11 0,-13 9 9 0,0 0 7 15,0 0 3-15,0 0 9 16,0 0-1-16,17-2 14 0,-17 2 4 0,0 0 5 15,0 0 5-15,0 0 12 16,0 0 4-16,16 19 19 0,-16-19 0 0,0 0-1 0,2 14 3 16,-2-14-1-16,0 0 3 0,0 0 1 0,-4 20 11 15,4-20-2-15,0 0-1 16,0 0 1-16,-12 17-6 0,12-17-1 0,0 0-4 16,-15 11-7-16,15-11-7 15,-13 4 0-15,13-4-2 0,0 0 5 0,-17 6 3 0,17-6 7 16,0 0 6-16,-18 2 3 15,18-2-3-15,0 0-4 0,0 0-6 0,0 0-3 16,-22-12-4-16,22 12-4 16,0 0-6-16,0 0-5 0,-6-16-5 0,6 16-4 0,0 0-8 15,0 0-5-15,4-23 2 0,-4 23-7 0,0 0-2 16,10-17-1-16,-10 17 0 16,12-12-10-16,-12 12-2 0,10-7-4 0,-10 7-9 15,0 0-9-15,12-12-18 0,-12 12-24 16,0 0-33-16,11-9-28 0,-11 9-38 0,0 0-45 15,0 0-127-15,7-6-571 16,-7 6-305-16</inkml:trace>
  <inkml:trace contextRef="#ctx0" brushRef="#br0" timeOffset="16400.11">1493 8617 1336 0,'-8'-17'216'0,"8"17"-93"0,0 0-1 16,-4-14-27-16,4 14-21 0,0 0 6 0,0 0 5 16,-6-15-1-16,6 15 11 0,0 0 7 0,0 0 4 15,-5-18 12-15,5 18 8 16,0 0 11-16,0 0 8 0,0 0 4 0,-3-20 1 0,3 20-1 16,0 0 0-16,0 0-4 15,0 0-3-15,-7-14 0 0,7 14-2 0,0 0-9 16,0 0-3-16,0 0 16 0,0 0-19 15,0 0-13-15,0 0-19 0,0 0 1 0,0 0-7 16,0 0-10-16,0 0-7 0,0 0-5 0,0 0-15 16,0 0 1-16,0 0-7 15,27 34-1-15,-27-34-9 0,12 18-3 0,-6-6 1 0,-1-2-8 16,-5-10-3-16,9 19-8 16,-9-19-3-16,11 17-19 0,-7-10-38 15,-1-1-36-15,-3-6-39 0,8 13-50 0,-8-13-52 16,5 12-41-16,-5-12-57 0,6 10-115 0,-6-10-147 15,0 0-26-15,10 1-251 16,-10-1-214-16</inkml:trace>
  <inkml:trace contextRef="#ctx0" brushRef="#br0" timeOffset="16720.25">1701 8543 2518 0,'6'-7'-22'0,"-6"7"32"0,9-14 11 16,-9 14 6-16,0 0 2 15,9-13 3-15,-9 13-1 0,0 0 15 0,0 0 10 16,10-12 22-16,-10 12 20 0,0 0 6 0,0 0 11 16,0 0 9-16,0 0 4 15,0 0 5-15,0 0-2 0,-14 46-7 0,7-33-7 0,-2 5-4 16,1 3 0-16,0-1-32 16,2 4-2-16,-6 0-5 0,4 0-3 0,-3 7-11 15,-1 0 1-15,1-1-13 16,1 1 0-16,-3 1-7 0,3 0-4 0,-1-1-5 0,-1 0-3 15,3 1-5-15,1-1 2 16,-2-3-5-16,1-1-1 0,4-3-7 0,-1 1-1 16,-3-4-28-16,2 0-30 0,4-3-29 0,-1-3-38 15,0 0-42-15,-2-2-39 0,6-13-33 16,-6 25-26-16,4-17-37 0,2-8-79 0,-2 9-584 16,2-9-381-16</inkml:trace>
  <inkml:trace contextRef="#ctx0" brushRef="#br0" timeOffset="16994.88">1723 8841 2774 0,'5'-18'-81'0,"-5"18"28"15,4-13 3-15,-4 13-19 16,0 0 18-16,0 0 4 0,5-13 20 0,-5 13 13 0,0 0 29 15,0 0 11-15,0 0 32 16,0 0 11-16,0 0 11 0,-18 53 7 0,11-40-4 16,5 2-2-16,-3 3-6 0,3-1-11 0,-2-1-5 0,2 2-6 15,2-18-3-15,-2 34-9 16,2-18-12-16,0-16-28 0,0 26-32 0,0-26-48 16,2 23-37-16,0-14-40 15,2 1-51-15,-4-10-98 0,7 12-432 0,-1-8-7 0</inkml:trace>
  <inkml:trace contextRef="#ctx0" brushRef="#br0" timeOffset="17344.75">1958 8814 2052 0,'2'-15'-75'16,"-2"15"23"-16,0 0 14 0,0 0 18 0,0 0 9 0,0 0 19 15,0 0 24-15,-10-20 17 16,10 20 32-16,0 0 24 0,0 0 0 0,0 0 1 16,0 0-2-16,0 0-6 0,-35 31-9 0,35-31-2 15,-8 15-7-15,8-15-8 0,-4 17-3 16,4-17-8-16,-2 19-6 0,2-19-5 0,2 21 1 16,-2-21-7-16,6 23-4 15,2-11-9-15,-2-1 5 0,1 3-8 0,2-3-6 16,-1 0-1-16,-2 3-1 15,3-5-1-15,-9-9-4 0,12 21 7 0,-6-11 6 0,-6-10 10 16,8 17 3-16,-8-17 1 0,0 17-6 16,0-17-4-16,0 0-3 0,-13 21-11 15,13-21-20-15,-9 11-31 0,9-11-37 16,-11 7-56-16,11-7-60 0,-12 2-70 0,12-2-139 16,0 0-422-16,0 0-140 0</inkml:trace>
  <inkml:trace contextRef="#ctx0" brushRef="#br0" timeOffset="17549.82">2196 8772 2520 0,'0'0'10'16,"15"-5"1"-16,-15 5 7 0,0 0 13 0,0 0 5 0,17 16 24 16,-17-16 18-16,4 20 9 15,-4-20-3-15,4 22 4 0,-4-6-6 0,0-16-4 16,0 32-9-16,0-15-8 15,-1 2-7-15,-4-2-6 0,1 2-23 0,0-1-42 16,-4-2-59-16,2 4-63 0,-6-4-67 0,0 2-105 0,-2-1-518 16,0 0-155-16</inkml:trace>
  <inkml:trace contextRef="#ctx0" brushRef="#br0" timeOffset="17909.91">1398 9709 2399 0,'0'0'-74'15,"0"0"13"-15,0 0 5 0,0 0 9 0,49-12 7 16,-49 12 17-16,25 0 2 0,-25 0 17 0,35 0 10 0,-16 3 10 16,-2-3 21-16,4 1 17 15,0 1 16-15,0 1 4 0,2-3-2 0,2 3 7 16,0-3-1-16,1 4-2 0,-1-4-10 16,2 2-5-16,0-2-9 15,-4 2 0-15,3-2-6 0,-1 0-4 0,0 0-10 16,-1 0-6-16,-1-2-7 0,-3 2-17 0,0-2-26 15,-20 2-24-15,34 0-29 0,-23-2-45 16,3 2-41-16,-14 0-103 0,15-2-463 0,-15 2 3 16</inkml:trace>
  <inkml:trace contextRef="#ctx0" brushRef="#br0" timeOffset="18230.02">1636 9854 2169 0,'0'0'-2'0,"-13"5"-1"0,13-5 14 16,0 0 34-16,0 0 19 15,-4 18 17-15,4-18 17 0,0 0 7 0,2 23 4 16,-2-23-2-16,0 21-5 16,0-21-12-16,2 28-26 0,-2-10 6 0,0 2 4 0,0 2-1 15,0-2-2 1,2 1 0-16,-2 0-4 0,0 5-4 0,0-2-5 0,4 2-8 15,-4 2-3-15,0-2-4 16,0 0-7-16,0-4-3 0,3 0-1 0,-6-3-5 0,6 0 0 16,-3-2-15-16,0-17-18 0,0 29-33 0,0-17-28 15,0-12-53-15,0 16-43 16,0-16-23-16,0 0-19 0,0 0-11 0,0 0-18 16,0 0-21-16,0 0-493 0,0 0-29 15</inkml:trace>
  <inkml:trace contextRef="#ctx0" brushRef="#br0" timeOffset="18660.13">1550 10064 2103 0,'-2'-19'-78'0,"0"1"40"0,2 18 13 0,-1-30 22 16,1 16-3-16,0 14 12 0,1-28 7 15,1 10 2-15,3 6 26 0,2-4-14 0,-1 1 14 16,0 3-6-16,2-1 9 16,1 2-2-16,2-1 23 0,-1 3-5 15,3-1-2-15,0 5-5 0,-13 5 6 0,25-10-6 16,-12 8 2-16,-13 2 1 0,25 4 0 0,-25-4-1 15,24 9-3-15,-12-1-5 16,1 1 2-16,-4 1 2 0,1 1-4 0,-3 2 3 0,1-1-1 16,-4-1 1-16,0 5 2 0,-4-16-2 0,3 23 3 15,-3-23 0-15,-7 25-4 16,3-12-1-16,-2-2-5 0,6-11-5 0,-19 22-2 0,12-13-5 16,-1-2-3-16,8-7-2 15,-17 14-6-15,8-6 1 0,9-8 1 0,-13 11 6 16,13-11 2-16,-11 8 4 15,11-8 5-15,0 0 7 0,-11 13 1 0,11-13 0 0,0 0 5 16,-7 13 7-16,7-13 1 0,0 0 1 16,0 0 3-16,9 25-3 0,-9-25-2 15,9 18-4-15,0-8 0 0,0 2-5 0,0 1 8 16,0 1-14-16,2-1-5 0,0 1-5 16,-4 0-2-16,4 0-2 0,-1 1-5 0,-2-2-8 15,1 0-9-15,-1 1-30 16,-2-5-39-16,-6-9-41 0,11 18-46 0,-7-9-46 15,0-4-60-15,-4-5-74 16,0 0-150-16,8 7-108 0,-8-7-248 0,0 0-167 16</inkml:trace>
  <inkml:trace contextRef="#ctx0" brushRef="#br0" timeOffset="18930.21">1960 10033 2382 0,'6'-23'-63'0,"-6"23"26"0,0 0 8 0,2-13-4 16,-2 13 16-16,0 0 6 0,0 0 6 0,0 0 26 0,0 0 19 16,0 0 23-16,0 0 22 15,0 0 15-15,0 0 19 0,0 0 2 0,0 0 8 16,-47 25-5-16,38-16-1 16,4 2-11-16,-3 3-8 0,0-1-8 15,2 1-5-15,0-1-9 0,6-13-6 0,-8 25-10 16,6-10-6-16,2-15-7 0,-2 26-8 0,2-12-12 15,0-14-25-15,0 23-31 16,0-23-35-16,4 19-42 0,-4-19-50 0,10 15-42 0,-4-9-36 16,-6-6-71-16,0 0-582 0,20 7-248 0</inkml:trace>
  <inkml:trace contextRef="#ctx0" brushRef="#br0" timeOffset="19240.22">2085 10045 2636 0,'0'0'-56'0,"0"0"14"16,0-18-2-16,0 18 11 0,0 0 18 0,0 0 12 16,0 0 30-16,-15-11 23 0,15 11 14 15,0 0 12-15,0 0 4 0,0 0-4 0,0 0-3 16,0 0 0-16,0 0-5 16,0 0-5-16,0 0-3 0,-26 29-9 0,26-29 2 0,0 0-5 15,0 0-6-15,28 29-6 16,-15-18-5-16,-1 0 1 0,0 0-6 0,6 4-5 15,-3-1 3-15,-1 1-1 16,-1 1-4-16,0 0 18 0,-3 2 13 0,-2-3 13 0,0 0 11 16,-2 0-2-16,-4 3 3 0,-2-4-8 0,0-14-7 15,-5 29-2-15,2-17-15 16,-5 1-14-16,8-13-35 0,-16 19-43 0,8-13-53 16,8-6-63-16,-15 10-52 0,6-9-66 15,9-1-136-15,0 0-477 0,-21-9-276 0</inkml:trace>
  <inkml:trace contextRef="#ctx0" brushRef="#br0" timeOffset="19480.27">2267 9997 2843 0,'16'-3'13'0,"-16"3"6"0,0 0-3 0,0 0 22 0,28 7 19 15,-28-7 16-15,12 11 18 16,-5-4 13-16,-7-7 12 0,15 23 2 0,-11-11 4 15,2 1-6-15,1 3-6 16,-3 1-6-16,0-2-10 0,-2 2-7 0,2 0-7 0,-4 1-9 16,0-18-10-16,0 34-4 0,-2-17-8 0,0-2-14 15,2-15-25-15,-6 26-29 16,2-14-33-16,4-12-45 0,-7 17-58 0,7-17-66 16,-6 12-67-16,6-12-140 0,0 0-539 15,-8 1-412-15</inkml:trace>
  <inkml:trace contextRef="#ctx0" brushRef="#br0" timeOffset="19799.93">2612 9654 2935 0,'0'0'-34'0,"0"0"29"16,0 0 23-16,0 0 19 0,0 0 24 0,18-8 19 0,-18 8 12 16,0 0 8-16,0 0-2 15,0 0-2-15,26 2-12 0,-26-2-5 0,0 0-7 16,29 2-8-16,-29-2-8 0,22 2-6 15,-22-2-8-15,24 0-12 0,-24 0-34 0,22 0-40 16,-22 0-45-16,24 0-53 0,-24 0-59 0,17-4-65 16,-17 4-126-16,12-6-469 15,-12 6-217-15</inkml:trace>
  <inkml:trace contextRef="#ctx0" brushRef="#br0" timeOffset="19960.34">2669 9538 2642 0,'-15'-10'22'0,"15"10"37"0,0 0 12 15,-10-11 7-15,10 11-12 0,0 0 2 16,0 0 6-16,0 0 1 0,0 0-4 0,21-25-9 16,-21 25-6-16,20-7-10 0,-4 3-26 0,-2 0-39 15,-14 4-50-15,34-6-55 16,-17 4-61-16,0-2-85 0,2 0-572 16,-5 2-181-16</inkml:trace>
  <inkml:trace contextRef="#ctx0" brushRef="#br0" timeOffset="20479.91">4058 8747 2536 0,'0'0'-22'0,"8"-14"22"16,-8 14 18-16,0 0 12 0,12-13 14 0,-12 13 17 15,0 0 17-15,11-10 3 0,-11 10 1 0,0 0-1 16,0 0 15-16,0 0 27 16,0 0 2-16,0 0 1 0,0 0-27 15,19 23-7-15,-19-23 6 0,0 30 0 0,0-12 5 16,0 1-4-16,2 3-3 0,-2 0-4 0,0 5-17 15,0 1-4-15,0-1-10 16,0 0-5-16,3 1-5 0,-3-1-7 0,2 0-4 16,0-4-7-16,-2 0-6 0,2-4-13 0,-2-2-21 0,0 1-35 15,0-18-37-15,2 25-46 16,0-13-45-16,-2-12-50 0,4 15-53 16,-4-15-95-16,6 7-118 0,-6-7-408 0,0 0-272 15</inkml:trace>
  <inkml:trace contextRef="#ctx0" brushRef="#br0" timeOffset="20800.28">4373 8893 2708 0,'0'0'-13'0,"10"-11"19"15,-10 11 4-15,0 0-4 0,9-11 3 0,-9 11 2 16,0 0 1-16,0 0 1 16,0 0 3-16,0 0 3 0,0 0 11 15,0 0 18-15,-57 11 23 0,44-5 14 0,-2-1 19 16,15-5 6-16,-29 12 1 0,13-7 5 15,2 3-1-15,2 0-5 0,12-8-3 16,-28 13-2-16,17-5-5 0,-1 0-6 0,1 0-4 16,0 1-11-16,11-9-5 0,-14 18-7 0,8-9 0 0,6-9-2 15,-10 19-6-15,10-19-1 16,-4 23-6-16,4-10-6 0,0-13-5 0,4 23-4 16,0-10-1-16,4 0-7 0,2 1-2 15,0-3-1-15,5 0-2 0,0 1-4 0,2-3-9 16,2-1-19-16,-2 0-24 15,-1-3-34-15,2 1-40 0,-1-2-43 0,-3 2-46 0,4 0-52 16,-8-5-64-16,-2 3-159 0,-8-4-130 16,16 4-265-16,-16-4-219 0</inkml:trace>
  <inkml:trace contextRef="#ctx0" brushRef="#br0" timeOffset="21340.05">3531 9722 2509 0,'0'0'-54'0,"0"0"42"0,0 0 1 0,0 0 13 0,0 0 4 16,0 0 6-16,44-19 0 16,-44 19 2-16,23-3 1 0,-23 3 1 0,26-3-1 0,-10 2 8 15,4-1 8-15,-2 0 20 16,6 0 2-16,-1 2 10 0,5-2 9 0,1 0 7 15,3 1 3-15,0-2-9 16,4 2-6-16,6-3-3 0,3 1 6 0,6 2 0 16,-3-3 0-16,9 0-7 0,3 3-1 0,-3-2-4 0,-7 1-1 15,1 1 6-15,-2 1 6 16,1-3 6-16,2 2-1 0,-4 1 0 0,1 0 3 16,-2 0 2-16,-1 0 3 15,-1 0-8-15,-1-2 0 0,-2 2-6 0,-5 0-4 0,-2 2-6 16,1-4-3-16,-4 4-5 15,0-2-10-15,-3 0-3 0,-3 0-3 0,0 1-2 16,-6 2-15-16,2-3 8 0,-3 1-5 0,-19-1-10 0,29 2-21 16,-29-2-36-16,23 3-43 15,-23-3-61-15,13 1-80 0,-13-1-103 0,0 0-184 16,0 0-107-16,0 0-252 16,0 0-244-16</inkml:trace>
  <inkml:trace contextRef="#ctx0" brushRef="#br0" timeOffset="21810.17">3905 10012 2597 0,'0'0'-56'0,"0"0"30"16,-27-3 23-16,27 3 18 0,0 0 9 0,0 0 16 15,0 0 6-15,0 0 15 0,0 0 18 16,0 0 6-16,0 0 2 0,0 0-3 0,0 0 4 16,0 0 4-16,63-6 5 15,-63 6-1-15,30-2 2 0,-11 0-10 0,-19 2-9 16,32 0-10-16,-16-2-5 0,-16 2-8 15,28 0-4-15,-28 0-13 0,25 0-19 0,-25 0-36 16,22 0-50-16,-22 0-57 0,14 4-63 0,-14-4-73 16,0 0-176-16,0 0-445 15,0 0-248-15</inkml:trace>
  <inkml:trace contextRef="#ctx0" brushRef="#br0" timeOffset="22030.18">3935 10085 2649 0,'-9'11'-65'0,"9"-11"14"16,0 0 8-16,0 0 28 0,0 0 28 0,9 26 29 0,-9-26 19 16,6 18 3-16,-2-7 8 0,-4-11-5 0,8 27 0 15,-6-11 1-15,3 0 12 0,-3 0 11 16,3 0-9-16,-3 1 1 0,-2 1-3 16,0-18-13-16,4 30-1 0,-4-12-10 15,0-18-7-15,2 26-6 0,-2-12-5 0,0-14-8 16,0 21-21-16,0-21-39 0,0 21-49 15,0-21-55-15,2 15-44 0,2-8-56 0,-4-7-104 16,0 0-495-16,2 10-166 0</inkml:trace>
  <inkml:trace contextRef="#ctx0" brushRef="#br0" timeOffset="22429.93">4229 10269 2365 0,'0'0'-55'16,"9"-10"32"-16,-9 10 18 0,0 0 18 0,0 0 11 0,10-10-10 16,-10 10 1-16,0 0 8 0,0 0 6 0,0 0 11 15,0 0-5-15,0 0 13 16,0 0 7-16,0 0 16 0,0 0 7 0,-40-4 9 0,40 4-3 16,0 0 0-16,0 0-12 15,-28 7-7-15,28-7-5 0,-13 6-8 0,13-6-1 16,0 0-8-16,-10 13-4 15,10-13 0-15,0 0-6 0,0 19-2 0,0-19-1 0,0 0-8 16,17 23-1-16,-6-14-2 0,-3 1 0 0,2 0-5 16,3-1-1-16,0 2-1 15,-2 2-5-15,1-2 4 0,-2-2 0 0,2 3 2 16,-4-3 1-16,-2 2 7 0,-6-11 5 16,9 19 17-16,-9-19 8 0,2 19-3 0,-2-19-3 15,0 0-3-15,-17 27-6 16,9-19-5-16,-4-1-1 0,12-7-3 0,-22 14-6 0,8-10-17 15,14-4-32-15,-20 5-41 16,20-5-55-16,-21 2-45 0,10-4-48 0,11 2-61 16,0 0-115-16,-23-13-469 0,19 7-218 0</inkml:trace>
  <inkml:trace contextRef="#ctx0" brushRef="#br0" timeOffset="22650.33">4449 10353 2596 0,'23'0'61'0,"-23"0"25"0,19 0-4 15,-19 0-8-15,22 2 5 0,-22-2 18 0,25 0 18 0,-25 0 0 16,27 2-9-16,-14 0-13 16,-13-2-10-16,30 0-11 0,-16 2-7 0,-14-2-7 15,30 0-10-15,-15 0-18 16,-15 0-33-16,25-2-42 0,-25 2-50 0,24-2-72 0,-16-2-55 15,-8 4-89-15,15-7-603 16,-15 7-311-16</inkml:trace>
  <inkml:trace contextRef="#ctx0" brushRef="#br0" timeOffset="22870.2">4672 10256 2835 0,'0'0'-18'0,"0"0"14"0,0 0 11 0,0 0 24 0,0 0 23 16,0 0 27-16,0 0 25 15,0 0 6-15,0 0 5 0,-12 29 0 0,12-29-2 16,0 19-4-16,0-19-6 0,0 22-9 0,0-22-10 16,0 23-12-16,0-23-8 15,2 23-5-15,-2-23-8 0,0 22-3 0,0-22-15 0,0 18-14 16,0-18-33-16,2 17-39 16,-2-17-50-16,0 0-53 0,0 20-40 0,3-15-43 15,-3-5-73-15,0 0-664 16,0 0-426-16</inkml:trace>
  <inkml:trace contextRef="#ctx0" brushRef="#br0" timeOffset="23120.02">4890 10132 3057 0,'10'-6'33'16,"-10"6"21"-16,0 0 10 0,0 0 27 15,0 0 17-15,0 0 19 0,23 20 12 0,-19-9 6 16,0 3-3-16,-4-14-3 16,7 30-8-16,-3-12-9 0,-1 0-14 0,1 3-9 15,-4-2-12-15,4 1-7 0,-2 0-9 0,0-1-13 0,0 0-18 16,-2-2-31-16,0-17-39 16,0 31-51-16,0-20-64 0,-2 2-75 0,0-3-81 15,-4-1-149-15,6-9-134 0,-15 16-350 16,4-9-347-16</inkml:trace>
  <inkml:trace contextRef="#ctx0" brushRef="#br0" timeOffset="24140.14">3749 10026 2686 0,'0'0'-136'15,"0"0"30"-15,0 0 21 0,0 0 16 0,0 0 8 16,0 0 18-16,0 0 7 0,0 0 26 15,0 0 4-15,0 0 20 0,0 0 19 0,0 0 0 16,0 0 9-16,0 0 7 0,0 0 2 0,0 0-4 16,0 0 14-16,55-8-20 15,-41 6 1-15,-14 2 1 0,30-2-3 0,-11 0-3 0,-2 0-2 16,-17 2-7-16,33-3 4 16,-15 0-7-16,-2 3-3 0,-16 0-8 0,28-3-7 15,-28 3-7-15,23-4-17 16,-23 4-32-16,20-2-45 0,-20 2-37 15,0 0-67-15,14-5-161 0,-14 5-270 0,0 0 154 16</inkml:trace>
  <inkml:trace contextRef="#ctx0" brushRef="#br0" timeOffset="24490.23">3915 10049 1814 0,'0'0'-15'0,"0"0"25"0,0 0-14 0,0 0 14 0,0 0 5 15,0 0 13-15,0 0-9 16,0 0 15-16,0 0-3 0,0 0 12 0,0 0 5 0,0 0 1 15,20 20 5-15,-20-20 8 16,0 0 18-16,0 0 16 0,0 0 15 0,-9 21 4 16,9-21-4-16,0 0-3 0,-2 27-3 0,2-27-13 15,-2 22-11-15,2-22-5 0,-2 23-11 16,2-9-5-16,0-14-14 0,-3 23-20 16,3-23-52-16,0 24-61 0,0-14-76 15,0-10-119-15,-2 17-579 0,-2-8-212 0</inkml:trace>
  <inkml:trace contextRef="#ctx0" brushRef="#br0" timeOffset="33619.83">4828 8736 2379 0,'0'0'-170'0,"0"0"19"0,0 0 14 16,0 0 12-16,0 0 6 0,0 0-3 0,0 0-5 15,0 0-31-15,0 0-256 16,0 0 131-16</inkml:trace>
  <inkml:trace contextRef="#ctx0" brushRef="#br0" timeOffset="34449.9">4828 8736 1137 0,'0'0'-21'0,"0"0"16"16,0 0 10-16,0 0 9 0,0 0 4 15,0 0 11-15,0 0 12 0,0 0 14 16,0 0 14-16,0 0 12 0,0 0 24 0,0 0 4 0,0 0 12 16,0 0 3-16,0 0 9 15,0 0 6-15,0 0 0 0,0 0-15 0,0 0-11 16,0 0-13-16,0 0-4 0,0 0-13 16,0 0-8-16,0 0-10 0,26-7-4 0,-12 3-9 15,1-1-4-15,2 0-5 16,2-1-7-16,2 0 1 0,2-2-5 0,3 0 1 0,-1 3 1 15,1-3-6-15,2 1-1 16,-6 0-4-16,4-2-3 0,-1 4 0 0,1 0-4 16,-1-1-1-16,0 0 0 0,-1 0-1 0,-3 2-5 15,3-1 0-15,-6 1 2 0,3 0-3 16,-4 1-3-16,0-1 0 0,1 0 2 0,-4 0-2 16,-14 4-3-16,23-5 4 15,-23 5-2-15,19-5-6 0,-19 5 8 0,19-3-6 16,-19 3 0-16,16-4-4 0,-16 4-6 15,0 0 4-15,16-6-6 0,-16 6 3 16,0 0-6-16,0 0 0 0,17-4 0 0,-17 4-1 0,0 0-2 16,0 0-9-16,0 0 2 15,0 0-3-15,0 0-1 0,0 0 0 0,0 0-5 16,0 0-3-16,0 0-10 0,0 0-11 16,0 0 0-16,0 0-4 0,0 0 3 0,0 0 10 15,0 0 9-15,-55-4-3 16,55 4 7-16,-21 0-9 0,21 0 13 0,0 0 13 0,-30 1-9 15,30-1 7 1,0 0 6-16,-24 0 7 0,24 0 19 0,0 0-8 0,-18 0 15 16,18 0 9-16,0 0 5 0,0 0 1 0,0 0 8 15,-21 0-5-15,21 0 5 0,0 0-3 16,0 0 2-16,0 0-1 0,0 0-3 0,0 0-3 16,0 0-1-16,0 0-3 15,0 0-3-15,0 0-1 0,0 0-1 0,0 0-8 16,0 0 3-16,0 0 1 0,0 0 0 15,55-10-6-15,-55 10 1 0,0 0-2 16,23-4-1-16,-23 4-2 0,0 0-2 0,23-2-3 0,-23 2 7 16,19 0-4-16,-19 0-3 15,0 0 3-15,26-2-2 0,-26 2-4 0,0 0-1 16,21 0 3-16,-21 0 5 0,0 0-6 16,0 0 5-16,23 0 1 0,-23 0 7 0,0 0 7 15,0 0 17-15,15 6 8 16,-15-6 10-16,0 0-5 0,0 0-5 0,-2 19-6 0,2-19-2 15,0 0-7-15,0 0 0 16,-17 27-9-16,17-27-10 0,-10 17-24 0,3-10-31 16,7-7-37-16,-13 16-40 0,13-16-38 0,-10 15-51 15,10-15-80-15,-6 10-621 16,6-10-301-16</inkml:trace>
  <inkml:trace contextRef="#ctx0" brushRef="#br0" timeOffset="35690.05">8368 8036 2615 0,'0'0'-119'0,"0"0"20"0,0 0 20 16,0 0 12-16,0 0 21 0,0 0 22 15,0 0 37-15,0 0 30 0,0 0 31 16,0 0 15-16,0 0 19 0,0 0 5 0,0 0 11 0,-24 50-6 16,18-35-2-16,2 2-9 15,-5 4-4-15,0-2-10 0,1 2-12 0,2 0-6 0,-1 1-9 16,-1 0-6-16,2-3-4 16,3-3-9-16,-1 1-6 0,0 0-4 0,-1-5 0 15,5-12-9-15,-4 26-3 16,4-26-1-16,-4 19-4 0,4-19-4 0,0 0 3 0,4 17-3 15,-4-17-1-15,0 0-4 16,0 0-1-16,0 0-1 0,0 0-2 0,0 0-1 16,0 0 3-16,0 0 1 0,36-36 3 0,-34 23 1 0,-2 13 6 15,7-22 2 1,-7 22 6-16,2-23 2 0,-2 23-2 0,0-22-5 0,0 22-1 16,-6-20-2-16,6 20-5 15,-13-16 0-15,13 16 0 0,-17-13-1 0,17 13 2 16,-19-7-5-16,7 3 8 15,12 4-3-15,-26-1 8 0,26 1 2 0,-26 4 2 0,11 1 2 16,1 1 1-16,-2-2-4 0,2 5-3 0,0 2-1 16,0-1-1-16,2 3-1 15,1 1-2-15,1-1-5 0,-1 4 4 0,2 0-3 16,1 1 2-16,0-1 2 0,2 1 3 16,-1-4-2-16,0 3 1 0,1 1-4 0,0-3 2 15,0-2 0-15,-1 2 4 0,-1-1-3 16,0-2-1-16,-4 2-4 0,0-3-1 15,-2 3-7-15,-2-3-12 0,-2 2-22 16,0-2-27-16,-3-3-46 0,3 2-45 0,0-2-69 16,2 0-59-16,-2-3-106 0,1 1-180 0,5-2-393 15,2 0-384-15</inkml:trace>
  <inkml:trace contextRef="#ctx0" brushRef="#br0" timeOffset="35939.9">8399 8627 2863 0,'23'4'69'0,"-23"-4"50"15,0 0-5-15,19 2-11 16,-19-2-7-16,0 0-14 0,0 0-8 0,20 0-7 0,-20 0-5 15,0 0-7-15,0 0-4 16,0 0-7-16,0 0-15 0,0 0-32 0,0 0-46 16,0 0-66-16,0 0-53 0,14-2-94 0,-14 2-195 0,0 0-393 15,0 0-196-15</inkml:trace>
  <inkml:trace contextRef="#ctx0" brushRef="#br0" timeOffset="36339.74">7922 8292 2449 0,'-8'-21'-78'0,"8"21"18"15,0 0 11-15,-2-16 20 16,2 16 1-16,0 0 6 0,0 0 0 0,0 0 12 0,0 0 4 15,0 0-2-15,12-19 19 16,-12 19 3-16,0 0 16 0,0 0 1 0,0 0 5 16,0 0 3-16,0 0 39 0,0 0-14 0,26 28 4 0,-26-28 5 15,0 0 3-15,0 0 9 16,0 0-1-16,-14 33 4 0,14-33 7 0,-16 9 8 16,16-9 5-16,-20 10 2 15,9-6 3-15,11-4 1 0,-26 5 0 0,26-5 5 0,-22 4 3 16,22-4-7-16,-20-1-3 15,20 1-16-15,0 0-12 0,-23-10-17 0,23 10 2 16,-9-13-10-16,9 13-7 0,0-17-16 0,0 17-23 16,0 0-29-16,11-25-39 0,-11 25-47 15,11-15-56-15,-11 15-55 0,14-12-68 16,-14 12-130-16,6-11-162 0,-6 11-287 16,6-8-208-16</inkml:trace>
  <inkml:trace contextRef="#ctx0" brushRef="#br0" timeOffset="36820.15">6492 8051 2584 0,'0'0'-22'16,"0"0"16"-16,0 0-6 0,0 0 6 0,0 0 13 0,0 0 22 16,0 0 37-16,0 0 5 15,0 0 5-15,0 0-4 0,0 0-10 0,4 50-1 16,-4-50-5-16,0 37-5 15,2-20-7-15,0 5-5 0,0-3 0 0,0 2-8 16,2-2 3-16,-2-1-7 0,0-1-20 0,3 0-31 0,0-2-60 16,-5-15-59-16,6 25-63 15,-6-25-127-15,2 17-449 0,0-11-78 0</inkml:trace>
  <inkml:trace contextRef="#ctx0" brushRef="#br0" timeOffset="37200.22">6346 8179 2228 0,'-9'-21'-69'0,"9"21"25"16,-4-19 5-16,4 19 5 0,0 0 18 0,6-26 15 15,-6 26-4-15,11-18 16 16,-3 9 13-16,3-1 17 0,-1 1 7 0,6-1-5 16,-4 3 13-16,5-1-11 15,0 1 8-15,2 1 0 0,0 0 9 0,4 0-3 0,-1 3 1 16,-1-2-6-16,2 4 0 15,-2-1-8-15,3 2-3 0,-4 2-6 0,2-1-1 16,-3 4-10-16,-1 0 5 0,-2 0-4 0,0 6-7 0,2 0 10 16,-4 0-6-16,1 3 4 15,-2-2-4-15,-4 2 11 0,-1 2 12 0,-4-1 11 16,2 0 3-16,-4 0 4 16,0 1 6-16,-2-16 11 0,-2 30-5 15,-2-15 2-15,4-15-7 0,-8 27-7 16,0-14-4-16,1 0-5 0,-2-3-10 0,-1 1-3 0,-1-1-2 15,-1 0-6-15,1-3-3 16,-2 1-9-16,13-8-7 0,-25 10-21 0,14-7-31 16,11-3-33-16,-21 5-39 0,21-5-46 0,-17 0-35 0,17 0-37 15,0 0-49-15,0 0-104 16,-19-13-446-16,15 8-151 0</inkml:trace>
  <inkml:trace contextRef="#ctx0" brushRef="#br0" timeOffset="37680.12">7163 7951 2394 0,'4'-14'-61'0,"-4"14"16"16,0 0 10-16,0 0 11 0,0 0 7 0,0 0 17 15,0 0 22-15,-13-20 20 0,13 20 9 16,0 0 7-16,0 0 6 0,-28 2 14 16,28-2 4-16,-22 10 7 0,9-2 10 15,0 2-2-15,0 1-2 0,1 1 3 0,-3 4-2 16,2-2-14-16,-1 3-2 15,2 1-7-15,0-2-2 0,2 1-10 0,1-2-2 16,3 3-6-16,-1-2-2 0,3-1 0 0,2 0 3 0,2-15 0 16,2 28-2-16,0-14-1 15,5 0-3-15,-1-3-1 0,2 0 3 0,3-1 1 16,-1-3 2-16,2 2-1 0,-12-9-4 16,24 12-3-16,-11-6-2 0,-2-3-6 0,-11-3-2 15,23 6-3-15,-10-5-4 16,-13-1-3-16,23 0-6 0,-23 0-1 0,26-1-5 0,-26 1-14 15,21-6-20-15,-21 6-28 16,19-9-34-16,-19 9-46 0,15-9-55 0,-9 4-68 16,-6 5-116-16,8-11-212 0,-8 11-317 0,6-9-280 15</inkml:trace>
  <inkml:trace contextRef="#ctx0" brushRef="#br0" timeOffset="39610.01">4074 10762 2603 0,'0'0'-106'16,"0"0"35"-16,11-7 22 15,-11 7 14-15,0 0 37 0,0 0 30 0,0 0 15 16,0 0 20-16,0 0 15 0,0 0 1 0,0 0 1 0,0 0-11 16,0 0-7-16,0 0-6 15,0 0-3-15,0 0-9 0,0 0-5 0,0 0-10 0,19 25 3 16,-19-25-1-16,4 14-6 16,-4-14-5-16,5 14 0 0,-5-14-9 0,6 18 0 15,0-9-1-15,-6-9 0 16,10 21-6-16,0-9-4 0,-2-2 0 0,2 2-4 0,-2-1 6 15,6 1-2-15,0-2 1 16,1 0-1-16,2 1-7 0,4 0 7 0,1 1-8 16,1-4 6-16,0 1-2 0,4-2 0 0,3 1-3 15,4 0 3-15,1-1-1 0,-3-3 2 16,7 1 2-16,-3-2-2 0,6 0 0 0,-1-1-2 16,3 0 1-16,0 2 5 15,1-4 0-15,3 2 7 0,1-2 0 0,0-2-3 16,-1 2 2-16,3-2-1 0,-5 0-3 15,4 0 1-15,-2 0-7 0,-1 2-5 0,0-2-4 16,-3 1 2-16,-4 1-8 0,-1-3 0 0,-6 3 3 16,1-1-2-16,-2 1-1 15,-3 0 5-15,-1 0 1 0,-5-2-1 0,-2 2 4 16,1 0 6-16,-22 0 9 0,31-2 5 16,-16 0 6-16,-15 2 1 0,23-2-1 0,-23 2-2 15,18-6-7-15,-18 6 0 16,0 0 0-16,12-11 0 0,-12 11-5 0,0 0 1 0,6-13 0 15,-6 13-1-15,0 0 0 16,0 0-4-16,0-17 7 0,0 17-6 0,0 0 2 16,0 0 9-16,0 0 0 0,0 0 10 0,-4-23 2 0,4 23 3 15,0 0 0-15,0 0 1 16,0 0-1-16,0 0-3 0,0 0-5 0,4-18-4 16,-4 18 3-16,0 0-2 15,0 0 2-15,17-3-5 0,-17 3-2 0,0 0 1 16,0 0-2-16,0 0 2 15,0 0 0-15,34 13 2 0,-34-13 2 0,0 0 5 0,12 11 9 16,-12-11 3-16,5 11-1 0,-5-11 1 0,0 0-5 16,0 0-5-16,0 0-1 0,0 0-7 15,-19 26-6-15,19-26-17 0,-13 7-36 16,13-7-41-16,0 0-53 0,-15 8-51 16,15-8-42-16,0 0-70 0,0 0-114 0,-17 2-468 15,17-2-248-15</inkml:trace>
  <inkml:trace contextRef="#ctx0" brushRef="#br0" timeOffset="41700.37">8738 10953 2547 0,'0'0'-98'0,"0"0"11"16,0 0 16-16,0 0 23 0,0 0 13 15,0 0 10-15,0 0 11 0,0 0 10 0,0 0 9 16,0 0 12-16,0 0-15 0,0 0 4 0,0 0-12 16,0 0 8-16,0 0 15 15,0 0 0-15,0 0 5 0,0 0 22 0,0 0 3 16,0 0 21-16,0 0 7 0,0 0 15 15,0 0 10-15,0 0 1 0,0 0-1 0,0 0-4 16,0 0-9-16,0 0-9 16,0 0-7-16,0 0-2 0,0 0 2 0,0 0-3 15,0 0 4-15,0 0-2 0,0 0-4 0,0 0 3 0,0 0-6 16,0 0-6-16,0 0-3 16,0 0-5-16,0 0-1 0,0 0-9 0,0 0-1 15,0 0-1-15,0 0-1 16,0 0-3-16,0 0 0 0,0 0 3 0,0 0 2 0,0 0-2 15,-11 33-3 1,11-33 3-16,0 0-8 0,0 0-1 0,-11 11-2 0,11-11-1 16,0 0-3-16,-10 11 3 0,10-11-6 0,0 0-5 15,0 0 1-15,-11 12-2 0,11-12 1 16,0 0 0-16,0 0-4 0,-10 7-1 0,10-7 0 16,0 0-2-16,0 0 4 15,0 0 0-15,0 0 2 0,0 0-3 0,-11 10-2 16,11-10 1-16,0 0-3 0,0 0 3 15,0 0 1-15,0 0-6 0,0 0 1 0,0 0 1 16,0 0-1-16,0 0-1 16,0 0 0-16,0 0-2 0,-23-2 0 0,23 2 0 15,0 0 2-15,0 0-1 0,0 0 3 0,0 0 2 16,0 0 2-16,0 0 0 0,-17-15 0 16,17 15-2-16,0 0 1 0,0 0-5 0,0 0 4 15,-9-15-4-15,9 15 1 16,0 0 2-16,0 0-3 0,-4-18 2 0,4 18-2 0,0 0 3 15,-2-19-6-15,2 19 4 16,0 0-4-16,8-21-14 0,-8 21-13 0,9-17-15 16,-9 17-31-16,11-19-42 0,-7 9-66 15,-4 10-51-15,10-18-83 0,-4 8-174 0,-3-1-91 16,-3 11-265-16,7-20-188 0</inkml:trace>
  <inkml:trace contextRef="#ctx0" brushRef="#br0" timeOffset="41899.83">8721 10635 2746 0,'13'-8'136'0,"-13"8"-4"0,12-7-20 16,-4 3-19-16,-8 4-13 0,20-6-7 0,-10 3-10 15,-10 3-12-15,17-8-42 16,-17 8-44-16,17-9-53 0,-13 5-36 0,-4 4-56 0,7-10-62 15,-7 10-168-15,0 0-342 16,-2-15-34-16</inkml:trace>
  <inkml:trace contextRef="#ctx0" brushRef="#br0" timeOffset="42000.11">8718 10513 2322 0,'0'0'124'0,"0"0"20"16,0 0-21-16,0 0-40 15,-16-6-53-15,16 6-66 0,0 0-59 16,0 0-56-16,0 0-131 0,0 0-427 0,0 0 34 15</inkml:trace>
  <inkml:trace contextRef="#ctx0" brushRef="#br0" timeOffset="42472.92">8483 11035 2071 0,'13'15'-41'0,"-13"-15"6"0,0 0 2 15,5 14 11-15,-5-14 12 0,0 0-3 0,2 14 15 16,-2-14 11-16,0 0 13 0,0 0 1 0,-17 14-5 16,17-14 13-16,0 0 5 15,-19 8-1-15,19-8-6 0,-18 1-3 0,18-1 0 0,0 0-5 16,0 0 1-16,-27-5 24 15,27 5 11-15,0 0 26 0,-19-7 21 0,19 7-2 16,0 0-8-16,-17-8-7 0,17 8-11 0,0 0-10 0,0 0-3 16,-16-6-8-1,16 6-8-15,0 0 1 0,0 0 0 0,-26 3-4 0,26-3-2 16,-17 7-2-16,17-7-5 16,-25 7-4-16,10-3 3 0,0 1 4 0,-4-1 9 15,-1 1 7-15,0-2 8 0,-6 3 11 16,1-2 17-16,-3 2 7 0,1-3 13 0,-3 1 0 15,0-1-1-15,1 1-6 16,-1-1-5-16,2-2-16 0,4-1-4 0,0 3-14 0,1-3-9 16,1 0-6-16,22 0-29 0,-36-4-26 0,22 1-32 15,1 0-41-15,13 3-62 16,-15-7-76-16,15 7-92 0,-6-8-203 0,6 8-100 0,0 0-321 16,0 0-340-16</inkml:trace>
  <inkml:trace contextRef="#ctx0" brushRef="#br0" timeOffset="42670.26">8126 11371 2859 0,'4'23'85'16,"-4"-23"33"-16,0 0-19 0,0 0-26 0,6 11-42 0,-6-11-36 15,0 0-40-15,0 0-41 16,12 0-46-16,-12 0-53 0,0 0-128 0,0 0-463 16,0 0-69-16</inkml:trace>
  <inkml:trace contextRef="#ctx0" brushRef="#br0" timeOffset="42889.96">7851 10771 2548 0,'8'-12'107'0,"-8"12"-14"16,15-10-28-16,-15 10-17 16,19-7-25-16,-4 4-6 0,-15 3-22 0,30-9-29 15,-16 5-34-15,1 1-46 16,-15 3-24-16,21-6-27 0,-21 6-61 0,19-7-451 0,-13 4 81 15</inkml:trace>
  <inkml:trace contextRef="#ctx0" brushRef="#br0" timeOffset="43129.82">7679 10978 2061 0,'-10'21'0'0,"6"-10"15"0,-5 1-6 0,9-12 26 0,-15 23 25 16,7-10 22-16,-2-2 29 15,-2 3 18-15,2-3 12 0,-3 0-4 0,3 1-6 0,-3-3-15 16,2 1-14-16,1 0-12 16,0-3-12-16,10-7-18 0,-16 14-39 0,16-14-55 15,-12 11-73-15,8-7-79 16,4-4-148-16,-13 4-501 0,13-4-169 0</inkml:trace>
  <inkml:trace contextRef="#ctx0" brushRef="#br0" timeOffset="43273.28">7495 10905 2551 0,'7'-16'67'0,"-7"16"26"0,6-12-14 0,-6 12-39 16,6-13-58-16,-6 13-61 15,10-10-39-15,-10 10-65 0,0 0-188 0,10-13-281 0,-10 13 121 16</inkml:trace>
  <inkml:trace contextRef="#ctx0" brushRef="#br0" timeOffset="43549.96">7356 10963 1862 0,'0'0'-47'0,"0"17"14"0,0-17 6 15,0 0 8-15,0 25 24 16,0-25 18-16,0 0 28 0,0 21 30 0,0-21 33 16,-5 13 21-16,5-13 15 0,-9 11 7 0,9-11-1 15,-12 10-2-15,12-10-2 0,-12 5-8 16,12-5-2-16,0 0 1 0,-24 3-4 16,24-3-7-16,0 0-6 0,0 0-7 15,-25-12-7-15,25 12-12 0,-9-13-8 0,9 13-12 16,-4-17-7-16,4 17-14 15,0-21-15-15,0 21-30 0,0 0-37 0,6-33-49 0,-1 24-66 16,-5 9-59-16,6-17-76 0,-6 17-174 0,4-16-535 16,-2 9-441-16</inkml:trace>
  <inkml:trace contextRef="#ctx0" brushRef="#br0" timeOffset="43989.87">7120 10755 2962 0,'6'-19'-60'15,"-6"19"50"-15,0 0 22 0,7-13 10 0,-7 13 14 16,0 0 14-16,11-10 9 0,-11 10 2 0,0 0-3 16,0 0-6-16,0 0-2 15,12-9 2-15,-12 9-8 0,0 0 0 0,0 0-5 16,0 0-2-16,0 0-5 15,0 0-6-15,0 0-1 0,0 0 7 0,0 0 7 0,0 0 15 16,-40 29 2-16,28-22 2 0,12-7 0 0,-24 9-6 16,11 0-3-16,-1-5-7 15,1 2-2-15,13-6-1 0,-23 18-2 0,15-10 4 16,-2 1 1-16,10-9-4 0,-10 17-2 16,6-8-2-16,4-9-4 0,0 0-1 0,0 23-1 15,0-23-3-15,10 12-1 16,-10-12-4-16,20 5 0 0,-20-5-1 0,27 0-2 0,-8-1-2 15,4-3 5-15,3-2-1 16,2-2 3-16,3-3-4 0,3-2-2 0,-2-3 1 16,-3 0-2-16,5-3-5 0,-6-1-4 0,2 1-2 15,-3 0-9-15,1-2-10 0,-6 2-13 16,2 0-30-16,-7 2-34 0,2-1-60 0,-4 3-64 16,-3-3-89-16,-4 3-199 15,-2-1-78-15,-2 1-264 0,-4 15-185 0</inkml:trace>
  <inkml:trace contextRef="#ctx0" brushRef="#br0" timeOffset="44180.14">6951 10235 2836 0,'0'0'221'0,"0"0"-2"15,0 0-41-15,2-13-56 16,-2 13-54-16,0 0-36 0,0 0-51 0,0 0-67 16,0 0-70-16,0 0-113 0,11-13-225 0,-11 13-323 15,0 0-140-15</inkml:trace>
  <inkml:trace contextRef="#ctx0" brushRef="#br0" timeOffset="48260.23">2861 14385 1642 0,'0'0'389'0,"0"0"-124"0,0 0-77 0,0 0-35 0,0 0 3 16,0 0-5 0,0 0-3-16,0 0-9 0,0 0 5 0,0 0 1 0,0 0-8 15,0 0-8-15,0 0-3 16,-25 0-6-16,25 0 3 0,0 0-5 0,0 0-4 15,0 0-11-15,0 0 6 0,0 0-10 16,0 0-2-16,0 0-23 0,0 0-11 0,0 0-8 16,0 0-8-16,-28-3-5 0,28 3 0 15,-6-15-10-15,6 15-2 0,-4-17-1 16,4 17-5-16,-6-24-1 0,4 10-8 0,2 14-12 0,0-24-15 16,0 24-23-16,0-22-28 15,0 22-51-15,2-22-77 0,0 14-75 0,-2 8-141 16,0 0-199-16,0-13-25 15,0 13-266-15,0 0-277 0</inkml:trace>
  <inkml:trace contextRef="#ctx0" brushRef="#br0" timeOffset="48430.23">2764 14567 2745 0,'11'8'3'0,"-11"-8"2"0,15 6-2 15,-15-6 0-15,20 1 0 16,-20-1 7-16,24-1-15 0,-24 1-27 0,27-2-42 0,-14 2-43 16,-2-4-76-16,-11 4-167 0,23-4-271 0,-23 4 149 15</inkml:trace>
  <inkml:trace contextRef="#ctx0" brushRef="#br0" timeOffset="48589.94">2848 14718 1880 0,'0'0'111'0,"-6"12"12"0,6-12-14 16,0 0-41-16,0 0-44 15,0 0-35-15,0 0-39 0,0 0-56 0,-2 17-97 16,2-17-415-16,0 0 169 16</inkml:trace>
  <inkml:trace contextRef="#ctx0" brushRef="#br0" timeOffset="49689.98">2673 14011 1778 0,'0'0'-27'16,"0"0"1"-16,0 0 8 15,0 0 6-15,-8-15-1 0,8 15 1 0,0 0 2 0,0 0-1 16,0 0 2-16,0 0-6 0,0 0 2 0,0 0 6 16,0 0-6-16,0 0 21 15,-41 15 6-15,41-15 1 0,0 0 16 0,0 0 16 0,-18 7 12 16,18-7 0-16,0 0-4 16,-14 7-3-16,14-7 1 0,0 0-13 0,-16 12-5 15,16-12-4-15,-13 14 3 16,13-14-14-16,-17 15-3 0,8-6 5 0,1 2-8 15,8-11-1-15,-18 15 2 0,8-8-5 16,10-7-3-16,-14 12 4 0,14-12-6 0,-18 10 3 16,18-10 9-16,-12 3-11 0,12-3 9 0,0 0-5 15,0 0-6-15,-23-2 1 16,23 2-2-16,0 0 1 0,0 0 1 0,-18-15 0 0,18 15 10 16,0 0 6-16,-10-11 13 15,10 11-17-15,0 0-1 0,0 0-8 0,-10-10-2 16,10 10 3-16,0 0-4 15,0 0 4-15,0 0-2 0,0 0 2 0,0 0-1 0,-28 0-1 16,28 0 2-16,0 0 0 0,0 0 11 0,0 0 4 16,-21 0 14-16,21 0 4 15,0 0-4-15,0 0-16 0,0 0 13 0,0 0-10 16,-21-5 4-16,21 5-9 16,0 0-1-16,0 0-9 0,-15-10 4 0,15 10-1 15,0 0 0-15,-14-11-3 0,14 11 0 16,0 0 2-16,-18-7-8 0,18 7 3 0,-17-1-1 15,17 1-5-15,0 0 6 16,-27 4 6-16,27-4-12 0,-21 4 4 0,4 2-4 0,17-6-1 16,-23 12-1-16,8-6 1 0,2 2-3 15,-1-1 6-15,14-7-15 0,-20 17 0 16,11-9-4-16,9-8-7 0,-14 14-1 0,14-14-14 16,-13 11 4-16,13-11-3 0,-4 14 0 15,4-14-19-15,0 0-6 0,0 0 4 0,0 0 4 16,17 27 7-16,-7-19 0 15,3 0 9-15,2 0 6 0,0-1 7 0,-1 0-3 16,0 1 8-16,2-2-1 0,-2 2 14 0,0-1 4 0,-4 0-3 16,-10-7 11-1,19 9 21-15,-10-3 3 0,-9-6 8 0,10 11 6 0,-10-11 5 16,0 0 0-16,-2 23-3 16,2-23-4-16,-8 19 3 0,8-19 1 0,-13 22-4 0,4-10 0 15,-1 2-6-15,0-1-1 16,0-2-7-16,0 3 1 0,2 2-10 0,-4-5 10 15,3 4-8-15,0 0 7 16,1 0 3-16,-1 1-1 0,1 0 1 0,2 0 2 16,2 0-2-16,-4 2-1 0,4-3-8 0,0 2 3 0,0 0-6 15,0 0 6-15,0 1-9 16,4-1 3-16,0-17-2 0,-2 29 6 0,4-14 6 16,-2-15-2-16,8 27-3 15,-4-16 5-15,4 1 3 0,2-2-6 0,-10-10 3 16,18 18 5-16,-7-11 2 0,2 0 3 15,0 1 3-15,1-1 5 0,2-3 6 0,-2 2 7 16,3-4 8-16,0 3 4 0,2-4 5 0,-3 1 0 16,6 0 3-16,-3-2-4 15,0 0-1-15,2-2 1 0,1 2-3 0,-2-2 6 0,1 1-6 16,3-4 14-16,-3 4 6 16,2-6-3-16,-1 4 1 0,-1-2-26 0,2 1-3 15,2-3-7-15,-3 3-6 0,-4-2-3 16,4 0-5-16,-3 0-3 0,0-1-2 0,-2 1-14 15,1 0-11-15,0 2-22 16,-3-1-19-16,-1-2-29 0,2 0-40 0,-4 0-50 16,-12 7-61-16,24-13-53 0,-14 3-87 0,-2 3-167 15,-2-3-83-15,-3 1-324 0,-3 9-333 16</inkml:trace>
  <inkml:trace contextRef="#ctx0" brushRef="#br0" timeOffset="50050.13">2200 13417 3028 0,'0'0'114'16,"0"0"11"-16,0 0 6 0,0 0 11 15,4-19 9-15,-4 19-7 0,0 0-14 0,0 0-14 16,0 0-11-16,0 0-16 15,0 0-18-15,0 0-30 0,0 0-44 16,0 0-59-16,0 0-69 0,0 0-75 0,0 0-90 16,0 0-178-16,-10-12-491 0,10 12-407 0</inkml:trace>
  <inkml:trace contextRef="#ctx0" brushRef="#br0" timeOffset="54985.98">1560 14454 2875 0,'0'0'-37'0,"0"0"74"0,0 0 50 0,0-22 33 0,0 22 35 16,0 0 24-16,0 0 12 0,-2-20-2 16,2 20-9-16,0 0-18 0,0 0-12 15,2-22-9-15,-2 22-31 0,0 0-7 0,0 0-2 16,2-19-16-16,-2 19 0 0,0 0-12 16,2-15-3-16,-2 15-5 0,0 0-13 0,2-21-2 15,-2 21-9-15,4-19-3 16,-4 19-7-16,3-23-4 0,-3 23-7 0,4-27 2 15,-1 12-4-15,-1 0-4 16,3 0-4-16,0-1 0 0,-1 0 0 0,-4 16 0 0,10-30-2 16,-6 15 3-16,1 4-2 0,-5 11-6 0,10-22-4 15,-10 22 1-15,9-18 2 16,-9 18 1-16,10-7 0 0,-10 7 3 0,0 0-6 16,0 0 4-16,0 0-2 0,0 0-1 15,25 26-2-15,-25-26 6 0,5 21 5 0,-5-21 0 16,0 21-5-16,0-21 5 15,-5 23-3-15,5-23 7 0,-8 19 1 0,8-19 2 0,-10 19-6 16,1-9 5-16,9-10-5 0,-21 12 2 16,10-5-5-16,11-7 2 0,-25 7-5 15,10-5 1-15,15-2-2 0,-33 4 6 0,17-2-7 0,16-2-1 16,-30 2 0-16,16-1 4 16,-1 3-4-16,15-4 3 0,-33 10-5 0,20-4 6 15,-5 1 0-15,6 3 3 16,-2 2 1-16,-1-1 2 0,2 2 6 0,-1 2-2 15,4 2-3-15,0 1-1 16,-1-4 2-16,0 6-2 0,2-3-2 0,-3 1 0 0,-1 0-1 16,3-1 0-16,0 1 0 0,-1-4-5 0,-1 1-15 15,3-3-27-15,-1 0-33 16,-2-1-35-16,2-1-52 0,0-2-65 0,1-2-70 0,9-6-113 16,-18 5-167-16,18-5-58 15,0 0-381-15,0 0-498 0</inkml:trace>
  <inkml:trace contextRef="#ctx0" brushRef="#br0" timeOffset="55140.11">1376 13919 3505 0,'8'-12'147'0,"-1"2"-7"0,-7 10-11 16,12-15-16-16,-12 15-14 16,9-13-9-16,-9 13-11 0,0 0-12 0,10-10-20 15,-10 10-44-15,0 0-62 16,0 0-81-16,6-12-81 0,-6 12-125 0,0 0-206 0,0 0-384 15,0 0-351-15</inkml:trace>
  <inkml:trace contextRef="#ctx0" brushRef="#br0" timeOffset="55450.04">1227 13999 2778 0,'-10'16'-98'0,"10"-16"12"0,0 0 19 0,0 0 21 16,-8 15 23-16,8-15 17 15,0 0 29-15,-7 13 7 0,7-13 4 0,0 0 5 0,-15 12 13 16,15-12 20-16,-19 4 25 0,19-4 15 16,-22 2 12-16,22-2 20 0,-20 1-1 15,20-1 1-15,-23 3-10 0,23-3-16 0,-20 1-10 0,20-1-13 16,0 0-11 0,-23 2-13-16,23-2-4 0,-15 4-6 0,15-4-8 0,0 0 3 15,-19 11 6-15,19-11-3 16,-8 12-4-16,8-12-3 0,-9 17 4 0,9-17-11 15,-6 19-9-15,6-19 4 0,-3 19-6 16,3-19-5-16,0 22-7 0,0-22-26 0,5 18-51 16,-5-18-81-16,11 15-103 0,-11-15-195 0,8 12-187 15,-8-12 15-15,5 13-227 16,-5-13-164-16</inkml:trace>
  <inkml:trace contextRef="#ctx0" brushRef="#br0" timeOffset="55609.97">1062 14556 2664 0,'0'0'255'0,"6"10"26"16,-6-10-37-16,0 0-34 15,7 13-28-15,-7-13-31 0,0 0-35 0,0 0-25 0,8 11-50 16,-8-11-63-16,0 0-87 16,6 8-101-16,-6-8-147 0,8 4-228 0,-8-4-312 15,0 0-280-15</inkml:trace>
  <inkml:trace contextRef="#ctx0" brushRef="#br0" timeOffset="56530.03">3596 14289 2848 0,'0'0'46'15,"0"0"11"-15,0 0 1 0,0 0 16 0,-2-21 32 0,2 21 30 16,0 0 26-16,0 0 12 0,0 0 3 0,0 0 3 16,-9-15-3-16,9 15-21 15,0 0 3-15,0 0-3 0,0 0-4 0,0 0-14 16,0 0-12-16,0 0-11 0,0 0-10 16,0 0-9-16,0 0-13 0,0 0-8 0,0 0-9 15,11-16-9-15,-11 16-7 16,21 0-10-16,-21 0-4 0,31 0-5 0,-7 0-5 15,-1 0-1-15,3 0-3 0,4 0 0 16,1 0-5-16,3 0 0 0,-2 0-2 0,2-1 9 16,-3 1-1-16,1-2 1 0,-2 0-8 0,-3 0-2 15,-3 1 1-15,-2-2-3 0,-2 2-5 16,-1 1-2-16,-19 0-5 0,30-7-11 16,-18 6-3-16,-12 1-2 0,22-3-1 15,-22 3-6-15,16-7 1 0,-16 7 0 0,0 0-1 16,15-8-6-16,-15 8-6 15,0 0 1-15,0 0-3 0,7-13-2 0,-7 13-3 0,0 0 5 16,0 0 3-16,0 0 4 0,-11-27 1 16,11 27 8-16,0 0 2 0,-13-18 10 15,13 18 7-15,-8-14 18 0,8 14 13 0,-10-12 7 0,10 12 7 16,-10-13 6-16,10 13 4 16,0 0 0-16,-8-12 2 0,8 12-5 0,0 0 1 15,-8-13-2-15,8 13-2 0,0 0-5 16,0 0-7-16,0 0-2 0,0 0 0 15,0 0-6-15,0 0-2 0,0 0-2 16,0 0-2-16,0 0-2 0,0 0-3 0,0 0-3 16,32 39 0-16,-22-30-2 0,1 1 0 15,0 2-3-15,-1-2-1 0,-2 0 0 0,1 0-1 16,-9-10 0-16,8 17 0 0,-8-17 1 0,2 20-1 16,-2-20-2-16,0 0 3 15,-14 23-5-15,7-15-11 0,7-8-27 0,-14 14-23 16,7-7-45-16,1-4-58 0,6-3-71 15,-9 11-75-15,9-11-125 0,-8 9-173 0,8-9-8 16,0 0-523-16,0 0-778 0</inkml:trace>
  <inkml:trace contextRef="#ctx0" brushRef="#br0" timeOffset="56929.88">4763 13977 3478 0,'4'-14'-142'0,"-4"14"43"16,4-20 31-16,-4 20 31 15,6-13 47-15,-6 13 38 0,4-14 33 0,-4 14 9 16,0 0 7-16,4-15-1 16,-4 15 2-16,0 0 16 0,0 0 10 0,0 0 0 0,0 0-1 15,0 0-8-15,0 0-7 0,0 46-11 0,0-30-12 16,0 6-4-16,0 0-13 16,0 1-1-16,0 4-11 0,2-1-7 0,1 2-7 15,1-4-5-15,-2 0-3 0,0 2-8 16,1-4-10-16,-3-3-17 0,2-1-23 0,0-1-44 15,-2-17-33-15,0 25-54 16,0-25-53-16,2 18-41 0,-2-11-40 0,0-7-87 16,0 0-95-16,0 0-458 0,0 0-340 0</inkml:trace>
  <inkml:trace contextRef="#ctx0" brushRef="#br0" timeOffset="57380.06">4737 14147 2679 0,'-4'-25'-101'0,"2"2"38"15,2 1 26-15,0 4 32 0,2 0 25 0,-2 2 26 16,4-2 24-16,-2 1 25 15,0 0 2-15,2 0 3 0,0 0-1 0,0 0-1 0,4-1 6 16,-4 1-5-16,2 2-5 0,-2 2-7 0,2 0-10 16,-6 13-5-16,15-24-6 15,-6 15-10-15,-1 0-3 0,3 0-5 0,-11 9-8 0,21-9 1 16,-8 8 1-16,-13 1 0 16,22-3 10-16,-22 3 2 0,26 6 3 0,-13 0-6 15,2-1 0-15,-4 5-8 16,-1-2-1-16,-10-8-1 0,12 26 4 0,-8-12-1 15,-2 1 1-15,2-2 4 16,-4-13 3-16,-8 33-2 0,2-18-10 0,0 1 4 0,-2 1-3 16,-1-4-5-16,-2 0-2 0,3 0 0 0,0 0-4 15,-1-5 0-15,9-8-6 16,-12 20-4-16,12-20 4 0,-12 13 1 0,6-6 7 0,6-7 6 16,0 0 0-16,-10 16-13 15,10-16 7-15,0 0 1 0,-6 13 4 0,6-13 2 16,0 0 10-16,-6 13 13 0,6-13 3 15,0 0 2-15,2 22 1 0,-2-22-3 0,6 20 1 16,-6-20-4-16,8 23 2 0,-2-10-4 0,0 2-3 16,6-1-5-16,0 1-5 15,1 0-7-15,1 2-2 0,2-3-6 0,-2-1-2 0,-2-1-11 16,2-2-29-16,-2-1-30 16,1 1-41-16,-2-3-48 0,-1-3-59 0,-10-4-69 15,21 7-61-15,-15-5-113 0,-6-2-144 16,18 0-58-16,-18 0-436 0,0 0-616 0</inkml:trace>
  <inkml:trace contextRef="#ctx0" brushRef="#br0" timeOffset="57649.96">5264 13989 3295 0,'0'0'-61'0,"4"-16"21"0,-4 16 21 0,0 0 24 16,4-14 39-16,-4 14 48 15,0 0 36-15,0 0 22 0,0 0 15 0,0 0-3 16,0 0-4-16,0 0-2 0,0 0-30 0,-46 23-2 0,37-11-4 16,3 1-8-16,-2 1-9 15,2 1-7-15,1 0-12 0,-2 2-5 0,5 1-10 16,0-2-9-16,2 4-9 0,0-20-7 16,2 35-15-16,2-19-27 0,3 0-24 0,0-4-27 15,1 2-34-15,0-3-45 16,-8-11-50-16,21 18-44 0,-10-13-38 0,0-1-46 15,-3-3-86-15,-8-1-101 0,24 3-469 16,-24-3-399-16</inkml:trace>
  <inkml:trace contextRef="#ctx0" brushRef="#br0" timeOffset="57900.15">5414 14068 2992 0,'0'0'-17'0,"0"-19"30"0,0 19 1 0,0 0 14 16,-8-19 28-16,8 19 31 15,0 0 37-15,-15-9 22 0,15 9 8 0,0 0-4 16,-16-3-8-16,16 3-16 0,0 0-10 15,0 0-9-15,0 0-8 0,-22 18-15 0,22-18-8 16,0 0-7-16,2 23-2 0,-2-23-16 0,12 23-4 16,-4-10-8-16,0 0 2 15,0 2-10-15,0-1-3 0,-1 1 1 0,1 0-3 16,-3 0-5-16,-1 1 7 0,-4-16-3 16,2 25 4-16,-2-25-7 0,-4 22 4 0,-1-10-12 15,5-12-8-15,-13 16-30 16,13-16-29-16,-12 15-44 0,12-15-63 0,-12 7-73 0,4-3-82 15,8-4-133-15,0 0-147 16,0 0-359-16,0 0-385 0</inkml:trace>
  <inkml:trace contextRef="#ctx0" brushRef="#br0" timeOffset="58129.84">5499 14026 2905 0,'11'-8'-17'0,"-11"8"43"16,0 0 16-16,0 0 29 15,21 3 39-15,-21-3 33 0,0 0 20 0,12 20 1 0,-12-20 0 16,9 24-7-16,-3-9-14 0,-1 3-16 0,-1-1-13 16,0-1-13-16,-2 2-7 15,2 0-6-15,-4 1-15 0,0-1-9 0,0-1-3 16,0-1-14-16,0-16-16 0,0 29-37 16,0-29-40-16,-2 20-53 0,2-20-64 0,-2 17-72 15,0-12-116-15,2-5-185 16,0 0-80-16,-4 12-247 0,4-12-215 0</inkml:trace>
  <inkml:trace contextRef="#ctx0" brushRef="#br0" timeOffset="58320.13">5704 14175 2698 0,'13'-8'35'0,"-13"8"19"0,0 0-11 0,21-5 16 16,-21 5 17-16,19-4 13 15,-19 4 7-15,22-1-7 0,-22 1-2 0,22-5-11 16,-22 5-10-16,26-3-6 0,-15-2-24 0,-11 5-38 16,21-5-49-16,-21 5-41 0,15-8-47 15,-15 8-61-15,6-13-77 0,-6 13-581 0,-4-17-209 16</inkml:trace>
  <inkml:trace contextRef="#ctx0" brushRef="#br0" timeOffset="58449.93">5763 14013 2657 0,'-12'-8'25'0,"12"8"38"0,0 0 34 0,0 0 23 0,0 0 7 15,0 0 4-15,0 0-7 16,0 0-9-16,0 0-17 0,0 0-11 0,0 0-11 0,0 0-21 16,42-11-40-16,-42 11-57 0,22 0-74 0,-22 0-66 15,20-2-125-15,-9 0-639 16,-1 1-373-16</inkml:trace>
  <inkml:trace contextRef="#ctx0" brushRef="#br0" timeOffset="58789.98">6166 13811 2896 0,'0'0'-27'0,"0"0"26"0,11-12 17 16,-11 12 26-16,0 0 27 0,0 0 36 15,12-5 33-15,-12 5 14 0,0 0 3 16,0 0-2-16,0 0-2 0,0 0-3 0,8 32-23 16,-8-32-2-16,0 24-1 0,2-6-1 0,-2-1 4 0,0 5-2 15,0-4 0 1,2 4 1-16,0-2-2 0,3 2 3 0,-2-2-9 0,-1-1-7 16,-2 2-13-16,2-4-12 15,0 0-10-15,0 1-9 0,0-3-15 0,-2-15-25 0,4 23-45 16,-2-12-49-16,-2-2-58 15,0-9-82-15,2 16-97 0,-2-16-180 0,0 0-125 16,-4 14-7-16,4-14-394 0,0 0-501 0</inkml:trace>
  <inkml:trace contextRef="#ctx0" brushRef="#br0" timeOffset="59680.16">6648 14018 2997 0,'0'0'-111'0,"0"0"32"16,34 8 40-16,-34-8 26 15,0 0 17-15,0 0 20 0,0 0 22 0,0 0 14 0,0 0 6 16,0 0 5-16,0 0 4 15,0 0 11-15,15 4 6 0,-15-4-1 0,0 0-1 16,23 0-5-16,-23 0-3 0,20 3-2 0,-20-3 5 0,29 1 5 16,-10-1 4-16,6 0 4 15,-1 0 2-15,5 0 1 0,3 0-6 0,0-1-7 16,2-2-2-16,-1 3-20 16,1-2 0-16,0 2-11 0,1-2-9 0,-2 2-3 15,1 2-2-15,-4-4-2 16,0 4-6-16,-8-2-14 0,2 0-13 0,-3 2-19 0,-21-2-19 15,32 0-28-15,-20 0-38 16,-12 0-74-16,15 0-75 0,-15 0-104 0,0 0-178 0,0 0-64 16,0 0-280-16,0 0-239 0</inkml:trace>
  <inkml:trace contextRef="#ctx0" brushRef="#br0" timeOffset="59930.01">7215 13925 2635 0,'0'0'113'16,"-6"-13"44"-16,6 13-14 0,0 0-9 15,0 0-15-15,-6-14-10 0,6 14-18 0,0 0-4 16,0 0-7-16,0 0-7 0,0 0 1 16,0 0-1-16,0 0-1 0,51 11-3 0,-36-4-7 15,4 2-6-15,-1 5-4 0,4-3-8 0,-1 1-6 16,0 3-2-16,-2 0-2 16,1 2-6-16,-6-1 9 0,0 2 5 15,0-2 5-15,-4 2 10 0,-6-2 5 0,1-1 1 16,-5 0 4-16,0-15-13 0,-7 29-9 0,3-15 4 15,-2-1-18-15,6-13-23 16,-16 20-34-16,12-12-52 0,4-8-81 0,-10 16-76 0,4-13-110 16,6-3-166-16,0 0-80 0,-2 11-318 0,2-11-300 15</inkml:trace>
  <inkml:trace contextRef="#ctx0" brushRef="#br0" timeOffset="60249.83">7906 13759 2793 0,'0'0'24'15,"0"0"43"-15,8-12 12 16,-8 12 1-16,0 0 12 0,0 0 22 0,0 0 21 15,0 0 1-15,18-3-4 0,-18 3-3 16,0 0-1-16,0 0-12 0,18 29 3 0,-12-17-34 16,1 2-8-16,2 1-8 0,-3 1-7 0,2 0-3 0,-1 0-7 15,3 4-11 1,-2-5-1-16,1 2-10 0,-2-4-22 0,1 1-32 0,-4-3-45 16,-4-11-60-16,15 21-79 15,-8-15-68-15,-7-6-121 0,10 10-153 0,-4-9-363 0,-6-1-310 16</inkml:trace>
  <inkml:trace contextRef="#ctx0" brushRef="#br0" timeOffset="60510.13">8162 13777 2764 0,'0'0'-56'0,"8"-19"34"0,-8 19 3 16,6-14 10-16,-6 14 9 16,0 0 8-16,5-10 39 0,-5 10 24 0,0 0 29 0,0 0 16 15,0 0 10-15,0 0 5 16,0 0 8-16,-25 39-1 0,19-20 5 0,-6 3-2 15,4 1-7-15,0 2 0 0,-3 7-12 0,0-1 0 0,1 0-1 16,-1 3-12-16,3-2-11 16,-2 1-9-16,0-1-11 0,2 1-5 0,4-4-9 15,-2 2-4-15,0-4-13 0,1-2-3 16,1 2 5-16,2-4-18 0,-1-2-6 0,3-1-16 16,0-2-25-16,0-1-26 15,0-4-37-15,0-13-52 0,5 21-56 0,-3-9-63 16,-2-12-72-16,9 11-153 15,-9-11-106-15,6 6-366 0,-6-6-372 0</inkml:trace>
  <inkml:trace contextRef="#ctx0" brushRef="#br0" timeOffset="60819.91">8350 13811 2858 0,'0'0'-57'0,"0"0"34"15,0 0 42-15,0 0 13 16,0 0 33-16,0 0 36 0,0 0 21 16,0 0 15-16,0 0 8 0,-32 50-1 0,26-35 1 15,2 3-10-15,-2 0-15 0,1 5-7 0,1-4-14 16,0 4-12-16,2-1-7 15,2 0-8-15,0 0-10 0,2 3-10 0,2 0-26 0,0-2-29 16,3-2-40-16,1-1-46 0,0-5-52 0,1-1-47 16,2-2-51-16,-3-3-63 15,2-1-123-15,2-5-512 0,-2 2-352 0</inkml:trace>
  <inkml:trace contextRef="#ctx0" brushRef="#br0" timeOffset="61099.94">8548 13982 2859 0,'0'0'-47'0,"0"0"26"16,-8-23 17-16,8 23 37 0,-12-10 43 16,12 10 37-16,-17-5 22 0,17 5 16 0,0 0 9 0,-28 0-5 15,28 0-10-15,0 0-16 16,-24 10-11-16,24-10-11 0,-14 13-11 0,14-13-2 0,-8 14-16 16,8-14-10-16,-2 20-4 15,2-20-10-15,4 25-1 0,0-11-2 0,2 1-12 16,2-2-7-16,-2 5 0 15,0-3-2-15,0 2-6 0,0 0-1 0,-1-2-1 16,-3 2-1-16,0-2-4 0,0 1-2 0,-2-16 0 0,-2 28-1 16,2-28-5-16,-9 23-14 15,5-13-32-15,4-10-50 0,-10 14-70 0,6-5-83 16,-2-3-79-16,6-6-166 16,-12 5-97-16,12-5-340 0,0 0-326 0</inkml:trace>
  <inkml:trace contextRef="#ctx0" brushRef="#br0" timeOffset="61279.93">8649 14005 2780 0,'0'0'-18'0,"18"0"62"16,-18 0 31-16,0 0 30 0,0 0 17 0,20 21 9 16,-14-10-6-16,-6-11-5 0,6 28-17 15,-3-13-13-15,-3 0-9 0,0 2-10 0,0-17-17 16,-3 32-27-16,3-14-49 15,-4-5-59-15,0 2-72 0,0-1-62 0,-4-3-98 16,3-1-629-16,-8-3-364 0</inkml:trace>
  <inkml:trace contextRef="#ctx0" brushRef="#br0" timeOffset="67150.05">9073 14072 599 0,'0'0'230'0,"0"0"-62"0,0 0-49 16,0 0-2-16,0 0-13 0,0 0 2 0,0 0 16 15,0 0 5-15,0 0 21 0,0 0 15 16,0 0 9-16,0 0-3 0,0 0-4 0,0 0-7 16,0 0-12-16,0 0-8 15,0 0-9-15,0 0-4 0,0 0-1 0,0 0 3 16,0 0 4-16,0 0-6 0,0 0-7 15,0 0-5-15,0 0-5 0,0 0-12 16,0 0-3-16,0 0-8 0,0 0-8 0,0 0-8 0,0 0-9 16,0 0-6-16,54 10-5 15,-54-10-3-15,19 4 4 0,-19-4-10 0,22 1-3 16,-22-1-2-16,22 3-2 0,-22-3-5 16,24 3-4-16,-24-3-1 0,21 2-9 15,-21-2-11-15,17 4-18 0,-17-4-30 16,0 0-42-16,21 0-50 0,-21 0-58 0,13 3-50 15,-13-3-55-15,0 0-146 16,0 0-119-16,0 0-326 0,0 0-272 0</inkml:trace>
  <inkml:trace contextRef="#ctx0" brushRef="#br0" timeOffset="67369.97">9140 13998 2686 0,'-6'-9'-56'15,"6"9"26"-15,0 0 23 0,0 0 4 0,-7-16 18 0,7 16 32 16,0 0 37-16,0 0 25 0,0 0 22 0,0 0 15 16,0 0 4-1,0 0 1-15,21-17-10 0,-21 17-17 0,0 0-12 0,24-2-13 0,-24 2-12 16,20 0-15-16,-20 0-32 16,22 0-44-16,-22 0-54 0,21 0-57 0,-21 0-68 15,26 2-66-15,-26-2-140 16,25 2-547-16,-12-2-350 0</inkml:trace>
  <inkml:trace contextRef="#ctx0" brushRef="#br0" timeOffset="67810.08">10154 13339 2843 0,'10'-16'-47'0,"-10"16"22"0,0 0 7 0,0 0 29 15,0 0 24-15,0 0 35 0,0 0 23 16,0 0 18-16,0 0 5 0,24 25-3 16,-24-25 3-16,2 25-1 0,0-10-2 15,0 4-9-15,0-2-2 0,0 2-14 0,0 0-7 16,0 2-6-16,0 0-10 0,0 0-9 15,0-2-7-15,1 3-12 0,-3-3-35 0,2-3-45 16,0 1-57-16,1-1-79 0,-1-3-70 0,-2-13-146 16,-2 22-172-1,-1-11-283-15,3-11-194 0</inkml:trace>
  <inkml:trace contextRef="#ctx0" brushRef="#br0" timeOffset="68220.14">9883 13850 2571 0,'0'0'-26'16,"0"0"17"-16,0 0 12 0,0 0-6 15,0 0 6-15,0 0 9 0,0 0 14 0,0 0 6 16,0 0 5-16,0 0 6 0,0 0 13 15,48 3 9-15,-33-3 9 0,5 0 4 0,-2 0-6 16,4 0 2-16,1 0-4 0,2-3 0 0,4 3 11 16,1 0 12-16,4 0 5 15,1 0 9-15,1 0 4 0,8 0-4 0,1 3 0 0,3-6-5 16,1 6-4-16,-1-3-5 16,11 2-2-16,-8-2-6 0,1 2-4 15,7 0-7-15,-5 1-12 0,-5 0-8 16,-1 0 0-16,-1-2-9 0,2 2-5 0,-2 1-4 0,-6 0-1 15,2-2-3-15,-9-1 7 16,-2 1-2-16,0 0-1 0,-5 0-6 0,-3-2-4 16,-5 2 3-16,2 2-9 0,-3-4-4 0,-18 0-19 0,26 3-28 15,-26-3-52-15,17 0-77 16,-11 3-87-16,-6-3-126 0,0 0-226 0,0 0-10 16,0 0-317-16,0 0-332 15</inkml:trace>
  <inkml:trace contextRef="#ctx0" brushRef="#br0" timeOffset="69179.75">9936 14484 2906 0,'0'0'67'0,"0"0"43"15,0 0 19-15,0 0 20 0,0 0 15 0,0 0 15 16,0 0 7-16,0 0-3 16,0 0 19-16,44-15-13 0,-44 15-28 0,28-7-12 15,-12 6-16-15,2-3-10 0,-1 1-21 16,1 0-14-16,-18 3-17 0,36-4-22 0,-16 4-36 15,-3 0-40-15,-1 0-44 16,-2 0-59-16,0 0-77 0,-14 0-58 0,21 0-87 0,-21 0-155 16,17 0-97-16,-17 0-355 0,0 0-394 0</inkml:trace>
  <inkml:trace contextRef="#ctx0" brushRef="#br0" timeOffset="69390">10118 14473 2912 0,'-19'6'-28'0,"19"-6"38"16,-10 7 11-16,10-7 33 15,0 0 22-15,-12 16 23 0,12-16 21 0,-2 19 3 16,2-19 7-16,0 23 1 0,-2-7-4 0,2 1-3 16,0-17-5-16,0 36-9 15,0-16-6-15,-2 0-11 0,2 2-12 0,0-3-6 0,0 2-11 16,-2-2-1-16,2 0-11 16,0-3-9-16,0 4-11 0,0-20-29 15,0 29-36-15,0-29-62 0,0 25-67 0,2-15-66 16,-4 0-74-16,2-10-162 0,2 14-104 0,-2-14-312 15,4 11-248-15</inkml:trace>
  <inkml:trace contextRef="#ctx0" brushRef="#br0" timeOffset="69760.14">10368 14680 2633 0,'0'0'-71'0,"0"0"3"16,4-13 14-16,-4 13 11 0,0 0 28 0,0 0 33 0,0 0 43 16,0 0 46-16,-32-4 26 15,32 4 17-15,0 0 6 0,-29 5-5 0,29-5-11 16,-24 4-12-16,24-4-17 16,-19 7-11-16,19-7-12 0,-15 7-14 15,15-7-4-15,-8 9-10 0,8-9-9 0,0 0-6 16,0 20 0-16,0-20-12 0,0 0-2 0,19 26-2 15,-10-17-3-15,-1 3-1 16,0-1 1-16,2 2 4 0,0-1-1 0,-4 1 8 0,2-3 6 16,-8-10 9-16,8 19 7 0,-5-8 0 15,-3-11 0-15,0 19 0 0,0-19-11 16,-11 16-3-16,11-16-4 0,-14 15 0 0,4-8-16 16,10-7-22-16,-18 8-33 0,18-8-44 15,-22 4-67-15,22-4-68 0,-16 2-64 0,3-6-115 16,13 4-158-16,-12-7-418 15,12 7-403-15</inkml:trace>
  <inkml:trace contextRef="#ctx0" brushRef="#br0" timeOffset="69940">10463 14795 3140 0,'21'-6'54'0,"-21"6"-6"0,21-6-11 0,-21 6-6 0,26-6-4 15,-12 5 0-15,-14 1-1 16,28-4-8-16,-15 0-16 0,-13 4-37 0,22-4-27 16,-22 4-31-16,20-2-44 0,-12 2-41 0,-8 0-76 0,0 0-562 15,13-4-141-15</inkml:trace>
  <inkml:trace contextRef="#ctx0" brushRef="#br0" timeOffset="70149.99">10503 14718 2368 0,'0'0'-6'0,"0"0"55"16,0 0 30-16,0 0 22 0,0 0 35 0,0 0 18 0,-10 19 12 16,10-19 6-16,0 0-1 15,4 25 1-15,-4-25-18 0,4 21-10 0,-4-21-17 16,6 22-10-16,-4-9-17 16,2-1-9-16,-4-12-13 0,5 25-8 0,-1-14-13 15,-4-11-30-15,2 20-35 0,-2-20-51 16,5 17-61-16,-5-17-73 0,4 13-69 0,-4-13-156 15,4 10-147-15,-4-10-319 16,0 0-256-16</inkml:trace>
  <inkml:trace contextRef="#ctx0" brushRef="#br0" timeOffset="70419.98">10776 14536 2667 0,'0'0'28'0,"0"0"64"16,0 0 12-16,0 0 26 0,0 0 14 0,0 0 13 16,22 22 24-16,-22-22 0 15,8 27 7-15,-6-12 9 0,2 0-7 0,0 3 20 16,0-1-15-16,-2 0-17 0,3 0-27 16,-3 1-14-16,2 0-19 0,-1-3-13 0,1 3-13 15,-2-3-16-15,2-2-14 0,0 2-25 16,-4-15-31-16,5 22-41 0,-5-22-46 0,2 19-62 15,-2-19-75-15,2 21-66 16,-2-13-138-16,0-8-177 0,-2 14 11 0,2-14-387 16,0 0-428-16</inkml:trace>
  <inkml:trace contextRef="#ctx0" brushRef="#br0" timeOffset="116199.74">2436 16854 1687 0,'0'0'287'0,"13"-9"-86"0,-13 9-37 16,0 0-45-16,12-7-15 15,-12 7-9-15,0 0-12 0,15-12 0 0,-15 12 8 16,11-10 15-16,-11 10 7 0,10-10 10 0,-10 10 5 0,14-11 1 16,-14 11-2-1,14-12 4-15,-14 12-7 0,14-13-9 0,-14 13-2 0,16-12-18 16,-16 12-20-16,14-13-9 16,-5 8-8-16,-9 5-7 0,16-15-3 0,-6 7-10 15,-2-3 3-15,-8 11-8 16,16-22-4-16,-7 13-6 0,0-3-5 0,-3 0-3 0,2 0-4 15,-8 12-2-15,11-27-4 0,-7 14-2 0,0-2-6 16,0 0 2-16,-4 15-2 16,5-29 2-16,-3 15-2 0,-2 14-1 0,-2-24 0 15,2 24 2-15,-3-23 0 0,3 23-1 16,-6-23 1-16,6 23 0 0,-10-17 1 0,10 17-2 16,-9-13 1-16,9 13 0 15,-12-11 4-15,12 11-4 0,-13-7 5 0,13 7 6 0,0 0 7 16,0 0 9-1,0 0 6-15,-31 18 3 0,23-7-6 0,2 3 8 0,2 2-3 16,-2 1 1-16,2 2 3 0,-1 4 3 0,-1 2-1 16,2 0-1-16,0 4 2 15,-3 0-6-15,3 0 6 0,0 2 5 0,-1 4-4 0,1 1 8 16,2 0 1 0,-4-2-3-16,2 1-5 0,0-2-1 0,-2 2-5 0,-2-7 2 15,4-1-3-15,-4 0-5 16,2-2-2-16,-3 0-4 0,2-2-1 0,-1-3 3 0,-2-3-8 15,3-2 4-15,-1 1-6 0,-2-5-3 0,-2 1 4 16,12-12-8-16,-18 13-4 16,7-8-4-16,11-5-11 0,0 0-3 0,-30-5-4 15,30 5 0-15,-20-13-5 0,8 5 4 16,12 8 1-16,-18-19-5 0,12 10 1 0,6 9 4 16,-14-21-1-16,10 11-1 15,4 10 1-15,-4-21 4 0,4 21 1 0,0-19 0 16,0 19 2-16,4-19 0 15,-4 19 2-15,6-15 3 0,-6 15-3 0,14-12 0 0,-14 12 7 16,16-5 0-16,-16 5 5 0,20 0-4 0,-20 0 2 16,0 0 8-16,33 12 2 15,-20-5 7-15,2 0 0 0,-1 1 8 0,5 2-1 0,1-1 14 16,1 2 5 0,0-1 10-16,1-1 2 0,-3 3-3 0,6-4-7 0,0 1 4 15,1-3-3-15,-1-1-3 16,2 0-5-16,1-4-5 0,-3 1-4 0,3-4-4 15,1-2-9-15,-1 1-13 0,0-4-16 16,-3 0-25-16,3-2-34 0,-4-1-37 0,-2-2-54 16,-1 2-69-16,-2-4-77 0,-4 1-151 0,-2-5-162 15,-2 5 16-15,-5 0-462 16,-2 0-615-16</inkml:trace>
  <inkml:trace contextRef="#ctx0" brushRef="#br0" timeOffset="116549.87">2885 16145 3208 0,'0'0'-64'0,"0"0"48"0,0 0 17 0,0 0 2 0,0 0 8 16,0 0 4-16,0 0 18 15,0 0 10-15,0 0-1 0,0 0-1 0,0 0-3 16,18-16-6-16,-18 16-3 15,20 0-2-15,-20 0-7 0,25-3-16 0,-25 3-33 0,26-1-39 16,-26 1-50-16,25-3-37 0,-25 3-43 0,23-1-75 16,-10-2-538-16,-13 3-126 15</inkml:trace>
  <inkml:trace contextRef="#ctx0" brushRef="#br0" timeOffset="116779.89">3236 15943 2411 0,'8'-13'-20'0,"-8"13"31"0,0 0 15 15,7-12 43-15,-7 12 52 16,0 0 33-16,0 0 15 0,0 0 5 0,0 0-2 16,0 0-13-16,2 54-16 15,-2-37-16-15,-2 2-13 0,-1 2-11 0,3 4-18 16,0 2-21-16,-2 1-54 0,0 1-66 15,0 1-85-15,0 7-81 0,0-7-148 0,0 2-201 16,-4 4-268-16,2-1-176 0</inkml:trace>
  <inkml:trace contextRef="#ctx0" brushRef="#br0" timeOffset="117879.51">2457 17454 2502 0,'0'0'3'0,"24"-24"36"15,-24 24-5-15,0 0-1 0,0 0 1 0,24-4 19 0,-24 4 1 16,18 0 27-16,-18 0 10 16,21 0 6-16,-21 0 4 0,25-2-4 0,-25 2-7 0,32 0-7 15,-13 0-7-15,2 0-7 16,3-2-1-16,-1 2 7 0,6 0 9 0,-3 0 4 15,1-2 6-15,3 4-3 16,0-2 4-16,-1 0-6 0,3 0-1 0,-2 2-7 16,2 0-5-16,-1-2-10 0,1 1-8 0,2-1-13 15,0 3-2-15,-1-3-3 0,1 0-2 16,2 0-6-16,3-3-2 0,-3 3-5 0,6-1-4 16,0 1-7-16,3-2 4 15,-4 0-5-15,2 0 0 0,-1 1-1 0,1 1-4 16,-7-3 1-16,2 3 2 0,0 0-4 15,-2 0 2-15,3 0-13 0,-4 0-4 0,-1 3 3 16,2-3 0-16,-2 0 1 0,-3 0 2 0,1 1-3 16,0 1 3-16,-2 0 3 15,-1-2-3-15,-3 0 0 0,-1 2 2 0,-1-2-2 0,-2 1 5 16,0 2-6 0,-1-2-1-16,-4 1 3 0,-17-2-1 0,29 2 3 0,-29-2-1 15,26 0 1-15,-26 0 0 16,19 0-2-16,-19 0-1 0,0 0-4 0,19-2-5 15,-19 2-6-15,0 0-12 0,0 0-8 16,0 0-2-16,2-17-3 0,-2 17 4 0,0 0 3 16,0 0 6-16,0 0 6 0,-28-26 3 15,28 26 3-15,-14-10 6 0,4 4 8 16,10 6 8-16,-16-9 11 0,16 9 4 0,-10-10-1 0,10 10 3 16,0 0 5-1,-15-7-2-15,15 7 0 0,0 0-2 0,0 0 0 0,0 0-3 16,0 0 1-16,0 0-3 15,0 0 2-15,0 0-5 0,0 0 1 0,0 0-5 0,0 0-2 16,47 17 3-16,-47-17-1 0,14 12 0 16,-7-3 3-16,-7-9-1 0,7 16-3 15,-7-16 8-15,2 18-2 0,-2-18 3 16,-2 18-4-16,2-18-4 0,-10 16-5 16,10-16-19-16,-6 16-29 0,6-16-38 0,-6 13-64 0,6-13-71 15,-6 10-63 1,6-10-99-16,-4 7-119 0,4-7-82 0,0 0-290 0,0 0-228 15</inkml:trace>
  <inkml:trace contextRef="#ctx0" brushRef="#br0" timeOffset="118519.68">4678 17133 2686 0,'-2'-24'19'0,"2"24"3"16,0 0 3-16,0 0 6 15,0 0 24-15,0 0 15 0,0 0 25 0,0 0 14 0,0 0 17 16,0 0-1 0,0 0 0-16,0 0-3 0,0 0-14 0,0 0-10 0,0 0-10 15,20 52-11-15,-13-41-6 16,1 0-10-16,1-1-9 0,-9-10-3 0,19 18-10 15,-11-9-6-15,4-3-3 0,-12-6-8 16,20 9-5-16,-20-9-8 0,19 3-5 0,-19-3-4 16,17 0-3-16,-17 0-2 0,0 0 3 15,21-14-2-15,-21 14 0 0,9-15 0 16,-9 15 4-16,4-21 7 0,-4 21 10 0,3-23 3 0,-3 23 9 16,-3-24 5-16,3 24 6 15,0-16 2-15,0 16 8 0,0 0-10 0,0-22-1 16,0 22-4-16,0 0 15 15,0 0 5-15,0 0 2 0,0 0-2 0,0 0-12 16,0 0-5-16,0 0-2 0,0 0-2 0,0 0-4 16,0 0-3-16,5 55-5 0,-3-37-3 15,2-1 5-15,0 2-7 0,0 0-5 0,0 4 4 16,0-3-1-16,0 2-5 16,3 1 2-16,0-1-2 0,-1 0-1 0,-2-2-2 15,0-1-1-15,1-1 3 0,-3 0 5 16,0-2-3-16,0 0-4 0,0 1 5 0,-2-17 21 15,-2 22-3-15,2-22 7 0,-6 21-11 0,6-21 10 0,-11 18-11 16,5-11 8-16,6-7-2 16,-18 10 2-16,18-10 0 0,-18 4-1 0,18-4-4 15,0 0-2-15,-28-4-2 16,28 4-4-16,-17-11 1 0,17 11-9 0,-10-18-20 0,10 18-12 16,-7-21-25-1,7 10-27-15,3-3-37 0,-1 1-49 0,2 0-54 0,4 0-58 16,-1-3-74-16,3 1-155 15,0 0-114-15,4-2 18 0,-2 1-287 0,3 1-249 16</inkml:trace>
  <inkml:trace contextRef="#ctx0" brushRef="#br0" timeOffset="118800.03">5177 16995 2657 0,'0'0'-15'0,"6"-11"31"0,-6 11 21 16,0 0 16-16,0 0 16 16,0 0 25-16,0 0 33 0,0 0 19 15,0 0 14-15,0 0 0 0,-36 32-12 16,30-18-5-16,-2-3-13 0,1 4-12 0,1-1-6 0,2 1-15 16,-2 0-5-16,3 2-14 15,3-17-7-15,-4 31-7 0,6-14-8 0,0-2-5 16,3 0-17-16,1-1-20 0,0-1-29 15,3-2-36-15,3-1-43 0,-1-1-49 0,4 1-48 16,-1-2-42-16,2-3-54 0,-2-1-124 0,-14-4-572 16,30 4-443-16</inkml:trace>
  <inkml:trace contextRef="#ctx0" brushRef="#br0" timeOffset="118989.78">5332 17199 3168 0,'0'0'51'15,"-5"-16"1"-15,5 16-24 16,0 0-28-16,0 0-15 0,9-16-5 0,-9 16 5 0,15-9 5 16,-15 9-2-16,18-3 11 0,-18 3 1 0,24-4 8 15,-24 4-4-15,26-3-3 16,-26 3 1-16,23-3-19 0,-23 3-39 0,21-1-43 16,-21 1-49-16,19-3-68 15,-19 3-142-15,14-3-375 0,-14 3-3 0</inkml:trace>
  <inkml:trace contextRef="#ctx0" brushRef="#br0" timeOffset="119194.65">5435 17083 2187 0,'0'0'72'15,"-10"-8"22"-15,10 8-7 0,0 0-6 0,0 0 3 16,0 0 15-16,0 0 7 16,0 0 10-16,0 0 2 0,0 0 2 0,0 0 0 15,21 46-2-15,-19-31-3 16,2-2-8-16,-4-13-14 0,4 34-8 0,1-20-8 15,-3 4-10-15,0-2-8 0,-2 0-13 0,0-16-18 0,3 28-28 16,-1-14-33-16,-2-14-49 16,4 23-52-16,-4-23-54 0,2 17-62 0,-2-17-166 15,4 12-487-15,-2-5-292 0</inkml:trace>
  <inkml:trace contextRef="#ctx0" brushRef="#br0" timeOffset="119441.14">5636 16934 2708 0,'0'0'-62'0,"0"0"19"16,0 0 18-16,0 0 12 16,28 24 26-16,-20-12 18 0,-2 2 23 0,2 1 18 0,0 5 12 15,-2-4 21-15,0 5 2 16,-2-2 9-16,3 4 1 0,-3-4-7 0,-2 0-8 15,1 0-8-15,-1-2-11 16,0 1-9-16,-2-3-7 0,0-15-21 0,-2 26-24 0,2-26-43 16,-2 23-51-16,2-23-71 0,0 20-67 0,0-20-102 15,0 13-625-15,0-13-352 16</inkml:trace>
  <inkml:trace contextRef="#ctx0" brushRef="#br0" timeOffset="119739.68">6081 17227 2932 0,'0'0'24'0,"15"-8"19"0,-15 8 10 15,0 0 10-15,0 0 13 16,0 0 9-16,0 0 9 0,26 3-2 0,-26-3-4 16,18 2-3-16,-18-2-4 0,23 0-6 0,-23 0-9 15,28-2-7-15,-28 2-7 16,28 0-12-16,-16-2-27 0,-12 2-36 0,26-5-50 0,-26 5-56 16,21-6-45-16,-21 6-50 15,14-7-69-15,-14 7-643 0,2-12-355 0</inkml:trace>
  <inkml:trace contextRef="#ctx0" brushRef="#br0" timeOffset="119909.47">6153 17098 2919 0,'-13'-8'33'0,"13"8"42"15,0 0 10-15,0 0 4 0,0 0 4 0,0 0 8 16,0 0 5-16,0 0-9 16,0 0-4-16,0 0-8 0,39-7-12 0,-39 7-8 15,24 2-8-15,-24-2-8 0,26 2-20 16,-26-2-27-16,26 0-35 0,-26 0-49 0,23 0-59 15,-23 0-58-15,22 0-79 0,-22 0-144 0,16-2-460 16,-16 2-254-16</inkml:trace>
  <inkml:trace contextRef="#ctx0" brushRef="#br0" timeOffset="124929.53">6793 17079 2658 0,'0'0'-10'0,"18"-8"61"0,-18 8 44 15,0 0 35-15,0 0 19 0,0 0 15 16,18-4 2-16,-18 4-7 0,0 0-10 0,0 0-8 16,18-7-17-16,-18 7-12 15,11-8-8-15,-11 8-11 0,10-9-13 0,-10 9-6 0,13-12-11 16,-13 12-3-16,15-15-14 15,-9 8-12-15,2-5-16 0,2 1-14 0,-4-3-13 16,0 0-19-16,0-3-15 0,-2 1-5 0,1-3 0 16,-1-2 1-16,-2 2 5 0,0 0 3 15,-2 1 5-15,0 0 0 0,0 18 7 0,-2-31 5 16,2 31 3-16,-2-25-3 16,2 25 7-16,-2-21-1 0,2 21 2 15,-7-15 2-15,7 15 5 0,0 0 2 0,0 0 13 16,0 0 6-16,-18-2 6 0,18 2-3 15,0 0-2-15,-14 34 3 0,10-15 2 16,0 4-10-16,0 3 5 0,0 0-3 0,2 2-2 16,0 1 4-16,0 1-3 0,2-1-3 15,-2 1 0-15,0 1 0 0,-1-1 5 16,3-1 13-16,-2-1 5 0,-2 1-1 0,2 0 8 0,-3-3 5 16,1-3 2-16,2 2 1 15,-4-4-1-15,1-2 0 0,-1-2-7 0,0-2-5 16,0-2-3-16,0 1 0 0,-4-3-3 15,10-11-5-15,-16 18-4 0,16-18-2 0,-13 8-2 16,13-8-2-16,-17 6-2 0,17-6 0 0,0 0 1 16,-21 0-4-16,21 0-2 15,0 0-3-15,0 0 2 0,0 0-3 16,0 0 6-16,0 0 13 0,0 0 4 0,0 0 14 16,0 0 26-16,0 0-3 0,0 0-11 0,53-13-14 15,-53 13-3-15,38 2-2 16,-17-2-3-16,1 0 0 0,0 0-11 0,2 0-15 0,-1 0-23 15,-2-2-35-15,2 1-55 16,-1-3-69-16,-1 2-76 0,-4-6-96 0,4 1-185 16,-6-5-73-16,-2 1 38 0,-1-2-269 0,-2-6-177 0</inkml:trace>
  <inkml:trace contextRef="#ctx0" brushRef="#br0" timeOffset="125199.57">7122 16422 2547 0,'0'0'42'0,"0"0"27"16,0 0-1-16,0 0-11 0,0 0-5 0,14-16-8 15,-14 16 1-15,16-4-7 0,-16 4-10 0,23-1-15 16,-23 1-23-16,28-2-41 16,-10 2-30-16,0-2-29 0,-3 2-39 0,-2-2-62 0,-13 2-147 15,25-4-285-15,-15 2 131 16</inkml:trace>
  <inkml:trace contextRef="#ctx0" brushRef="#br0" timeOffset="125379.89">7362 16241 1993 0,'0'0'49'0,"0"0"2"0,0 0-4 16,8-14 24-16,-8 14 13 15,0 0 14-15,0 0 0 0,0 0-2 0,0 0-3 0,0 0-11 16,11 36-8-16,-11-36-8 16,4 33-10-16,-4-16 16 0,2 2-27 0,-2 2-56 15,2 6-87-15,-2-6-68 16,-2 4-156-16,2 2-448 0,-2-3-60 0</inkml:trace>
  <inkml:trace contextRef="#ctx0" brushRef="#br0" timeOffset="125909.91">7870 16769 2223 0,'0'0'-48'0,"-5"-16"34"0,5 16 7 16,0 0 6-16,0 0 15 0,0 0 3 0,0 0 24 16,0 0 19-16,0 0 20 15,0 0 22-15,0 0 11 0,0 0 15 0,0 0-1 0,-38 31 4 16,30-18 6-16,2 1-6 15,-3 2-4-15,3 2-13 0,-3 0-17 0,1 5-5 16,1 0-11-16,1 0-10 0,0 2-2 0,2 1-5 0,-2 0-5 16,1 0-1-16,2 1 1 15,-1 0 1-15,2-1 3 0,2 3 2 0,2 1 3 16,-2-1-1-16,4-2-8 16,4 1-5-16,-2 1-7 0,0-4-5 0,4 1 2 15,-1-1-14-15,1-2-11 16,3 0-17-16,-2-2-22 0,1-4-31 0,2 0-43 0,-4-4-55 15,2 3-62-15,-1-7-68 16,0 1-130-16,-1-1-137 0,1-1-360 0,-1-1-296 16</inkml:trace>
  <inkml:trace contextRef="#ctx0" brushRef="#br0" timeOffset="127499.84">9176 16132 2671 0,'2'-23'-96'15,"-2"23"32"-15,0 0 29 0,0 0 34 0,0 0 22 0,4-17 24 16,-4 17 23-16,0 0 16 16,0 0 19-16,0 0 12 0,0 0 7 0,0 0 9 0,0 0 7 15,0 0 8-15,0 0 10 16,0 0-1-16,0 0-5 0,0 0 3 0,0 0-23 15,0 0-13-15,0 0 5 16,0 0-12-16,0 0-8 0,-6 59-12 0,4-44-15 0,2-15 0 16,0 32-17-16,0-14 2 0,-2 1-6 0,4-1-28 15,-2 0-4-15,2 0 1 16,0-2-7-16,-2 1-15 0,2 1-23 0,0-3-35 16,-2-15-42-16,2 29-53 0,0-16-67 15,-2-2-60-15,0-11-117 0,0 19-164 0,0-9-46 16,0-10-238-16,-6 16-187 15</inkml:trace>
  <inkml:trace contextRef="#ctx0" brushRef="#br0" timeOffset="127819.72">8956 16565 2520 0,'0'0'-14'0,"0"0"47"16,0 0 9-16,-15 8 10 0,15-8 4 0,0 0 4 0,0 0 11 15,0 0 5-15,0 0-1 16,0 0-8-16,0 0 3 0,57 0-2 0,-57 0-2 16,25 0-5-16,-7-1 0 15,-18 1 2-15,38-2 3 0,-18 1 3 0,2 1-7 0,-1 0-2 16,1 0-9-1,0-3-5-15,0 3-7 0,-1 0 0 0,2-1-5 16,-4 1-8-16,-19 0-11 0,38 0-24 0,-23 0-29 0,2-2-35 16,-17 2-39-16,27 2-36 0,-27-2-36 15,24 1-35-15,-24-1-90 0,19 3-559 0,-13-2-228 16</inkml:trace>
  <inkml:trace contextRef="#ctx0" brushRef="#br0" timeOffset="128129.69">9085 16787 2583 0,'-18'8'-23'16,"18"-8"38"-16,0 0 15 15,0 0 7-15,0 0 12 0,0 0 16 0,0 0 25 16,0 0 2-16,0 0-6 0,0 0 7 0,0 0-5 0,0 0-2 16,52 4 9-16,-52-4-6 15,25 0-6-15,-25 0-6 0,26-2-9 0,-12 2-8 16,-14 0-4-16,28-2-11 0,-28 2-12 16,25 0-17-16,-25 0-30 0,24-2-41 15,-24 2-57-15,18 0-58 0,-18 0-67 16,0 0-134-16,22-2-528 0,-22 2-278 0</inkml:trace>
  <inkml:trace contextRef="#ctx0" brushRef="#br0" timeOffset="128369.75">9178 16841 2651 0,'0'0'-83'0,"0"0"30"16,0 0 25-16,0 0 28 0,0 0 25 0,-2 19 31 15,2-19 25-15,0 0 13 0,2 21 22 0,-2-21 5 16,0 21 17-16,0-21 2 0,0 25 6 0,0-25-1 16,2 24-18-16,-2-10-11 0,0-14-14 15,4 26-13-15,-4-14-8 0,0-12-7 0,6 23-16 16,-6-23-29-16,2 21-46 16,-2-21-56-16,3 19-75 0,-3-19-66 0,4 15-125 15,-4-9-189-15,0-6-356 0,0 0-260 16</inkml:trace>
  <inkml:trace contextRef="#ctx0" brushRef="#br0" timeOffset="128909.86">8492 17241 2562 0,'0'0'-72'15,"0"0"34"-15,0 0 14 16,0 0 22-16,0 0-1 0,0 0 20 0,66-3 24 0,-66 3 8 16,27-3 17-16,-10 3 5 0,0-2 5 0,-17 2 4 15,40 0 2-15,-20-2-1 16,3 1 2-16,0 1-5 0,2-3-3 0,1 3-6 16,3-1-4-16,3-1 1 0,0 0-4 15,0 0 3-15,1-2-1 0,1 3-1 0,0-2-7 16,0 0-1-16,-1 0-3 15,2 0-3-15,-1 2 7 0,-2-2 3 16,-1 1 4-16,-1-2 3 0,2 2-3 0,-2 1-6 0,-3-1-7 16,1 0-5-16,-4 0-3 0,4 1-5 15,-5-2-3-15,3 3-5 0,-4-3 1 0,2 2-10 16,0-1 4-16,-3 2 2 16,3-2-5-16,-4 0-3 0,2 2-1 0,-3 0-5 0,-19 0-3 15,32 0-7 1,-18 2-16-16,-14-2-27 0,26 0-29 0,-26 0-42 0,16 4-67 15,-16-4-77-15,0 0-144 0,7 8-179 0,-7-8-335 16,0 0-311-16</inkml:trace>
  <inkml:trace contextRef="#ctx0" brushRef="#br0" timeOffset="129679.88">8894 17509 2732 0,'0'0'-68'0,"0"0"28"16,9-11 2-16,-9 11-1 15,0 0 10-15,0 0 4 0,0 0-12 0,0 0 10 16,0 0 12-16,0 0 6 16,0 0 10-16,0 0 7 0,-24-19 10 0,24 19 5 0,0 0 1 15,-22 0 2 1,22 0 2-16,0 0 4 0,-30 4-3 0,30-4-2 0,-22 4 7 15,22-4 2-15,-19 7 3 16,19-7 0-16,-16 6-1 0,16-6-3 0,-16 8-1 16,16-8-5-16,-8 9 7 0,8-9-8 0,0 0-2 0,-2 17-7 15,2-17 5-15,0 0-3 16,0 0 2-16,16 21 0 0,-16-21 11 0,16 12-5 16,-8-6 1-16,-8-6-4 0,19 10-2 15,-19-10-1-15,19 8-2 0,-8-2-3 0,-11-6 0 16,19 12-2-16,-10-9-7 15,-9-3 2-15,14 12 0 0,-14-12 2 0,11 11-1 16,-11-11-1-16,8 10 1 0,-8-10-3 0,0 0 21 0,3 17-1 16,-3-17-4-1,0 0 5-15,0 0 3 0,0 0-1 0,-16 21 1 0,16-21-1 16,-12 6-2-16,12-6-1 16,0 0 3-16,-20 0 0 0,20 0-3 0,0 0-5 15,-24-2-2-15,24 2 2 16,0 0-8-16,-22-2 3 0,22 2-6 0,0 0 0 0,0 0-8 15,-27-4-8-15,27 4-35 16,0 0-39-16,0 0-39 0,-18-4-42 0,18 4-50 16,0 0-80-16,0 0-641 0,-8-11-340 0</inkml:trace>
  <inkml:trace contextRef="#ctx0" brushRef="#br0" timeOffset="130149.69">9117 17615 2730 0,'0'0'-54'16,"0"0"45"-16,0 0 16 0,0 0 17 0,0 0 2 0,0 0 6 16,0 0 9-16,0 0 10 15,0 0 15-15,0 0 12 0,0 0 6 0,0 0 15 16,10-16 5-16,-10 16 7 16,23 0 2-16,-23 0-7 0,28 0-11 0,-28 0-9 0,30 0-8 15,-16 3-13 1,-14-3-21-16,28 0-39 0,-28 0-41 0,25-3-51 0,-25 3-60 15,22 3-70-15,-22-3-136 16,12-3-594-16,-12 3-370 0</inkml:trace>
  <inkml:trace contextRef="#ctx0" brushRef="#br0" timeOffset="130379.93">9188 17538 2855 0,'0'0'-54'0,"0"0"34"0,0 0 29 0,0 0 37 0,0 0 19 16,0 0 24-16,0 0 18 0,0 0 1 0,0 0-3 16,0 0 3-16,0 0-13 0,20 38-12 15,-20-38-6-15,2 19-5 0,-2-19-11 0,2 24 0 16,-2-24-14-16,2 22-7 16,0-11-23-16,-2-11-32 0,4 19-47 15,-4-19-46-15,7 22-54 0,-1-15-66 16,-6-7-133-16,10 12-557 0,-6-7-321 0</inkml:trace>
  <inkml:trace contextRef="#ctx0" brushRef="#br0" timeOffset="130789.58">9606 17306 2670 0,'0'0'-64'16,"0"0"42"-16,0 0 46 0,0 0 35 0,0 0 25 0,0 0 18 15,0 0 27-15,0 0 15 16,0 0 5-16,0 0-1 0,0 0 1 0,0 0 0 0,12 28-3 16,-12-28-4-16,4 17 12 0,-4-17-7 0,5 21-12 15,-5-7-29-15,4-1-11 16,-4-13-8-16,4 28-5 0,0-12-10 0,-2-1-9 16,3 1-11-16,-5-16-3 0,4 24-5 15,-2-13-12-15,-2-11-15 0,7 24-24 0,-5-16-37 16,-2-8-50-16,0 0-64 15,2 26-75-15,0-20-66 0,-2-6-146 0,0 13-121 16,0-13 4-16,0 0-278 0,0 0-178 0</inkml:trace>
  <inkml:trace contextRef="#ctx0" brushRef="#br0" timeOffset="131060.02">9534 17666 2490 0,'0'0'-35'0,"0"0"38"16,0 0 21-16,0 0 18 0,0 0 0 0,0 0 22 0,0 0 8 15,44 4 10-15,-44-4 12 16,24 0 10-16,-24 0 10 0,27-4-2 0,-27 4-3 16,32-2-11-16,-14 0-6 15,2 0-15-15,-1 0-7 0,0 1-8 0,2-4-3 0,1 5-10 16,-4-1-4-16,3 1-7 15,-2-2-7-15,-19 2-18 0,30-2-24 0,-15 0-31 16,-15 2-33-16,25 0-44 0,-25 0-42 0,21 0-52 0,-21 0-131 16,13 2-562-16,-13-2-296 15</inkml:trace>
  <inkml:trace contextRef="#ctx0" brushRef="#br0" timeOffset="131364.85">9641 17898 2879 0,'0'0'59'15,"0"0"26"-15,0 0 6 0,0 0 0 0,0 0 2 0,0 0 7 16,0 0 9-16,0 0-2 15,28 11 0-15,-28-11-2 0,0 0 2 0,34-5-3 16,-34 5-3-16,32-4-3 0,-13 2-10 16,-3-2-10-16,2 3-6 0,-18 1-15 0,34-4-12 15,-22 4-17-15,-12 0-26 0,25-4-34 16,-25 4-36-16,20-4-39 0,-20 4-44 16,0 0-49-16,16-2-44 0,-16 2-88 15,0 0-131-15,0 0-450 0,0 0-305 16</inkml:trace>
  <inkml:trace contextRef="#ctx0" brushRef="#br0" timeOffset="131563.76">9811 17902 2825 0,'0'0'36'0,"-15"4"44"0,15-4 6 15,0 0 4-15,0 0 9 0,-10 9 7 0,10-9 6 16,0 0 8-16,0 0 5 0,-2 19 2 0,2-19-4 16,0 0-9-16,0 25 7 15,0-25 1-15,-2 20-10 0,2-20-10 0,0 20-8 16,0-20-15-16,0 23-9 0,0-23-5 15,2 21-12-15,-2-21-19 0,0 21-29 0,0-21-22 16,2 15-38-16,-2-15-40 0,0 0-41 0,2 19-59 16,-2-19-56-16,0 0-101 15,6 9-161-15,-6-9-471 0,0 0-440 16</inkml:trace>
  <inkml:trace contextRef="#ctx0" brushRef="#br0" timeOffset="133559.49">10190 16847 1787 0,'0'0'-21'15,"0"0"26"-15,0-21 16 0,0 21-11 0,0 0-7 16,0 0-9-16,0 0-1 0,0 0 9 15,6-20 4-15,-6 20 22 0,0 0 3 0,0 0 11 16,0 0 19-16,0 0 19 0,0 0 12 0,4-15 5 16,-4 15 11-16,0 0 11 15,0 0 9-15,0 0 3 0,0 0-6 0,0 0-2 0,0 0-8 16,0 0-11-16,0 0-15 16,20 36-6-16,-20-36-11 0,8 20-8 15,-2-7 1-15,-2-2 5 0,3 4 5 16,-1-1 11-16,2 3 6 0,-1-2-8 0,0 4 1 0,1 0 1 15,-2 2-8-15,0 0-1 0,0 1-7 0,2-2-2 16,-4-1-3-16,0 1 0 16,0 0-2-16,0 1-14 0,0 0 5 0,-2 0-4 15,0-2 4-15,1 5-11 16,-3-4 25-16,0 1-1 0,-3 0-6 0,3 0-25 16,-2-1 5-16,-2 2-5 0,0-3 0 15,0 1-8-15,2 0 1 0,-2-3-8 0,0-2 2 16,-2 2-5-16,6-17-5 0,-6 27-8 15,2-16-17-15,4-11-19 0,-4 23-26 0,4-23-36 16,-4 16-47-16,4-16-54 0,-4 15-66 16,4-15-107-16,-4 10-170 0,4-10-40 15,-7 5-355-15,7-5-343 0</inkml:trace>
  <inkml:trace contextRef="#ctx0" brushRef="#br0" timeOffset="147294.92">10889 17211 1116 0,'0'0'207'0,"0"0"-17"0,0 0-1 0,0 0-14 0,0 0 0 16,0 0-12-16,0 0-10 16,0 0-21-16,0 0-5 0,0 0 13 0,0 0 1 0,0 0 8 15,0 0 5-15,0 0 2 16,0 0-1-16,0 0 2 0,0 0-8 0,0 0-5 15,0 0-11-15,0 0-6 16,0 0-6-16,0 0 1 0,0 0-14 0,0 0-10 16,0 0-7-16,38-2 10 0,-38 2-16 0,23 2-18 15,-23-2-1-15,25 1-9 16,-25-1-5-16,33 3 0 0,-17-2-19 0,-16-1 10 0,27 3-6 16,-8-3-10-16,-19 0-2 15,28 1-5-15,-12-1 2 0,-16 0-1 0,22 2-19 16,-22-2-14-16,19 0-24 15,-8 0-29-15,-11 0-50 0,0 0-75 0,0 0-80 0,0 0-115 16,8-7-199-16,-8 7-14 0,0 0-370 0,0 0-413 16</inkml:trace>
  <inkml:trace contextRef="#ctx0" brushRef="#br0" timeOffset="147499.82">10950 17144 2858 0,'0'0'-113'15,"0"0"38"-15,0 0 20 0,0 0 23 0,0 0 32 16,0 0 38-16,0 0 36 16,19-23 24-16,-19 23 23 0,0 0 2 0,21-4-2 15,-21 4-10-15,0 0-10 16,28 0-12-16,-28 0-12 0,22 2-19 0,-22-2-30 0,28 2-48 16,-9-1-40-16,1-1-51 15,-2 3-38-15,2-1-36 0,-2 0-66 0,3-2-146 16,-1 0-365-16,-2 1-47 15</inkml:trace>
  <inkml:trace contextRef="#ctx0" brushRef="#br0" timeOffset="149019.89">12767 16991 2125 0,'0'0'-59'0,"0"0"42"15,0 0 26-15,0 0 36 0,0 0-6 0,0 0 17 16,0 0 14-16,0 0 21 16,0 0 19-16,0 0 17 0,0 0 16 0,0 0 7 0,0 0 5 15,0 0 2-15,0 0 1 16,0 0-13-16,0 0-8 0,0 0-15 0,0 0-13 15,0 0-13-15,0 0-7 16,0 0-14-16,0 0-6 0,0 0-8 0,-3-26-11 0,3 26-10 16,0 0-5-16,15-10-8 0,-15 10-6 0,12-10-1 15,-12 10-6-15,15-11 0 16,-15 11 1-16,15-13-4 0,-11 3-1 0,-4 10 0 16,12-17-3-16,-12 17 0 15,7-21 2-15,-5 10 0 0,-2 11 0 0,2-21-5 0,-2 21 0 16,-2-21-1-16,2 21 1 15,-5-21-3-15,5 21 0 0,-13-16-2 0,13 16 2 16,-14-13-3-16,14 13 3 0,-13-7-1 0,13 7 3 16,-22 0 6-16,22 0 10 0,-24 7 1 15,12 0 5-15,0 3 9 0,-4 0-6 0,2 4 8 16,-1-1-5-16,1 2 0 16,3 0 5-16,-2 2 7 0,1 1-2 0,4-4 19 15,1 4 10-15,1-3-6 0,0 0-6 16,0-1-4-16,2 1-1 0,4-15-25 0,-5 23 5 15,5-23 3-15,0 21 4 16,0-21 4-16,3 19 2 0,-3-19-1 0,10 15 0 16,0-7-4-16,-10-8-5 0,15 11-1 0,-3-7-4 0,-12-4 0 15,22 6-1-15,-8-4-10 16,-14-2-1-16,29 0-6 16,-10 0-9-16,-19 0-9 0,39-6-17 0,-21 2-21 15,2 0-25-15,0-1-29 0,-1-3-50 0,1 0-65 0,0 1-70 16,0-5-105-16,-2 1-185 15,-2-1-48-15,0-3-397 0,-3 1-511 0</inkml:trace>
  <inkml:trace contextRef="#ctx0" brushRef="#br0" timeOffset="149809.47">12933 16181 2995 0,'0'0'-129'0,"0"0"41"0,0 0 28 16,0 0 22-16,0 0 31 0,0 0 19 0,0 0 27 15,0 0 15-15,0 0 13 16,0 0 3-16,0 0 5 0,0 0 6 0,0 0 1 0,0 0 2 16,0 0 4-16,0 0 2 0,0 0 2 0,0 0 1 15,0 0-2-15,0 0-5 16,0 0-3-16,65-1 2 0,-65 1-10 0,21 1-1 16,-21-1-5-16,20 0-5 15,-20 0-6-15,22 0-5 0,-22 0-5 0,21 0-5 0,-21 0-6 16,23 0-3-16,-23 0-4 15,19 0-2-15,-19 0-3 0,19 2-9 0,-19-2-20 16,0 0-31-16,24-2-44 0,-24 2-69 0,0 0-72 16,0 0-146-16,18 0-219 0,-18 0-366 15,0 0-382-15</inkml:trace>
  <inkml:trace contextRef="#ctx0" brushRef="#br0" timeOffset="153449.85">13580 15786 2783 0,'0'0'-110'0,"0"0"39"0,4-14 31 0,-4 14 35 16,0 0 8-16,0 0 31 0,0 0 32 0,0 0 20 16,0 0 11-16,0 0 19 0,0 0 8 15,0 0 10-15,0 0 10 0,0 0 4 16,0 0 7-16,0 0-7 0,0 0 5 16,0 0-8-16,0 0 10 0,15 37-23 15,-15-37-11-15,0 18-10 0,0-18-17 16,0 21-6-16,0-21-10 0,2 21-12 0,-2-21-11 0,0 21-7 15,0-21-7-15,2 16-8 16,-2-16-33-16,2 19-31 0,-2-19-48 0,2 16-58 16,-2-16-65-16,2 13-70 0,-2-13-124 0,0 14-169 15,0-14-45-15,-2 15-258 16,2-15-226-16</inkml:trace>
  <inkml:trace contextRef="#ctx0" brushRef="#br0" timeOffset="153789.54">13452 16168 2581 0,'0'0'-61'0,"0"0"31"0,0 0-8 0,0 0 14 16,0 0 12-16,0 0 12 0,0 0 13 0,0 0 1 0,0 0 10 15,57-14 11-15,-57 14 8 16,27 0 14-16,-12 0 14 0,-15 0 14 0,36 3 13 0,-16-1 2 16,0-2 1-16,2 2-7 15,-3 0-17-15,3 0-4 0,-4-2-9 0,3 1-9 16,-2 1-9-16,-19-2-24 15,30 0-36-15,-14 2-26 0,-16-2-49 0,22 0-44 16,-22 0-67-16,24 0-130 0,-24 0-496 0,10-2-152 0</inkml:trace>
  <inkml:trace contextRef="#ctx0" brushRef="#br0" timeOffset="154039.69">13584 16344 2453 0,'0'0'-10'0,"0"0"39"15,0 0 19-15,0 0 10 16,23 19 7-16,-23-19 12 0,18 2 10 16,-18-2 4-16,25 0 7 0,-9 0-7 15,-16 0-7-15,29-2-5 0,-14 2-13 0,-15 0-7 0,30-2-8 16,-30 2-15-16,26-2-28 15,-26 2-32-15,21-2-38 0,-21 2-43 0,0 0-49 16,22 0-56-16,-22 0-127 0,0 0-460 0,0 0-106 16</inkml:trace>
  <inkml:trace contextRef="#ctx0" brushRef="#br0" timeOffset="154249.41">13715 16376 2475 0,'0'0'43'0,"0"0"14"16,-16 4 11-16,16-4 19 0,0 0 18 0,0 0 6 0,-4 15 5 15,4-15 0-15,0 0 5 16,-2 25 6-16,2-25 5 0,-2 21 4 0,2-21-2 16,-1 22-6-16,-2-8-10 0,3-14-6 0,-2 25-16 15,0-12-10-15,2-13-9 0,0 26-8 16,0-26-7-16,0 24-11 0,0-24-21 0,2 21-33 16,-2-21-47-16,0 17-61 15,0-17-78-15,2 16-79 0,-2-16-142 0,3 8-179 16,-3-8-331-16,0 0-319 15</inkml:trace>
  <inkml:trace contextRef="#ctx0" brushRef="#br0" timeOffset="155489.82">14110 16009 2633 0,'0'0'-131'0,"0"0"31"0,0 0 19 15,0 0 25-15,0 0 20 16,0 0 30-16,0 0 25 0,0 0 20 0,0 0 16 0,0 0 23 15,48-16 7-15,-48 16 6 0,13-4 1 0,-13 4-6 16,20-2-1-16,-20 2-6 16,20-1 3-16,-20 1-3 0,29-3-4 0,-17 1-4 0,-12 2-8 15,29-1-8 1,-29 1-4-16,27-1-8 0,-27 1-7 0,22-3-19 0,-22 3-22 16,20-3-38-16,-20 3-38 15,16 0-55-15,-16 0-49 0,0 0-100 0,18-1-563 16,-18 1-195-16</inkml:trace>
  <inkml:trace contextRef="#ctx0" brushRef="#br0" timeOffset="155809.71">14263 15928 2417 0,'0'0'-92'15,"0"0"43"-15,0 0 26 16,0 0 43-16,0 0 45 0,0 0 17 0,0 0 36 15,0 0 15-15,0 0 8 0,0 0 2 16,0 0-4-16,0 0-5 0,-11 33-3 16,11-33-7-16,-3 18-5 0,3-18-5 0,-4 18-5 0,4-18-5 15,-5 18-6-15,5-18 2 16,-4 19-2-16,4-19 17 0,-4 17-12 16,4-17-5-16,-3 15-10 0,3-15-2 15,0 0-6-15,3 20-6 0,-3-20-25 0,0 0-4 0,8 17-2 16,-8-17-5-16,10 10-9 15,-10-10-4-15,17 8-17 0,-17-8-19 0,18 5-32 16,-18-5-45-16,18 0-58 0,-18 0-68 0,23-1-59 0,-11-3-115 16,-2-2-183-16,3-2-39 15,-13 8-236-15,21-23-192 0</inkml:trace>
  <inkml:trace contextRef="#ctx0" brushRef="#br0" timeOffset="159504.5">11983 16584 2470 0,'0'0'-73'16,"0"0"34"-16,-9-14 22 15,9 14 6-15,0 0 31 0,0 0 18 16,0 0 20-16,0 0 16 0,0 0 18 0,-6-13 20 0,6 13 23 0,0 0 18 16,0 0 11-1,0 0 11-15,0 0 0 0,0 0-7 0,0 0 13 0,0 0-15 16,0 0-22-16,0 0-16 16,0 0-12-16,0 0-10 0,0 0-7 0,0 0-10 0,0 0 6 15,0 0 3 1,0 0-26-16,0 0 3 0,0 0 4 0,19 54 7 0,-17-41-6 15,0 2-1-15,1 2 0 16,0 0-8-16,-1 3-5 0,-1-2-9 0,1 1-4 0,0 2-7 16,0-2-3-16,0 1-6 0,2-2-5 0,-2 1-3 15,0-1-7-15,1-1-12 16,-1 0-19-16,0-2-35 0,0 0-28 0,1-3-36 16,-3-1-43-16,0-11-53 15,2 19-58-15,1-9-47 0,-3-10-103 0,-5 13-144 0,5-13-59 16,-7 13-344-16,7-13-394 15</inkml:trace>
  <inkml:trace contextRef="#ctx0" brushRef="#br0" timeOffset="159969.47">11716 17115 2817 0,'0'0'-116'0,"0"0"24"0,-16 7 15 0,16-7 17 16,0 0 17-16,0 0 17 0,0 0 25 0,0 0 22 0,0 0 20 16,0 0 10-16,0 0 18 15,47 5 11-15,-47-5 5 0,24 0 5 0,-24 0 0 16,30-2 2-16,-11 2 5 16,0 0-2-16,4 0 13 0,-2-3-1 0,5 3 5 15,-2 0 2-15,1 0 1 0,2 0 3 16,-2-1-11-16,3 1-1 0,-2 0-8 0,3-2-11 15,-4 2-3-15,0 0-13 16,1 2-9-16,-1-2-7 0,1 0-4 0,0 0-11 16,-6 0-10-16,5 0-14 0,-7 0-26 0,0 1-26 0,-18-1-32 15,33 0-37-15,-23 3-44 16,-10-3-50-16,21 5-63 0,-21-5-127 0,8 4-158 16,-8-4-344-16,0 0-269 15</inkml:trace>
  <inkml:trace contextRef="#ctx0" brushRef="#br0" timeOffset="160269.9">11905 17338 2618 0,'0'0'-7'0,"-12"3"69"0,12-3 18 16,0 0 12-16,0 0 4 0,0 0 11 0,0 0 6 16,0 0-11-16,0 0-5 0,0 0-6 0,0 0-8 0,54 8-2 15,-40-8-3-15,-14 0-7 16,33 0-5-16,-19 0-8 0,-14 0-6 0,32 2-4 16,-18-2-7-16,-14 0-11 15,26 3-12-15,-26-3-29 0,23 0-41 0,-23 0-34 16,18 1-50-16,-18-1-51 0,0 0-57 15,0 0-141-15,0 0-518 0,0 0-292 16</inkml:trace>
  <inkml:trace contextRef="#ctx0" brushRef="#br0" timeOffset="160514.45">12025 17390 2652 0,'0'0'-38'0,"-13"9"53"0,13-9 11 0,0 0 7 0,-4 17 18 15,4-17 9-15,0 0 16 16,2 23 12-16,-2-23 18 0,2 21 9 15,-2-21 8-15,2 23 12 0,0-12 7 0,-2-11 4 16,0 27-6-16,0-27-2 0,0 30-7 0,-2-14 9 16,2 1-20-16,0-17-12 0,0 27-16 0,0-27-6 15,0 27-10-15,2-16-9 16,-2-11-8-16,0 22-7 0,0-22-20 0,3 19-25 0,-3-19-29 16,2 17-34-1,-2-17-36-15,2 15-38 0,-2-15-48 0,2 16-40 0,-2-16-54 16,3 11-129-16,-3-11-165 15,0 0-356-15,-3 16-321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01T07:36:34.8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1493 8617 1336 0,'-8'-17'216'0,"8"17"-93"0,0 0-1 16,-4-14-27-16,4 14-21 0,0 0 6 0,0 0 5 16,-6-15-1-16,6 15 11 0,0 0 7 0,0 0 4 15,-5-18 12-15,5 18 8 16,0 0 11-16,0 0 8 0,0 0 4 0,-3-20 1 0,3 20-1 16,0 0 0-16,0 0-4 15,0 0-3-15,-7-14 0 0,7 14-2 0,0 0-9 16,0 0-3-16,0 0 16 0,0 0-19 15,0 0-13-15,0 0-19 0,0 0 1 0,0 0-7 16,0 0-10-16,0 0-7 0,0 0-5 0,0 0-15 16,0 0 1-16,0 0-7 15,27 34-1-15,-27-34-9 0,12 18-3 0,-6-6 1 0,-1-2-8 16,-5-10-3-16,9 19-8 16,-9-19-3-16,11 17-19 0,-7-10-38 15,-1-1-36-15,-3-6-39 0,8 13-50 0,-8-13-52 16,5 12-41-16,-5-12-57 0,6 10-115 0,-6-10-147 15,0 0-26-15,10 1-251 16,-10-1-214-16</inkml:trace>
  <inkml:trace contextRef="#ctx0" brushRef="#br0" timeOffset="320.15">1701 8543 2518 0,'6'-7'-22'0,"-6"7"32"0,9-14 11 16,-9 14 6-16,0 0 2 15,9-13 3-15,-9 13-1 0,0 0 15 0,0 0 10 16,10-12 22-16,-10 12 20 0,0 0 6 0,0 0 11 16,0 0 9-16,0 0 4 15,0 0 5-15,0 0-2 0,-14 46-7 0,7-33-7 0,-2 5-4 16,1 3 0-16,0-1-32 16,2 4-2-16,-6 0-5 0,4 0-3 0,-3 7-11 15,-1 0 1-15,1-1-13 16,1 1 0-16,-3 1-7 0,3 0-4 0,-1-1-5 0,-1 0-3 15,3 1-5-15,1-1 2 16,-2-3-5-16,1-1-1 0,4-3-7 0,-1 1-1 16,-3-4-28-16,2 0-30 0,4-3-29 0,-1-3-38 15,0 0-42-15,-2-2-39 0,6-13-33 16,-6 25-26-16,4-17-37 0,2-8-79 0,-2 9-584 16,2-9-381-16</inkml:trace>
  <inkml:trace contextRef="#ctx0" brushRef="#br0" timeOffset="594.78">1723 8841 2774 0,'5'-18'-81'0,"-5"18"28"15,4-13 3-15,-4 13-19 16,0 0 18-16,0 0 4 0,5-13 20 0,-5 13 13 0,0 0 29 15,0 0 11-15,0 0 32 16,0 0 11-16,0 0 11 0,-18 53 7 0,11-40-4 16,5 2-2-16,-3 3-6 0,3-1-11 0,-2-1-5 0,2 2-6 15,2-18-3-15,-2 34-9 16,2-18-12-16,0-16-28 0,0 26-32 0,0-26-48 16,2 23-37-16,0-14-40 15,2 1-51-15,-4-10-98 0,7 12-432 0,-1-8-7 0</inkml:trace>
  <inkml:trace contextRef="#ctx0" brushRef="#br0" timeOffset="944.65">1958 8814 2052 0,'2'-15'-75'16,"-2"15"23"-16,0 0 14 0,0 0 18 0,0 0 9 0,0 0 19 15,0 0 24-15,-10-20 17 16,10 20 32-16,0 0 24 0,0 0 0 0,0 0 1 16,0 0-2-16,0 0-6 0,-35 31-9 0,35-31-2 15,-8 15-7-15,8-15-8 0,-4 17-3 16,4-17-8-16,-2 19-6 0,2-19-5 0,2 21 1 16,-2-21-7-16,6 23-4 15,2-11-9-15,-2-1 5 0,1 3-8 0,2-3-6 16,-1 0-1-16,-2 3-1 15,3-5-1-15,-9-9-4 0,12 21 7 0,-6-11 6 0,-6-10 10 16,8 17 3-16,-8-17 1 0,0 17-6 16,0-17-4-16,0 0-3 0,-13 21-11 15,13-21-20-15,-9 11-31 0,9-11-37 16,-11 7-56-16,11-7-60 0,-12 2-70 0,12-2-139 16,0 0-422-16,0 0-140 0</inkml:trace>
  <inkml:trace contextRef="#ctx0" brushRef="#br0" timeOffset="1149.72">2196 8772 2520 0,'0'0'10'16,"15"-5"1"-16,-15 5 7 0,0 0 13 0,0 0 5 0,17 16 24 16,-17-16 18-16,4 20 9 15,-4-20-3-15,4 22 4 0,-4-6-6 0,0-16-4 16,0 32-9-16,0-15-8 15,-1 2-7-15,-4-2-6 0,1 2-23 0,0-1-42 16,-4-2-59-16,2 4-63 0,-6-4-67 0,0 2-105 0,-2-1-518 16,0 0-155-16</inkml:trace>
  <inkml:trace contextRef="#ctx0" brushRef="#br0" timeOffset="1509.81">1398 9709 2399 0,'0'0'-74'15,"0"0"13"-15,0 0 5 0,0 0 9 0,49-12 7 16,-49 12 17-16,25 0 2 0,-25 0 17 0,35 0 10 0,-16 3 10 16,-2-3 21-16,4 1 17 15,0 1 16-15,0 1 4 0,2-3-2 0,2 3 7 16,0-3-1-16,1 4-2 0,-1-4-10 16,2 2-5-16,0-2-9 15,-4 2 0-15,3-2-6 0,-1 0-4 0,0 0-10 16,-1 0-6-16,-1-2-7 0,-3 2-17 0,0-2-26 15,-20 2-24-15,34 0-29 0,-23-2-45 16,3 2-41-16,-14 0-103 0,15-2-463 0,-15 2 3 16</inkml:trace>
  <inkml:trace contextRef="#ctx0" brushRef="#br0" timeOffset="1829.92">1636 9854 2169 0,'0'0'-2'0,"-13"5"-1"0,13-5 14 16,0 0 34-16,0 0 19 15,-4 18 17-15,4-18 17 0,0 0 7 0,2 23 4 16,-2-23-2-16,0 21-5 16,0-21-12-16,2 28-26 0,-2-10 6 0,0 2 4 0,0 2-1 15,0-2-2 1,2 1 0-16,-2 0-4 0,0 5-4 0,0-2-5 0,4 2-8 15,-4 2-3-15,0-2-4 16,0 0-7-16,0-4-3 0,3 0-1 0,-6-3-5 0,6 0 0 16,-3-2-15-16,0-17-18 0,0 29-33 0,0-17-28 15,0-12-53-15,0 16-43 16,0-16-23-16,0 0-19 0,0 0-11 0,0 0-18 16,0 0-21-16,0 0-493 0,0 0-29 15</inkml:trace>
  <inkml:trace contextRef="#ctx0" brushRef="#br0" timeOffset="2260.02">1550 10064 2103 0,'-2'-19'-78'0,"0"1"40"0,2 18 13 0,-1-30 22 16,1 16-3-16,0 14 12 0,1-28 7 15,1 10 2-15,3 6 26 0,2-4-14 0,-1 1 14 16,0 3-6-16,2-1 9 16,1 2-2-16,2-1 23 0,-1 3-5 15,3-1-2-15,0 5-5 0,-13 5 6 0,25-10-6 16,-12 8 2-16,-13 2 1 0,25 4 0 0,-25-4-1 15,24 9-3-15,-12-1-5 16,1 1 2-16,-4 1 2 0,1 1-4 0,-3 2 3 0,1-1-1 16,-4-1 1-16,0 5 2 0,-4-16-2 0,3 23 3 15,-3-23 0-15,-7 25-4 16,3-12-1-16,-2-2-5 0,6-11-5 0,-19 22-2 0,12-13-5 16,-1-2-3-16,8-7-2 15,-17 14-6-15,8-6 1 0,9-8 1 0,-13 11 6 16,13-11 2-16,-11 8 4 15,11-8 5-15,0 0 7 0,-11 13 1 0,11-13 0 0,0 0 5 16,-7 13 7-16,7-13 1 0,0 0 1 16,0 0 3-16,9 25-3 0,-9-25-2 15,9 18-4-15,0-8 0 0,0 2-5 0,0 1 8 16,0 1-14-16,2-1-5 0,0 1-5 16,-4 0-2-16,4 0-2 0,-1 1-5 0,-2-2-8 15,1 0-9-15,-1 1-30 16,-2-5-39-16,-6-9-41 0,11 18-46 0,-7-9-46 15,0-4-60-15,-4-5-74 16,0 0-150-16,8 7-108 0,-8-7-248 0,0 0-167 16</inkml:trace>
  <inkml:trace contextRef="#ctx0" brushRef="#br0" timeOffset="2530.11">1960 10033 2382 0,'6'-23'-63'0,"-6"23"26"0,0 0 8 0,2-13-4 16,-2 13 16-16,0 0 6 0,0 0 6 0,0 0 26 0,0 0 19 16,0 0 23-16,0 0 22 15,0 0 15-15,0 0 19 0,0 0 2 0,0 0 8 16,-47 25-5-16,38-16-1 16,4 2-11-16,-3 3-8 0,0-1-8 15,2 1-5-15,0-1-9 0,6-13-6 0,-8 25-10 16,6-10-6-16,2-15-7 0,-2 26-8 0,2-12-12 15,0-14-25-15,0 23-31 16,0-23-35-16,4 19-42 0,-4-19-50 0,10 15-42 0,-4-9-36 16,-6-6-71-16,0 0-582 0,20 7-248 0</inkml:trace>
  <inkml:trace contextRef="#ctx0" brushRef="#br0" timeOffset="2840.12">2085 10045 2636 0,'0'0'-56'0,"0"0"14"16,0-18-2-16,0 18 11 0,0 0 18 0,0 0 12 16,0 0 30-16,-15-11 23 0,15 11 14 15,0 0 12-15,0 0 4 0,0 0-4 0,0 0-3 16,0 0 0-16,0 0-5 16,0 0-5-16,0 0-3 0,-26 29-9 0,26-29 2 0,0 0-5 15,0 0-6-15,28 29-6 16,-15-18-5-16,-1 0 1 0,0 0-6 0,6 4-5 15,-3-1 3-15,-1 1-1 16,-1 1-4-16,0 0 18 0,-3 2 13 0,-2-3 13 0,0 0 11 16,-2 0-2-16,-4 3 3 0,-2-4-8 0,0-14-7 15,-5 29-2-15,2-17-15 16,-5 1-14-16,8-13-35 0,-16 19-43 0,8-13-53 16,8-6-63-16,-15 10-52 0,6-9-66 15,9-1-136-15,0 0-477 0,-21-9-276 0</inkml:trace>
  <inkml:trace contextRef="#ctx0" brushRef="#br0" timeOffset="3080.17">2267 9997 2843 0,'16'-3'13'0,"-16"3"6"0,0 0-3 0,0 0 22 0,28 7 19 15,-28-7 16-15,12 11 18 16,-5-4 13-16,-7-7 12 0,15 23 2 0,-11-11 4 15,2 1-6-15,1 3-6 16,-3 1-6-16,0-2-10 0,-2 2-7 0,2 0-7 0,-4 1-9 16,0-18-10-16,0 34-4 0,-2-17-8 0,0-2-14 15,2-15-25-15,-6 26-29 16,2-14-33-16,4-12-45 0,-7 17-58 0,7-17-66 16,-6 12-67-16,6-12-140 0,0 0-539 15,-8 1-412-15</inkml:trace>
  <inkml:trace contextRef="#ctx0" brushRef="#br0" timeOffset="3399.83">2612 9654 2935 0,'0'0'-34'0,"0"0"29"16,0 0 23-16,0 0 19 0,0 0 24 0,18-8 19 0,-18 8 12 16,0 0 8-16,0 0-2 15,0 0-2-15,26 2-12 0,-26-2-5 0,0 0-7 16,29 2-8-16,-29-2-8 0,22 2-6 15,-22-2-8-15,24 0-12 0,-24 0-34 0,22 0-40 16,-22 0-45-16,24 0-53 0,-24 0-59 0,17-4-65 16,-17 4-126-16,12-6-469 15,-12 6-217-15</inkml:trace>
  <inkml:trace contextRef="#ctx0" brushRef="#br0" timeOffset="3560.24">2669 9538 2642 0,'-15'-10'22'0,"15"10"37"0,0 0 12 15,-10-11 7-15,10 11-12 0,0 0 2 16,0 0 6-16,0 0 1 0,0 0-4 0,21-25-9 16,-21 25-6-16,20-7-10 0,-4 3-26 0,-2 0-39 15,-14 4-50-15,34-6-55 16,-17 4-61-16,0-2-85 0,2 0-572 16,-5 2-181-16</inkml:trace>
  <inkml:trace contextRef="#ctx0" brushRef="#br0" timeOffset="4079.81">4058 8747 2536 0,'0'0'-22'0,"8"-14"22"16,-8 14 18-16,0 0 12 0,12-13 14 0,-12 13 17 15,0 0 17-15,11-10 3 0,-11 10 1 0,0 0-1 16,0 0 15-16,0 0 27 16,0 0 2-16,0 0 1 0,0 0-27 15,19 23-7-15,-19-23 6 0,0 30 0 0,0-12 5 16,0 1-4-16,2 3-3 0,-2 0-4 0,0 5-17 15,0 1-4-15,0-1-10 16,0 0-5-16,3 1-5 0,-3-1-7 0,2 0-4 16,0-4-7-16,-2 0-6 0,2-4-13 0,-2-2-21 0,0 1-35 15,0-18-37-15,2 25-46 16,0-13-45-16,-2-12-50 0,4 15-53 16,-4-15-95-16,6 7-118 0,-6-7-408 0,0 0-272 15</inkml:trace>
  <inkml:trace contextRef="#ctx0" brushRef="#br0" timeOffset="4400.18">4373 8893 2708 0,'0'0'-13'0,"10"-11"19"15,-10 11 4-15,0 0-4 0,9-11 3 0,-9 11 2 16,0 0 1-16,0 0 1 16,0 0 3-16,0 0 3 0,0 0 11 15,0 0 18-15,-57 11 23 0,44-5 14 0,-2-1 19 16,15-5 6-16,-29 12 1 0,13-7 5 15,2 3-1-15,2 0-5 0,12-8-3 16,-28 13-2-16,17-5-5 0,-1 0-6 0,1 0-4 16,0 1-11-16,11-9-5 0,-14 18-7 0,8-9 0 0,6-9-2 15,-10 19-6-15,10-19-1 16,-4 23-6-16,4-10-6 0,0-13-5 0,4 23-4 16,0-10-1-16,4 0-7 0,2 1-2 15,0-3-1-15,5 0-2 0,0 1-4 0,2-3-9 16,2-1-19-16,-2 0-24 15,-1-3-34-15,2 1-40 0,-1-2-43 0,-3 2-46 0,4 0-52 16,-8-5-64-16,-2 3-159 0,-8-4-130 16,16 4-265-16,-16-4-219 0</inkml:trace>
  <inkml:trace contextRef="#ctx0" brushRef="#br0" timeOffset="4939.95">3531 9722 2509 0,'0'0'-54'0,"0"0"42"0,0 0 1 0,0 0 13 0,0 0 4 16,0 0 6-16,44-19 0 16,-44 19 2-16,23-3 1 0,-23 3 1 0,26-3-1 0,-10 2 8 15,4-1 8-15,-2 0 20 16,6 0 2-16,-1 2 10 0,5-2 9 0,1 0 7 15,3 1 3-15,0-2-9 16,4 2-6-16,6-3-3 0,3 1 6 0,6 2 0 16,-3-3 0-16,9 0-7 0,3 3-1 0,-3-2-4 0,-7 1-1 15,1 1 6-15,-2 1 6 16,1-3 6-16,2 2-1 0,-4 1 0 0,1 0 3 16,-2 0 2-16,-1 0 3 15,-1 0-8-15,-1-2 0 0,-2 2-6 0,-5 0-4 0,-2 2-6 16,1-4-3-16,-4 4-5 15,0-2-10-15,-3 0-3 0,-3 0-3 0,0 1-2 16,-6 2-15-16,2-3 8 0,-3 1-5 0,-19-1-10 0,29 2-21 16,-29-2-36-16,23 3-43 15,-23-3-61-15,13 1-80 0,-13-1-103 0,0 0-184 16,0 0-107-16,0 0-252 16,0 0-244-16</inkml:trace>
  <inkml:trace contextRef="#ctx0" brushRef="#br0" timeOffset="5410.07">3905 10012 2597 0,'0'0'-56'0,"0"0"30"16,-27-3 23-16,27 3 18 0,0 0 9 0,0 0 16 15,0 0 6-15,0 0 15 0,0 0 18 16,0 0 6-16,0 0 2 0,0 0-3 0,0 0 4 16,0 0 4-16,63-6 5 15,-63 6-1-15,30-2 2 0,-11 0-10 0,-19 2-9 16,32 0-10-16,-16-2-5 0,-16 2-8 15,28 0-4-15,-28 0-13 0,25 0-19 0,-25 0-36 16,22 0-50-16,-22 0-57 0,14 4-63 0,-14-4-73 16,0 0-176-16,0 0-445 15,0 0-248-15</inkml:trace>
  <inkml:trace contextRef="#ctx0" brushRef="#br0" timeOffset="5630.08">3935 10085 2649 0,'-9'11'-65'0,"9"-11"14"16,0 0 8-16,0 0 28 0,0 0 28 0,9 26 29 0,-9-26 19 16,6 18 3-16,-2-7 8 0,-4-11-5 0,8 27 0 15,-6-11 1-15,3 0 12 0,-3 0 11 16,3 0-9-16,-3 1 1 0,-2 1-3 16,0-18-13-16,4 30-1 0,-4-12-10 15,0-18-7-15,2 26-6 0,-2-12-5 0,0-14-8 16,0 21-21-16,0-21-39 0,0 21-49 15,0-21-55-15,2 15-44 0,2-8-56 0,-4-7-104 16,0 0-495-16,2 10-166 0</inkml:trace>
  <inkml:trace contextRef="#ctx0" brushRef="#br0" timeOffset="6029.83">4229 10269 2365 0,'0'0'-55'16,"9"-10"32"-16,-9 10 18 0,0 0 18 0,0 0 11 0,10-10-10 16,-10 10 1-16,0 0 8 0,0 0 6 0,0 0 11 15,0 0-5-15,0 0 13 16,0 0 7-16,0 0 16 0,0 0 7 0,-40-4 9 0,40 4-3 16,0 0 0-16,0 0-12 15,-28 7-7-15,28-7-5 0,-13 6-8 0,13-6-1 16,0 0-8-16,-10 13-4 15,10-13 0-15,0 0-6 0,0 19-2 0,0-19-1 0,0 0-8 16,17 23-1-16,-6-14-2 0,-3 1 0 0,2 0-5 16,3-1-1-16,0 2-1 15,-2 2-5-15,1-2 4 0,-2-2 0 0,2 3 2 16,-4-3 1-16,-2 2 7 0,-6-11 5 16,9 19 17-16,-9-19 8 0,2 19-3 0,-2-19-3 15,0 0-3-15,-17 27-6 16,9-19-5-16,-4-1-1 0,12-7-3 0,-22 14-6 0,8-10-17 15,14-4-32-15,-20 5-41 16,20-5-55-16,-21 2-45 0,10-4-48 0,11 2-61 16,0 0-115-16,-23-13-469 0,19 7-218 0</inkml:trace>
  <inkml:trace contextRef="#ctx0" brushRef="#br0" timeOffset="6250.23">4449 10353 2596 0,'23'0'61'0,"-23"0"25"0,19 0-4 15,-19 0-8-15,22 2 5 0,-22-2 18 0,25 0 18 0,-25 0 0 16,27 2-9-16,-14 0-13 16,-13-2-10-16,30 0-11 0,-16 2-7 0,-14-2-7 15,30 0-10-15,-15 0-18 16,-15 0-33-16,25-2-42 0,-25 2-50 0,24-2-72 0,-16-2-55 15,-8 4-89-15,15-7-603 16,-15 7-311-16</inkml:trace>
  <inkml:trace contextRef="#ctx0" brushRef="#br0" timeOffset="6470.1">4672 10256 2835 0,'0'0'-18'0,"0"0"14"0,0 0 11 0,0 0 24 0,0 0 23 16,0 0 27-16,0 0 25 15,0 0 6-15,0 0 5 0,-12 29 0 0,12-29-2 16,0 19-4-16,0-19-6 0,0 22-9 0,0-22-10 16,0 23-12-16,0-23-8 15,2 23-5-15,-2-23-8 0,0 22-3 0,0-22-15 0,0 18-14 16,0-18-33-16,2 17-39 16,-2-17-50-16,0 0-53 0,0 20-40 0,3-15-43 15,-3-5-73-15,0 0-664 16,0 0-426-16</inkml:trace>
  <inkml:trace contextRef="#ctx0" brushRef="#br0" timeOffset="6719.92">4890 10132 3057 0,'10'-6'33'16,"-10"6"21"-16,0 0 10 0,0 0 27 15,0 0 17-15,0 0 19 0,23 20 12 0,-19-9 6 16,0 3-3-16,-4-14-3 16,7 30-8-16,-3-12-9 0,-1 0-14 0,1 3-9 15,-4-2-12-15,4 1-7 0,-2 0-9 0,0-1-13 0,0 0-18 16,-2-2-31-16,0-17-39 16,0 31-51-16,0-20-64 0,-2 2-75 0,0-3-81 15,-4-1-149-15,6-9-134 0,-15 16-350 16,4-9-347-16</inkml:trace>
  <inkml:trace contextRef="#ctx0" brushRef="#br0" timeOffset="7740.04">3749 10026 2686 0,'0'0'-136'15,"0"0"30"-15,0 0 21 0,0 0 16 0,0 0 8 16,0 0 18-16,0 0 7 0,0 0 26 15,0 0 4-15,0 0 20 0,0 0 19 0,0 0 0 16,0 0 9-16,0 0 7 0,0 0 2 0,0 0-4 16,0 0 14-16,55-8-20 15,-41 6 1-15,-14 2 1 0,30-2-3 0,-11 0-3 0,-2 0-2 16,-17 2-7-16,33-3 4 16,-15 0-7-16,-2 3-3 0,-16 0-8 0,28-3-7 15,-28 3-7-15,23-4-17 16,-23 4-32-16,20-2-45 0,-20 2-37 15,0 0-67-15,14-5-161 0,-14 5-270 0,0 0 154 16</inkml:trace>
  <inkml:trace contextRef="#ctx0" brushRef="#br0" timeOffset="8090.13">3915 10049 1814 0,'0'0'-15'0,"0"0"25"0,0 0-14 0,0 0 14 0,0 0 5 15,0 0 13-15,0 0-9 16,0 0 15-16,0 0-3 0,0 0 12 0,0 0 5 0,0 0 1 15,20 20 5-15,-20-20 8 16,0 0 18-16,0 0 16 0,0 0 15 0,-9 21 4 16,9-21-4-16,0 0-3 0,-2 27-3 0,2-27-13 15,-2 22-11-15,2-22-5 0,-2 23-11 16,2-9-5-16,0-14-14 0,-3 23-20 16,3-23-52-16,0 24-61 0,0-14-76 15,0-10-119-15,-2 17-579 0,-2-8-212 0</inkml:trace>
  <inkml:trace contextRef="#ctx0" brushRef="#br0" timeOffset="17219.73">4828 8736 2379 0,'0'0'-170'0,"0"0"19"0,0 0 14 16,0 0 12-16,0 0 6 0,0 0-3 0,0 0-5 15,0 0-31-15,0 0-256 16,0 0 131-16</inkml:trace>
  <inkml:trace contextRef="#ctx0" brushRef="#br0" timeOffset="18049.8">4828 8736 1137 0,'0'0'-21'0,"0"0"16"16,0 0 10-16,0 0 9 0,0 0 4 15,0 0 11-15,0 0 12 0,0 0 14 16,0 0 14-16,0 0 12 0,0 0 24 0,0 0 4 0,0 0 12 16,0 0 3-16,0 0 9 15,0 0 6-15,0 0 0 0,0 0-15 0,0 0-11 16,0 0-13-16,0 0-4 0,0 0-13 16,0 0-8-16,0 0-10 0,26-7-4 0,-12 3-9 15,1-1-4-15,2 0-5 16,2-1-7-16,2 0 1 0,2-2-5 0,3 0 1 0,-1 3 1 15,1-3-6-15,2 1-1 16,-6 0-4-16,4-2-3 0,-1 4 0 0,1 0-4 16,-1-1-1-16,0 0 0 0,-1 0-1 0,-3 2-5 15,3-1 0-15,-6 1 2 0,3 0-3 16,-4 1-3-16,0-1 0 0,1 0 2 0,-4 0-2 16,-14 4-3-16,23-5 4 15,-23 5-2-15,19-5-6 0,-19 5 8 0,19-3-6 16,-19 3 0-16,16-4-4 0,-16 4-6 15,0 0 4-15,16-6-6 0,-16 6 3 16,0 0-6-16,0 0 0 0,17-4 0 0,-17 4-1 0,0 0-2 16,0 0-9-16,0 0 2 15,0 0-3-15,0 0-1 0,0 0 0 0,0 0-5 16,0 0-3-16,0 0-10 0,0 0-11 16,0 0 0-16,0 0-4 0,0 0 3 0,0 0 10 15,0 0 9-15,-55-4-3 16,55 4 7-16,-21 0-9 0,21 0 13 0,0 0 13 0,-30 1-9 15,30-1 7 1,0 0 6-16,-24 0 7 0,24 0 19 0,0 0-8 0,-18 0 15 16,18 0 9-16,0 0 5 0,0 0 1 0,0 0 8 15,-21 0-5-15,21 0 5 0,0 0-3 16,0 0 2-16,0 0-1 0,0 0-3 0,0 0-3 16,0 0-1-16,0 0-3 15,0 0-3-15,0 0-1 0,0 0-1 0,0 0-8 16,0 0 3-16,0 0 1 0,0 0 0 15,55-10-6-15,-55 10 1 0,0 0-2 16,23-4-1-16,-23 4-2 0,0 0-2 0,23-2-3 0,-23 2 7 16,19 0-4-16,-19 0-3 15,0 0 3-15,26-2-2 0,-26 2-4 0,0 0-1 16,21 0 3-16,-21 0 5 0,0 0-6 16,0 0 5-16,23 0 1 0,-23 0 7 0,0 0 7 15,0 0 17-15,15 6 8 16,-15-6 10-16,0 0-5 0,0 0-5 0,-2 19-6 0,2-19-2 15,0 0-7-15,0 0 0 16,-17 27-9-16,17-27-10 0,-10 17-24 0,3-10-31 16,7-7-37-16,-13 16-40 0,13-16-38 0,-10 15-51 15,10-15-80-15,-6 10-621 16,6-10-301-16</inkml:trace>
  <inkml:trace contextRef="#ctx0" brushRef="#br0" timeOffset="19289.95">8368 8036 2615 0,'0'0'-119'0,"0"0"20"0,0 0 20 16,0 0 12-16,0 0 21 0,0 0 22 15,0 0 37-15,0 0 30 0,0 0 31 16,0 0 15-16,0 0 19 0,0 0 5 0,0 0 11 0,-24 50-6 16,18-35-2-16,2 2-9 15,-5 4-4-15,0-2-10 0,1 2-12 0,2 0-6 0,-1 1-9 16,-1 0-6-16,2-3-4 16,3-3-9-16,-1 1-6 0,0 0-4 0,-1-5 0 15,5-12-9-15,-4 26-3 16,4-26-1-16,-4 19-4 0,4-19-4 0,0 0 3 0,4 17-3 15,-4-17-1-15,0 0-4 16,0 0-1-16,0 0-1 0,0 0-2 0,0 0-1 16,0 0 3-16,0 0 1 0,36-36 3 0,-34 23 1 0,-2 13 6 15,7-22 2 1,-7 22 6-16,2-23 2 0,-2 23-2 0,0-22-5 0,0 22-1 16,-6-20-2-16,6 20-5 15,-13-16 0-15,13 16 0 0,-17-13-1 0,17 13 2 16,-19-7-5-16,7 3 8 15,12 4-3-15,-26-1 8 0,26 1 2 0,-26 4 2 0,11 1 2 16,1 1 1-16,-2-2-4 0,2 5-3 0,0 2-1 16,0-1-1-16,2 3-1 15,1 1-2-15,1-1-5 0,-1 4 4 0,2 0-3 16,1 1 2-16,0-1 2 0,2 1 3 16,-1-4-2-16,0 3 1 0,1 1-4 0,0-3 2 15,0-2 0-15,-1 2 4 0,-1-1-3 16,0-2-1-16,-4 2-4 0,0-3-1 15,-2 3-7-15,-2-3-12 0,-2 2-22 16,0-2-27-16,-3-3-46 0,3 2-45 0,0-2-69 16,2 0-59-16,-2-3-106 0,1 1-180 0,5-2-393 15,2 0-384-15</inkml:trace>
  <inkml:trace contextRef="#ctx0" brushRef="#br0" timeOffset="19539.8">8399 8627 2863 0,'23'4'69'0,"-23"-4"50"15,0 0-5-15,19 2-11 16,-19-2-7-16,0 0-14 0,0 0-8 0,20 0-7 0,-20 0-5 15,0 0-7-15,0 0-4 16,0 0-7-16,0 0-15 0,0 0-32 0,0 0-46 16,0 0-66-16,0 0-53 0,14-2-94 0,-14 2-195 0,0 0-393 15,0 0-196-15</inkml:trace>
  <inkml:trace contextRef="#ctx0" brushRef="#br0" timeOffset="19939.64">7922 8292 2449 0,'-8'-21'-78'0,"8"21"18"15,0 0 11-15,-2-16 20 16,2 16 1-16,0 0 6 0,0 0 0 0,0 0 12 0,0 0 4 15,0 0-2-15,12-19 19 16,-12 19 3-16,0 0 16 0,0 0 1 0,0 0 5 16,0 0 3-16,0 0 39 0,0 0-14 0,26 28 4 0,-26-28 5 15,0 0 3-15,0 0 9 16,0 0-1-16,-14 33 4 0,14-33 7 0,-16 9 8 16,16-9 5-16,-20 10 2 15,9-6 3-15,11-4 1 0,-26 5 0 0,26-5 5 0,-22 4 3 16,22-4-7-16,-20-1-3 15,20 1-16-15,0 0-12 0,-23-10-17 0,23 10 2 16,-9-13-10-16,9 13-7 0,0-17-16 0,0 17-23 16,0 0-29-16,11-25-39 0,-11 25-47 15,11-15-56-15,-11 15-55 0,14-12-68 16,-14 12-130-16,6-11-162 0,-6 11-287 16,6-8-208-16</inkml:trace>
  <inkml:trace contextRef="#ctx0" brushRef="#br0" timeOffset="20420.05">6492 8051 2584 0,'0'0'-22'16,"0"0"16"-16,0 0-6 0,0 0 6 0,0 0 13 0,0 0 22 16,0 0 37-16,0 0 5 15,0 0 5-15,0 0-4 0,0 0-10 0,4 50-1 16,-4-50-5-16,0 37-5 15,2-20-7-15,0 5-5 0,0-3 0 0,0 2-8 16,2-2 3-16,-2-1-7 0,0-1-20 0,3 0-31 0,0-2-60 16,-5-15-59-16,6 25-63 15,-6-25-127-15,2 17-449 0,0-11-78 0</inkml:trace>
  <inkml:trace contextRef="#ctx0" brushRef="#br0" timeOffset="20800.1">6346 8179 2228 0,'-9'-21'-69'0,"9"21"25"16,-4-19 5-16,4 19 5 0,0 0 18 0,6-26 15 15,-6 26-4-15,11-18 16 16,-3 9 13-16,3-1 17 0,-1 1 7 0,6-1-5 16,-4 3 13-16,5-1-11 15,0 1 8-15,2 1 0 0,0 0 9 0,4 0-3 0,-1 3 1 16,-1-2-6-16,2 4 0 15,-2-1-8-15,3 2-3 0,-4 2-6 0,2-1-1 16,-3 4-10-16,-1 0 5 0,-2 0-4 0,0 6-7 0,2 0 10 16,-4 0-6-16,1 3 4 15,-2-2-4-15,-4 2 11 0,-1 2 12 0,-4-1 11 16,2 0 3-16,-4 0 4 16,0 1 6-16,-2-16 11 0,-2 30-5 15,-2-15 2-15,4-15-7 0,-8 27-7 16,0-14-4-16,1 0-5 0,-2-3-10 0,-1 1-3 0,-1-1-2 15,-1 0-6-15,1-3-3 16,-2 1-9-16,13-8-7 0,-25 10-21 0,14-7-31 16,11-3-33-16,-21 5-39 0,21-5-46 0,-17 0-35 0,17 0-37 15,0 0-49-15,0 0-104 16,-19-13-446-16,15 8-151 0</inkml:trace>
  <inkml:trace contextRef="#ctx0" brushRef="#br0" timeOffset="21280.01">7163 7951 2394 0,'4'-14'-61'0,"-4"14"16"16,0 0 10-16,0 0 11 0,0 0 7 0,0 0 17 15,0 0 22-15,-13-20 20 0,13 20 9 16,0 0 7-16,0 0 6 0,-28 2 14 16,28-2 4-16,-22 10 7 0,9-2 10 15,0 2-2-15,0 1-2 0,1 1 3 0,-3 4-2 16,2-2-14-16,-1 3-2 15,2 1-7-15,0-2-2 0,2 1-10 0,1-2-2 16,3 3-6-16,-1-2-2 0,3-1 0 0,2 0 3 0,2-15 0 16,2 28-2-16,0-14-1 15,5 0-3-15,-1-3-1 0,2 0 3 0,3-1 1 16,-1-3 2-16,2 2-1 0,-12-9-4 16,24 12-3-16,-11-6-2 0,-2-3-6 0,-11-3-2 15,23 6-3-15,-10-5-4 16,-13-1-3-16,23 0-6 0,-23 0-1 0,26-1-5 0,-26 1-14 15,21-6-20-15,-21 6-28 16,19-9-34-16,-19 9-46 0,15-9-55 0,-9 4-68 16,-6 5-116-16,8-11-212 0,-8 11-317 0,6-9-280 15</inkml:trace>
  <inkml:trace contextRef="#ctx0" brushRef="#br0" timeOffset="23209.91">4074 10762 2603 0,'0'0'-106'16,"0"0"35"-16,11-7 22 15,-11 7 14-15,0 0 37 0,0 0 30 0,0 0 15 16,0 0 20-16,0 0 15 0,0 0 1 0,0 0 1 0,0 0-11 16,0 0-7-16,0 0-6 15,0 0-3-15,0 0-9 0,0 0-5 0,0 0-10 0,19 25 3 16,-19-25-1-16,4 14-6 16,-4-14-5-16,5 14 0 0,-5-14-9 0,6 18 0 15,0-9-1-15,-6-9 0 16,10 21-6-16,0-9-4 0,-2-2 0 0,2 2-4 0,-2-1 6 15,6 1-2-15,0-2 1 16,1 0-1-16,2 1-7 0,4 0 7 0,1 1-8 16,1-4 6-16,0 1-2 0,4-2 0 0,3 1-3 15,4 0 3-15,1-1-1 0,-3-3 2 16,7 1 2-16,-3-2-2 0,6 0 0 0,-1-1-2 16,3 0 1-16,0 2 5 15,1-4 0-15,3 2 7 0,1-2 0 0,0-2-3 16,-1 2 2-16,3-2-1 0,-5 0-3 15,4 0 1-15,-2 0-7 0,-1 2-5 0,0-2-4 16,-3 1 2-16,-4 1-8 0,-1-3 0 0,-6 3 3 16,1-1-2-16,-2 1-1 15,-3 0 5-15,-1 0 1 0,-5-2-1 0,-2 2 4 16,1 0 6-16,-22 0 9 0,31-2 5 16,-16 0 6-16,-15 2 1 0,23-2-1 0,-23 2-2 15,18-6-7-15,-18 6 0 16,0 0 0-16,12-11 0 0,-12 11-5 0,0 0 1 0,6-13 0 15,-6 13-1-15,0 0 0 16,0 0-4-16,0-17 7 0,0 17-6 0,0 0 2 16,0 0 9-16,0 0 0 0,0 0 10 0,-4-23 2 0,4 23 3 15,0 0 0-15,0 0 1 16,0 0-1-16,0 0-3 0,0 0-5 0,4-18-4 16,-4 18 3-16,0 0-2 15,0 0 2-15,17-3-5 0,-17 3-2 0,0 0 1 16,0 0-2-16,0 0 2 15,0 0 0-15,34 13 2 0,-34-13 2 0,0 0 5 0,12 11 9 16,-12-11 3-16,5 11-1 0,-5-11 1 0,0 0-5 16,0 0-5-16,0 0-1 0,0 0-7 15,-19 26-6-15,19-26-17 0,-13 7-36 16,13-7-41-16,0 0-53 0,-15 8-51 16,15-8-42-16,0 0-70 0,0 0-114 0,-17 2-468 15,17-2-248-15</inkml:trace>
  <inkml:trace contextRef="#ctx0" brushRef="#br0" timeOffset="25300.27">8738 10953 2547 0,'0'0'-98'0,"0"0"11"16,0 0 16-16,0 0 23 0,0 0 13 15,0 0 10-15,0 0 11 0,0 0 10 0,0 0 9 16,0 0 12-16,0 0-15 0,0 0 4 0,0 0-12 16,0 0 8-16,0 0 15 15,0 0 0-15,0 0 5 0,0 0 22 0,0 0 3 16,0 0 21-16,0 0 7 0,0 0 15 15,0 0 10-15,0 0 1 0,0 0-1 0,0 0-4 16,0 0-9-16,0 0-9 16,0 0-7-16,0 0-2 0,0 0 2 0,0 0-3 15,0 0 4-15,0 0-2 0,0 0-4 0,0 0 3 0,0 0-6 16,0 0-6-16,0 0-3 16,0 0-5-16,0 0-1 0,0 0-9 0,0 0-1 15,0 0-1-15,0 0-1 16,0 0-3-16,0 0 0 0,0 0 3 0,0 0 2 0,0 0-2 15,-11 33-3 1,11-33 3-16,0 0-8 0,0 0-1 0,-11 11-2 0,11-11-1 16,0 0-3-16,-10 11 3 0,10-11-6 0,0 0-5 15,0 0 1-15,-11 12-2 0,11-12 1 16,0 0 0-16,0 0-4 0,-10 7-1 0,10-7 0 16,0 0-2-16,0 0 4 15,0 0 0-15,0 0 2 0,0 0-3 0,-11 10-2 16,11-10 1-16,0 0-3 0,0 0 3 15,0 0 1-15,0 0-6 0,0 0 1 0,0 0 1 16,0 0-1-16,0 0-1 16,0 0 0-16,0 0-2 0,-23-2 0 0,23 2 0 15,0 0 2-15,0 0-1 0,0 0 3 0,0 0 2 16,0 0 2-16,0 0 0 0,-17-15 0 16,17 15-2-16,0 0 1 0,0 0-5 0,0 0 4 15,-9-15-4-15,9 15 1 16,0 0 2-16,0 0-3 0,-4-18 2 0,4 18-2 0,0 0 3 15,-2-19-6-15,2 19 4 16,0 0-4-16,8-21-14 0,-8 21-13 0,9-17-15 16,-9 17-31-16,11-19-42 0,-7 9-66 15,-4 10-51-15,10-18-83 0,-4 8-174 0,-3-1-91 16,-3 11-265-16,7-20-188 0</inkml:trace>
  <inkml:trace contextRef="#ctx0" brushRef="#br0" timeOffset="25499.73">8721 10635 2746 0,'13'-8'136'0,"-13"8"-4"0,12-7-20 16,-4 3-19-16,-8 4-13 0,20-6-7 0,-10 3-10 15,-10 3-12-15,17-8-42 16,-17 8-44-16,17-9-53 0,-13 5-36 0,-4 4-56 0,7-10-62 15,-7 10-168-15,0 0-342 16,-2-15-34-16</inkml:trace>
  <inkml:trace contextRef="#ctx0" brushRef="#br0" timeOffset="25600.01">8718 10513 2322 0,'0'0'124'0,"0"0"20"16,0 0-21-16,0 0-40 15,-16-6-53-15,16 6-66 0,0 0-59 16,0 0-56-16,0 0-131 0,0 0-427 0,0 0 34 15</inkml:trace>
  <inkml:trace contextRef="#ctx0" brushRef="#br0" timeOffset="26072.82">8483 11035 2071 0,'13'15'-41'0,"-13"-15"6"0,0 0 2 15,5 14 11-15,-5-14 12 0,0 0-3 0,2 14 15 16,-2-14 11-16,0 0 13 0,0 0 1 0,-17 14-5 16,17-14 13-16,0 0 5 15,-19 8-1-15,19-8-6 0,-18 1-3 0,18-1 0 0,0 0-5 16,0 0 1-16,-27-5 24 15,27 5 11-15,0 0 26 0,-19-7 21 0,19 7-2 16,0 0-8-16,-17-8-7 0,17 8-11 0,0 0-10 0,0 0-3 16,-16-6-8-1,16 6-8-15,0 0 1 0,0 0 0 0,-26 3-4 0,26-3-2 16,-17 7-2-16,17-7-5 16,-25 7-4-16,10-3 3 0,0 1 4 0,-4-1 9 15,-1 1 7-15,0-2 8 0,-6 3 11 16,1-2 17-16,-3 2 7 0,1-3 13 0,-3 1 0 15,0-1-1-15,1 1-6 16,-1-1-5-16,2-2-16 0,4-1-4 0,0 3-14 0,1-3-9 16,1 0-6-16,22 0-29 0,-36-4-26 0,22 1-32 15,1 0-41-15,13 3-62 16,-15-7-76-16,15 7-92 0,-6-8-203 0,6 8-100 0,0 0-321 16,0 0-340-16</inkml:trace>
  <inkml:trace contextRef="#ctx0" brushRef="#br0" timeOffset="26270.15">8126 11371 2859 0,'4'23'85'16,"-4"-23"33"-16,0 0-19 0,0 0-26 0,6 11-42 0,-6-11-36 15,0 0-40-15,0 0-41 16,12 0-46-16,-12 0-53 0,0 0-128 0,0 0-463 16,0 0-69-16</inkml:trace>
  <inkml:trace contextRef="#ctx0" brushRef="#br0" timeOffset="26489.86">7851 10771 2548 0,'8'-12'107'0,"-8"12"-14"16,15-10-28-16,-15 10-17 16,19-7-25-16,-4 4-6 0,-15 3-22 0,30-9-29 15,-16 5-34-15,1 1-46 16,-15 3-24-16,21-6-27 0,-21 6-61 0,19-7-451 0,-13 4 81 15</inkml:trace>
  <inkml:trace contextRef="#ctx0" brushRef="#br0" timeOffset="26729.72">7679 10978 2061 0,'-10'21'0'0,"6"-10"15"0,-5 1-6 0,9-12 26 0,-15 23 25 16,7-10 22-16,-2-2 29 15,-2 3 18-15,2-3 12 0,-3 0-4 0,3 1-6 0,-3-3-15 16,2 1-14-16,1 0-12 16,0-3-12-16,10-7-18 0,-16 14-39 0,16-14-55 15,-12 11-73-15,8-7-79 16,4-4-148-16,-13 4-501 0,13-4-169 0</inkml:trace>
  <inkml:trace contextRef="#ctx0" brushRef="#br0" timeOffset="26873.18">7495 10905 2551 0,'7'-16'67'0,"-7"16"26"0,6-12-14 0,-6 12-39 16,6-13-58-16,-6 13-61 15,10-10-39-15,-10 10-65 0,0 0-188 0,10-13-281 0,-10 13 121 16</inkml:trace>
  <inkml:trace contextRef="#ctx0" brushRef="#br0" timeOffset="27149.86">7356 10963 1862 0,'0'0'-47'0,"0"17"14"0,0-17 6 15,0 0 8-15,0 25 24 16,0-25 18-16,0 0 28 0,0 21 30 0,0-21 33 16,-5 13 21-16,5-13 15 0,-9 11 7 0,9-11-1 15,-12 10-2-15,12-10-2 0,-12 5-8 16,12-5-2-16,0 0 1 0,-24 3-4 16,24-3-7-16,0 0-6 0,0 0-7 15,-25-12-7-15,25 12-12 0,-9-13-8 0,9 13-12 16,-4-17-7-16,4 17-14 15,0-21-15-15,0 21-30 0,0 0-37 0,6-33-49 0,-1 24-66 16,-5 9-59-16,6-17-76 0,-6 17-174 0,4-16-535 16,-2 9-441-16</inkml:trace>
  <inkml:trace contextRef="#ctx0" brushRef="#br0" timeOffset="27589.77">7120 10755 2962 0,'6'-19'-60'15,"-6"19"50"-15,0 0 22 0,7-13 10 0,-7 13 14 16,0 0 14-16,11-10 9 0,-11 10 2 0,0 0-3 16,0 0-6-16,0 0-2 15,12-9 2-15,-12 9-8 0,0 0 0 0,0 0-5 16,0 0-2-16,0 0-5 15,0 0-6-15,0 0-1 0,0 0 7 0,0 0 7 0,0 0 15 16,-40 29 2-16,28-22 2 0,12-7 0 0,-24 9-6 16,11 0-3-16,-1-5-7 15,1 2-2-15,13-6-1 0,-23 18-2 0,15-10 4 16,-2 1 1-16,10-9-4 0,-10 17-2 16,6-8-2-16,4-9-4 0,0 0-1 0,0 23-1 15,0-23-3-15,10 12-1 16,-10-12-4-16,20 5 0 0,-20-5-1 0,27 0-2 0,-8-1-2 15,4-3 5-15,3-2-1 16,2-2 3-16,3-3-4 0,3-2-2 0,-2-3 1 16,-3 0-2-16,5-3-5 0,-6-1-4 0,2 1-2 15,-3 0-9-15,1-2-10 0,-6 2-13 16,2 0-30-16,-7 2-34 0,2-1-60 0,-4 3-64 16,-3-3-89-16,-4 3-199 15,-2-1-78-15,-2 1-264 0,-4 15-185 0</inkml:trace>
  <inkml:trace contextRef="#ctx0" brushRef="#br0" timeOffset="27780.04">6951 10235 2836 0,'0'0'221'0,"0"0"-2"15,0 0-41-15,2-13-56 16,-2 13-54-16,0 0-36 0,0 0-51 0,0 0-67 16,0 0-70-16,0 0-113 0,11-13-225 0,-11 13-323 15,0 0-140-15</inkml:trace>
  <inkml:trace contextRef="#ctx0" brushRef="#br0" timeOffset="32189.84">2848 14718 1880 0,'0'0'111'0,"-6"12"12"0,6-12-14 16,0 0-41-16,0 0-44 15,0 0-35-15,0 0-39 0,0 0-56 0,-2 17-97 16,2-17-415-16,0 0 169 16</inkml:trace>
  <inkml:trace contextRef="#ctx0" brushRef="#br0" timeOffset="33650.03">2200 13417 3028 0,'0'0'114'16,"0"0"11"-16,0 0 6 0,0 0 11 15,4-19 9-15,-4 19-7 0,0 0-14 0,0 0-14 16,0 0-11-16,0 0-16 15,0 0-18-15,0 0-30 0,0 0-44 16,0 0-59-16,0 0-69 0,0 0-75 0,0 0-90 16,0 0-178-16,-10-12-491 0,10 12-407 0</inkml:trace>
  <inkml:trace contextRef="#ctx0" brushRef="#br0" timeOffset="39209.87">1062 14556 2664 0,'0'0'255'0,"6"10"26"16,-6-10-37-16,0 0-34 15,7 13-28-15,-7-13-31 0,0 0-35 0,0 0-25 0,8 11-50 16,-8-11-63-16,0 0-87 16,6 8-101-16,-6-8-147 0,8 4-228 0,-8-4-312 15,0 0-280-15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01T07:51:27.13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1782 14021 1615 0,'0'0'319'0,"0"0"-99"16,0 0-75-16,0-17-22 0,0 17-15 0,0 0 19 0,0 0 6 15,0 0 8 1,0 0 20-16,0 0 16 0,0 0 5 0,0 0-1 0,0 0-3 16,0 0-13-16,0 0-11 15,0 0 7-15,0 0-40 0,-27 33-17 0,27-33-4 16,-9 14-15-16,9-14-6 0,-11 15-10 15,11-15-2-15,-12 14-2 0,12-14-11 0,-13 10 2 16,13-10 4-16,-11 11 4 0,11-11 11 0,0 0-7 16,-14 4-3-16,14-4 6 15,0 0-7-15,0 0-11 0,0 0-4 0,-18-29-4 0,16 15-4 16,2 14 7-16,-2-26-1 16,0 12-9-16,2 14-3 0,0-26-7 0,0 26-2 15,4-29-10-15,-4 16-22 0,0 13-23 16,6-24-49-16,-3 12-54 0,-3 12-70 15,5-17-76-15,-3 10-82 0,-2 7-178 0,0 0-91 0,0 0-2 16,0 0-305-16,0 0-350 16</inkml:trace>
  <inkml:trace contextRef="#ctx0" brushRef="#br0" timeOffset="200.14">1671 14330 2771 0,'0'17'-36'0,"0"-17"53"0,0 0 12 0,0 20-1 16,0-20 8-16,0 0 0 15,14 12 7-15,-14-12-2 0,12 3-6 0,-12-3-11 0,17 3-21 16,-17-3-38-16,0 0-56 16,28-3-51-16,-28 3-70 0,18 0-181 0,-18 0-285 15,0 0 80-15</inkml:trace>
  <inkml:trace contextRef="#ctx0" brushRef="#br0" timeOffset="370.24">1676 14694 2256 0,'0'0'141'0,"-7"17"-8"16,7-17-14-16,0 0-15 15,-4 11-12-15,4-11-8 0,0 0-3 0,0 0-15 16,0 0-24-16,-8 12-46 15,8-12-66-15,0 0-86 0,0 0-92 0,0 0-205 0,0 0-235 16,0 0 67-16</inkml:trace>
  <inkml:trace contextRef="#ctx0" brushRef="#br0" timeOffset="1300.1">1398 13756 1991 0,'-3'-15'-40'16,"3"15"21"-16,0 0 14 0,0 0 0 0,0 0 5 15,0 0 5-15,0 0-3 16,0 0 7-16,0 0 15 0,0 0-6 0,0 0 12 16,-33 32 2-16,33-32 2 0,-12 13-22 15,12-13 9-15,-11 13-5 0,11-13-5 16,-9 10-5-16,9-10-19 0,-10 9 2 15,10-9-1-15,0 0-3 0,-17 8 6 0,17-8-4 16,0 0-1-16,-15 8 9 0,15-8 1 0,0 0 0 16,-14 9 33-16,14-9-16 15,-7 7 17-15,7-7-7 0,-8 15 5 0,8-15-6 0,-7 12 10 16,7-12-8-16,-8 12 3 16,8-12 2-16,-6 15-1 0,6-15-2 0,-7 14 11 15,7-14 8-15,0 0 10 0,-10 13 12 16,10-13 3-16,0 0-4 0,-12 8-11 0,12-8 3 15,0 0-3-15,0 0-4 0,0 0 2 0,-29-8-2 16,29 8-5-16,0 0-3 16,-18-13-4-16,18 13 4 0,-14-9 5 0,14 9 1 15,-13-12-1-15,13 12-2 16,-12-8-6-16,12 8-4 0,0 0-4 0,-15-12-5 0,15 12-4 16,0 0-2-16,-16-4 0 15,16 4-2-15,0 0-2 0,0 0-4 0,0 0 1 0,-27 10-1 16,27-10 1-16,-20 14-3 0,9-7-1 0,-1 1-5 15,12-8 4-15,-24 15 3 16,13-9-9-16,2 2 1 0,9-8 1 0,-18 13-3 16,18-13-13-16,-14 9-5 0,14-9-9 15,-6 10 2-15,6-10 1 0,0 0 4 0,0 0-7 16,0 0 6-16,0 0 3 16,20 19-4-16,-20-19 3 0,22 6 3 0,-22-6-2 15,21 6 5-15,-10-3 3 0,-11-3-4 16,20 11 8-16,-9-7 3 0,-11-4 8 0,17 14 5 15,-11-9 2-15,-6-5 7 0,9 20 4 0,-7-9 4 16,-2-11 8-16,0 27-7 16,0-27-4-16,-9 31 1 0,4-14-6 0,-6 0 4 0,4 1-3 15,-3 1-5 1,-1 1 0-16,1 0-2 0,-1 1 4 0,-3 3 1 0,5-6-1 16,-1 4-3-16,0-1 4 15,-1-5 2-15,6 3 2 0,-1-4 5 0,-1 0 14 0,2 0-2 16,5-15 7-16,-4 24-5 15,2-13-3-15,2-11 4 0,2 24 4 0,-2-24 4 16,6 19 1-16,1-11 10 0,2 1 4 0,-2 0-4 16,-7-9 1-16,23 16 5 15,-10-11-6-15,1 1-1 0,1-1-3 0,1-1-6 0,-1 0 5 16,2-2-7 0,0 2-2-16,3-2 1 0,-2-2 5 0,-18 0-12 15,37 2 0-15,-17-2 3 0,0-2-5 16,1 0-3-16,-2 0-4 0,2-2-2 0,5-1-9 0,-1-1 5 15,2-2-10-15,-4 0-1 0,5 0-8 0,-2-2-17 16,-1-1-22-16,3-2-23 16,-8-2-30-16,5-3-42 0,-3 3-54 0,-3-3-63 0,-2-1-57 15,-5-4-119-15,0 0-188 16,-4-1-28-16,-2-5-249 0,-3-1-254 0</inkml:trace>
  <inkml:trace contextRef="#ctx0" brushRef="#br0" timeOffset="1509.87">1029 13283 2908 0,'0'0'113'15,"-5"-15"-1"-15,5 15-18 0,0 0-11 16,0 0-3-16,0 0-8 0,-8-15-9 0,8 15-5 15,0 0-11-15,0 0-33 0,0 0-75 0,-11-8-104 16,11 8-148-16,0 0-623 16,0 0-355-16</inkml:trace>
  <inkml:trace contextRef="#ctx0" brushRef="#br0" timeOffset="2050.26">827 13601 2775 0,'0'0'-101'0,"7"10"20"0,-7-10 23 16,0 0 23-16,8 15 26 15,-8-15 26-15,0 0 32 0,0 0 11 0,0 0 0 0,0 0-5 16,-13 27-2-16,13-27-5 16,-16 8-7-16,16-8-6 0,-15 8 1 0,15-8-3 15,-18 8-9-15,18-8 1 16,-18 6-1-16,18-6-2 0,-18 4-8 0,18-4-8 0,0 0-2 15,-23-5 0-15,23 5-5 0,-15-13 4 16,15 13 2-16,-11-16-1 0,11 16 21 16,-8-17 20-16,8 17 21 0,-8-18 16 0,8 18 10 15,-4-13 6-15,4 13-11 16,0 0-5-16,-7-19-9 0,7 19-10 0,0 0-3 0,0 0 1 16,0 0-5-16,0 0-4 15,0 0-3-15,0 0-5 0,0 0-5 0,0 0-1 16,-14 36-4-16,14-36 0 15,-2 21-2-15,2-21 5 0,-3 23-4 0,3-23-1 0,-4 21-3 16,4-21-3-16,-6 21-3 0,2-10 0 0,4-11 0 16,-10 18 3-16,5-8-5 15,5-10 3-15,-13 12-2 0,13-12-3 0,-18 10-3 16,18-10 3-16,-21 4-3 0,21-4 0 16,-22 2 17-16,22-2 13 0,-22 2 10 0,22-2-8 15,-21 0 6-15,21 0 6 16,0 0-4-16,-23 3-1 0,23-3 16 0,-15 6 0 15,15-6-22-15,0 0 3 0,-13 12-8 0,13-12 0 0,-4 13-10 16,4-13-24-16,0 0-35 16,4 25-46-16,-1-14-68 0,-3-11-88 0,8 25-67 15,-3-10-160-15,-1 2-173 0,0-2 18 16,2 5-318-16,-2-1-334 0</inkml:trace>
  <inkml:trace contextRef="#ctx0" brushRef="#br0" timeOffset="2169.87">520 14286 2935 0,'0'0'84'0,"4"17"7"15,-4-17-8-15,9 13-11 16,-9-13-5-16,18 6-8 0,-18-6-4 0,31 0-8 16,-31 0-16-16,36-10-43 15,-13 2-64-15,0 1-55 0,0-1-73 0,-2-1-126 16,-1 2-519-16,0-4-195 0</inkml:trace>
  <inkml:trace contextRef="#ctx0" brushRef="#br0" timeOffset="2915.13">2503 14164 2575 0,'0'0'-25'16,"8"-21"10"-16,-8 21 19 15,0 0 25-15,0 0 24 0,0 0 15 0,0 0 2 0,10-10 3 16,-10 10-3-16,0 0-4 15,23-6 4-15,-23 6 3 0,23-4 2 0,-6 1-3 16,0-1 3-16,6 3-9 0,1-2-2 0,3-1-7 0,3 3-5 16,2-4-7-16,-1 2-3 15,3 2-6-15,0-4-1 0,0 2-7 0,-3-1-5 16,3 1-5-16,-4 0-1 16,-5-1-5-16,-1 3-5 0,-3-2-3 0,-2-1-7 15,-4 1 1-15,-15 3-3 0,17-8 0 16,-17 8 1-16,0 0-1 0,4-16 8 0,-4 16 18 15,0 0 17-15,0 0 15 0,-21-20 21 0,21 20 9 16,-13-12 10-16,13 12 8 16,-14-8-2-16,14 8-7 0,0 0-30 0,-14-11-1 0,14 11-11 15,0 0-5 1,0 0-4-16,0 0-5 0,0 0-4 0,0 0-3 0,0 0-5 16,45 0-2-16,-45 0 0 15,30 14-2-15,-14-7-4 0,0 0 1 0,-4 3 3 0,1 2 5 16,-5-3 3-16,1 4 2 15,-3 0-5-15,-6-13-3 0,2 24-4 0,-2-24-9 16,-6 24-33-16,2-12-46 0,-5 0-59 0,9-12-74 16,-13 20-62-16,7-12-105 0,0-3-182 15,6-5-83-15,-10 10-244 0,10-10-242 16</inkml:trace>
  <inkml:trace contextRef="#ctx0" brushRef="#br0" timeOffset="3155">3553 13708 2677 0,'0'0'-44'0,"0"0"29"0,0 0 39 0,0 0 41 0,0 0 28 16,2 58 52-16,-4-38 13 15,0 8 2-15,0 4 0 0,2-2-11 0,-2 3-13 16,4-1-15-16,-2 0-12 0,0 0-16 0,2 0-13 0,0-3-8 15,-2 0-12 1,2-4-20-16,-2-4-50 0,0-3-56 0,3-2-77 0,-3-16-73 16,-3 24-108-16,6-16-176 15,-3-8-417-15,0 0-312 0</inkml:trace>
  <inkml:trace contextRef="#ctx0" brushRef="#br0" timeOffset="3450.39">3475 13798 2645 0,'0'-31'-77'0,"2"7"15"0,1 0 3 15,3 7 14-15,-2 0 11 0,3 4 22 0,1 0 20 0,0 1 28 16,3 2 10-16,-11 10-14 16,23-12 2-16,-12 8-1 0,-11 4 6 0,25 0 10 15,-25 0 7-15,25 11 0 16,-13-3-4-16,-2 2-1 0,-2 4 3 0,-2-1-2 0,-2 3-3 16,-1-4 7-16,-3 6 24 15,0-18-4-15,-9 35-3 0,3-18 10 0,-2 2 20 16,-3 0 20-16,0 2 6 15,-1-2 8-15,-1 0-3 0,5 0-2 0,-3 2 1 16,2-2-1-16,1 0-8 0,4 0-5 0,4 1-9 16,0-2-10-16,4 1-25 0,2-2 3 15,5 2-15-15,4 1-23 0,0-4-32 0,-1-2-46 16,4-3-55-16,0 1-66 16,2-3-73-16,-1-3-71 0,0-2-147 0,0 0-174 0,-5-4-340 15,-14 0-406-15</inkml:trace>
  <inkml:trace contextRef="#ctx0" brushRef="#br0" timeOffset="3650.38">3945 13872 2899 0,'4'-19'-18'16,"-4"19"21"-16,0 0 8 0,0 0 26 0,0 0 38 16,0 0 30-16,0 0 10 15,0 0 6-15,0 0-5 0,-29 42 4 0,24-25-6 16,3 2-11-16,0 4-7 15,2-2-12-15,0 2-9 0,4 4-9 0,-2-3-11 0,3-1-26 16,2 0-43-16,-3-3-46 0,2-4-57 0,0 0-65 0,2-4-58 16,-3-2-123-16,4-4-606 15,-1-1-414-15</inkml:trace>
  <inkml:trace contextRef="#ctx0" brushRef="#br0" timeOffset="3940.2">4106 13904 3000 0,'2'-10'-37'0,"-2"10"30"0,0 0 6 15,-4-25 26-15,4 25 36 0,0 0 33 0,-19-7 31 16,19 7 21-16,0 0 15 16,-27 6 1-16,27-6 3 0,-22 12-28 0,22-12 1 0,-16 15-15 15,9-6-11-15,7-9-15 16,-11 19-13-16,9-7-6 0,2-12-5 0,4 24-11 16,-4-24-4-16,13 26-5 15,2-12-7-15,-5 0-8 0,2-1-1 0,2 2-2 0,1-1-24 16,-5-3-3-16,3 0 5 15,-2 3-3-15,-5 0 9 0,0-3 10 0,0 3 4 16,-6-14-5-16,-2 20-2 0,2-20-1 0,-10 22-1 16,10-22-5-16,-15 17-19 0,7-10-31 15,-1-2-47-15,9-5-65 0,-19 13-77 16,13-10-59-16,6-3-82 0,-18 0-162 16,18 0-88-16,0 0-316 0,0 0-332 0</inkml:trace>
  <inkml:trace contextRef="#ctx0" brushRef="#br0" timeOffset="4130.25">4250 13927 2931 0,'12'-4'38'16,"-12"4"16"-16,20-1 20 0,-20 1 42 0,0 0 46 15,25 5 26-15,-25-5-1 16,15 16-6-16,-8-5-27 0,-3 2-7 16,2 5-10-16,-2-4-15 0,0 5-10 0,-2 0-9 15,0 3-12-15,0-4-10 0,-2 4-14 0,-2-3-6 16,2 0-20-16,-2 1-30 0,0-2-44 15,-2-3-60-15,2 0-73 0,2-3-76 0,-6 0-82 16,6-12-174-16,-4 12-107 0,4-12-330 0,0 0-349 16</inkml:trace>
  <inkml:trace contextRef="#ctx0" brushRef="#br0" timeOffset="4310.12">4627 14112 3051 0,'19'-4'17'0,"-19"4"4"0,18-6-2 0,-18 6-3 16,24-3 8-16,-24 3 4 16,23-6-2-16,-12 3-5 0,-11 3 1 0,21-4-25 15,-21 4-37-15,22-4-59 16,-22 4-53-16,18-5-73 0,-18 5-127 16,9-8-388-16,-9 8-16 0</inkml:trace>
  <inkml:trace contextRef="#ctx0" brushRef="#br0" timeOffset="4440.2">4614 13969 2276 0,'0'0'57'16,"-15"-6"26"-16,15 6 18 0,0 0-3 0,0 0 7 0,0 0 1 16,0 0-7-16,0 0-15 15,0 0-7-15,0 0-13 0,37-22-50 0,-21 22-61 16,6-2-78-16,-2 0-103 0,8-2-209 16,-7 2-290-16,7 1 5 0</inkml:trace>
  <inkml:trace contextRef="#ctx0" brushRef="#br0" timeOffset="4739.82">5367 13630 2159 0,'0'0'49'0,"10"-13"44"15,-10 13 9-15,0 0 22 0,10-12 44 0,-10 12 42 16,0 0 22-16,0 0 7 0,0 0-1 0,0 0-22 0,0 0 5 16,23 32-14-16,-19-19 16 15,1 5-15-15,-1-1-16 0,0 2-19 0,0 4-23 16,3 0-19-16,-1 2-12 16,0 1-18-16,-2-1-10 0,5-1-16 0,0-1-23 0,-3 1-51 15,0-3-44-15,-2-4-68 16,0 0-78-16,3 0-95 0,-7-5-145 0,2-1-197 15,0-2 12-15,-2-9-417 0,0 0-538 0</inkml:trace>
  <inkml:trace contextRef="#ctx0" brushRef="#br0" timeOffset="5010.28">5340 14120 3129 0,'0'0'-50'0,"0"0"47"16,-17 10 21-16,17-10 17 15,0 0 26-15,0 0 21 0,0 0 21 0,0 0 1 0,0 0 1 16,0 0-5-16,62-3-6 16,-44 1-4-16,2 2-7 0,1-2-9 0,0 1-5 15,2-3-8-15,1 2 0 0,3 1-12 16,-3-2-4-16,-2 2-9 0,0-2-12 0,-1 2-18 15,-2-1-37-15,-2-1-46 0,-17 3-58 0,30 0-63 16,-30 0-70-16,21 3-176 16,-21-3-523-16,8 2-411 0</inkml:trace>
  <inkml:trace contextRef="#ctx0" brushRef="#br0" timeOffset="5410.35">5649 14257 2875 0,'-27'4'-98'15,"27"-4"35"-15,-17 1 32 0,17-1 34 0,-22 6 34 16,22-6 21-16,-25 8 24 0,10-2 18 16,3-2 5-16,-3 1 6 0,15-5-6 0,-26 13-5 15,14-6-8-15,2 0-6 16,10-7-11-16,-16 12-6 0,16-12-8 0,-8 13-5 0,8-13-9 15,0 0-3-15,0 0-4 0,12 24-7 16,-12-24-2-16,18 15-4 0,-8-8-4 16,0 1 1-16,4-1-6 0,-2 1 5 0,1 1-3 15,-3-2 9-15,3 4 20 16,-2-3 23-16,-1 2 15 0,0-1 11 0,-10-9 7 0,14 18-12 16,-10-8 15-16,-4-10 2 15,2 19-14-15,-2-19-11 0,0 0-4 0,-12 24-9 16,12-24-8-16,-16 13-11 0,8-7-5 15,8-6-13-15,-21 10-12 0,21-10-26 16,-21 3-39-16,10-3-34 0,11 0-54 0,-22-6-68 0,22 6-60 16,-18-11-87-16,8 3-182 15,0 0-110-15,10 8-337 0,-14-18-419 0</inkml:trace>
  <inkml:trace contextRef="#ctx0" brushRef="#br0" timeOffset="6990">6583 14139 2884 0,'0'0'-112'0,"-15"-12"8"15,15 12 35-15,0 0 23 16,0 0 25-16,0 0 31 0,0 0 20 0,0 0 16 16,0 0 6-16,0 0 10 15,0 0 6-15,0 0 4 0,0 0 8 0,0 0 13 0,0 0 2 16,0 0 10-16,0 0 1 15,0 0-1-15,0 0-4 0,0 0-9 0,0 0-10 16,0 0-6-16,0 0-8 0,0 0-10 0,0 0-5 0,57-5-5 16,-38 6-6-16,4-1-3 15,0 2-4-15,1-2-3 0,6 0-7 0,-1 2 0 16,3-2-2-16,-2 0 1 16,1 0-7-16,-1-2-2 0,0 2-4 0,-1-2-9 0,-3 2-20 15,-3-1-23-15,0-1-31 16,-3 0-47-16,-2 0-46 0,-18 2-60 0,28-5-87 15,-13 1-172-15,-9-1-397 0,-6 5-248 0</inkml:trace>
  <inkml:trace contextRef="#ctx0" brushRef="#br0" timeOffset="7260.16">7051 14018 2729 0,'-16'-14'46'0,"16"14"18"0,-10-10-19 15,10 10 17-15,0 0 19 0,-10-12 17 0,10 12 12 16,0 0-1-16,0 0-10 0,0 0-8 15,-6-15-11-15,6 15-8 0,0 0-10 0,0 0-6 16,0 0-3-16,0 0-8 0,0 0-4 0,0 0-4 0,0 0-5 16,61 19-1-16,-49-9-3 15,3-1 0-15,0 7 16 0,-3-1 8 16,0 2 10-16,0-2 7 0,-6 3 4 16,1-3 0-16,-3 2 3 0,-2-2-6 0,-2-15-5 15,-4 33-8-15,-1-20-6 16,1 0-8-16,-2 0-5 0,-2-1-20 15,8-12-36-15,-12 20-58 0,6-12-74 0,6-8-85 0,-8 16-95 0,8-16-179 16,-4 7-91-16,4-7-303 16,0 0-288-16</inkml:trace>
  <inkml:trace contextRef="#ctx0" brushRef="#br0" timeOffset="7640.18">7747 13805 2772 0,'0'0'41'0,"-7"-13"40"16,7 13 18-16,0 0 15 0,0 0 7 0,0 0 12 0,0 0 22 15,0 0-1-15,0 0-10 16,0 0 10-16,0 0-2 0,0 0-29 16,0 0-13-16,39 40-11 0,-27-25-15 15,3 3-5-15,-2-1-10 0,1-2-8 0,2 0-9 16,-2 0-15-16,-1-1-21 15,0-1-33-15,0-1-43 0,-1-5-56 0,-2 1-62 0,4 1-53 16,-4-5-68-16,-2-2-124 0,-8-2-132 0,16 0-348 16,-16 0-287-16</inkml:trace>
  <inkml:trace contextRef="#ctx0" brushRef="#br0" timeOffset="7859.97">8011 13822 2793 0,'0'0'10'0,"2"-23"23"15,-2 23 20-15,3-14 10 16,-3 14 6-16,0 0 25 0,0 0 32 0,0 0 19 0,0 0 14 15,0 0 4-15,0 0 2 0,0 0-6 0,0 0 5 16,-17 58 1 0,11-32 21-16,1 3-21 0,-1 4-11 0,0 3-20 0,-3-2-16 0,5 2-13 15,-5 2-10 1,3-2-12-16,0 0-13 0,2-1-8 16,-2-2-11-16,1-4-10 0,0-4-21 0,3 1-32 15,0-5-44-15,0-2-35 0,0-4-46 0,0 1-57 0,2-5-72 16,0-11-104-16,2 15-157 0,-2-15-86 15,6 7-393-15,-6-7-489 0</inkml:trace>
  <inkml:trace contextRef="#ctx0" brushRef="#br0" timeOffset="8080.06">8209 13882 2956 0,'4'-10'-88'0,"-4"10"40"0,0 0 21 0,4-17 44 0,-4 17 41 15,0 0 32-15,0 0 25 0,0 0 17 0,0 0 4 16,-32 36-1-16,26-20-6 16,-3 4-7-16,1 5-16 0,2 0-11 0,0-1-10 0,0 5-11 15,4 0-11-15,0-2-19 16,2-1-39-16,0 1-49 0,2-2-57 16,4-3-69-16,2-1-55 0,-4-3-95 15,6-6-189-15,-4 2-355 0,5-4-224 0</inkml:trace>
  <inkml:trace contextRef="#ctx0" brushRef="#br0" timeOffset="8370.33">8384 13971 2617 0,'0'0'41'0,"-8"-15"11"16,8 15-7-16,-16-12 17 0,16 12 17 0,-16-5 28 0,16 5 15 15,0 0-5-15,-26 2-6 16,26-2-9-16,-16 9-12 0,16-9-7 15,-11 13-8-15,11-13-3 0,-2 18-12 0,2-18-7 0,4 23-6 0,7-12-11 16,-5 4-2 0,6 1-5-16,2 0-4 0,-2-1-3 0,3 3-4 0,-2 2 0 15,-1-4-3-15,-1 2-2 0,-1-3 3 16,-3 0 5-16,-3 0 15 0,-2-2 14 0,-2-13 4 16,-2 29-3-16,2-29-5 15,-13 23-6-15,5-13-8 0,-3 0-9 0,-1-1-30 16,1-4-42-16,11-5-59 0,-21 11-67 0,11-7-77 15,10-4-128-15,-22 3-194 16,22-3-327-16,-15-7-289 0</inkml:trace>
  <inkml:trace contextRef="#ctx0" brushRef="#br0" timeOffset="8560.15">8536 13939 2661 0,'0'0'19'0,"18"-2"52"0,-18 2-3 0,0 0 39 15,0 0 21-15,14 22 9 0,-14-22 2 0,0 27-3 0,-2-9-8 16,2-18-13-16,-8 39-12 16,4-16-11-16,-2 1-11 0,-2 1-8 0,4-3-11 15,-4 0-17-15,2-2-31 0,-3 0-61 16,3-2-67-16,0-3-76 16,-1-2-91-16,5-1-191 0,0-3-458 0,2-9-337 15</inkml:trace>
  <inkml:trace contextRef="#ctx0" brushRef="#br0" timeOffset="9060.01">8986 14105 2743 0,'0'0'-29'0,"0"0"50"16,0 0 5-16,0 0 20 0,0 0 22 0,0 0 6 15,0 0 4-15,0 0 0 0,0 0-10 0,0 0-4 0,0 0-14 16,0 0 0-16,0 0-5 16,46 6-5-16,-46-6-7 0,25 0-4 0,-25 0-21 15,26-3-38-15,-26 3-52 16,23-1-61-16,-23 1-80 0,17-5-176 0,-17 5-407 16,0 0-125-16</inkml:trace>
  <inkml:trace contextRef="#ctx0" brushRef="#br0" timeOffset="9190.15">8960 14011 2414 0,'0'0'95'0,"-15"-12"23"16,15 12-15-16,0 0-10 0,0 0-10 0,0 0-7 15,0 0-11-15,34-17 3 0,-34 17-21 16,30-5-36-16,-12 3-58 0,2 2-67 16,0-4-73-16,0 0-129 0,-1 3-461 0,0-2-77 0</inkml:trace>
  <inkml:trace contextRef="#ctx0" brushRef="#br0" timeOffset="12082.11">10505 13418 2151 0,'0'0'-102'16,"0"0"27"-16,-10-13 18 0,10 13 20 0,0 0 23 0,-8-13 22 16,8 13 23-16,0 0 33 15,0 0 17-15,-10-15 23 0,10 15 12 0,0 0 2 16,-4-15 11-16,4 15 14 16,0 0 4-16,0 0-8 0,-2-19 25 0,2 19 12 0,0 0 6 15,0 0-2-15,0-20-17 16,0 20 13-16,0 0-16 0,0 0-16 0,0 0-7 15,0 0-11-15,0 0-8 0,0 0-12 16,0 0-33-16,0 0-8 0,0 0-3 16,4 65-8-16,-2-48-5 0,-2 0-5 0,2 2-6 15,-2 1-3-15,3-2-6 0,-1 0-3 16,1 1-21-16,-1 0-35 0,0-2-54 0,-2-17-63 16,2 33-94-16,-2-23-93 15,-2 4-196-15,2-2-87 0,-2-1-363 0,2-11-437 16</inkml:trace>
  <inkml:trace contextRef="#ctx0" brushRef="#br0" timeOffset="12440.1">10079 13798 2916 0,'0'0'-68'0,"0"0"37"0,0 0 23 0,0 0 13 16,0 0 29-16,0 0 17 16,-16-6 12-16,16 6 8 0,0 0 1 0,0 0-4 15,0 0 0-15,0 0-2 0,0 0-3 16,0 0-5-16,59-6-2 0,-38 6-6 0,4 0-5 16,7 0-5-16,11 0-5 15,5 2 1-15,12-2-10 0,7 0 1 0,2 2-2 0,21 0 8 16,-14 0 18-16,-8-1 9 15,21 3 10-15,-15-2 5 0,-11 1-3 0,-2-2 0 16,-3 1-3-16,-7 0-9 0,-5-2-8 0,-1 2-3 16,-3 0-8-16,-10-2-4 15,-1 1-3-15,-5-1-6 0,-2 0-14 0,-3 3-30 16,-3-3-53-16,-18 0-76 0,28 1-84 16,-28-1-116-16,15 0-193 0,-15 0-434 0,0 0-421 15</inkml:trace>
  <inkml:trace contextRef="#ctx0" brushRef="#br0" timeOffset="12949.9">9887 14450 2891 0,'-17'4'-88'0,"17"-4"36"0,0 0 50 0,0 0 25 0,0 0 34 16,0 0 23-16,0 0 24 0,0 0 15 0,0 0 14 15,0 0 2-15,0 0 11 16,0 0-1-16,61-11 3 0,-42 7-12 0,3-1-7 0,-4 1-13 16,4 2-11-16,-3-1-20 15,2 1-11-15,-2 0-15 0,1-2-44 0,-20 4-49 16,29-5-64-16,-14 5-85 16,-5-3-78-16,-10 3-110 0,15-2-189 0,-15 2-363 0,0 0-327 15</inkml:trace>
  <inkml:trace contextRef="#ctx0" brushRef="#br0" timeOffset="13140.22">10042 14447 2801 0,'0'0'-45'16,"-18"7"15"-16,18-7 40 0,-10 15 44 0,10-15 31 0,-4 18 23 15,4-18 9-15,-2 26 10 16,4-11 1-16,0 1 6 0,0 2-1 0,2 1 4 16,0 0-13-16,1 4-8 15,1-2-15-15,-4-2-8 0,5 2-13 0,-5-3-9 0,2 2-8 16,0-1-11-16,-2-3-23 0,3-1-45 0,-3-1-53 15,2-1-57-15,-4-13-75 16,4 24-73-16,-4-24-156 0,8 17-177 0,-8-17-241 16,10 10-191-16</inkml:trace>
  <inkml:trace contextRef="#ctx0" brushRef="#br0" timeOffset="13510.18">10412 14618 2446 0,'8'-13'-116'0,"-8"13"22"16,0 0 12-16,7-12 21 16,-7 12 26-16,0 0 35 0,0 0 37 0,0 0 32 15,0 0 31-15,0 0 24 16,-43 0 20-16,43 0 4 0,0 0-1 0,-31 11-6 0,20-4-12 16,11-7-13-16,-17 7-9 15,9 1-7-15,8-8-7 0,-8 14-4 0,8-14-5 16,-2 14-11-16,2-14-11 15,0 0-1-15,12 32-9 0,-4-20-6 0,1 1-5 16,1-2-2-16,3 4-7 0,-2-2-2 0,1 3 3 0,-4-1 3 16,4-1 12-16,-4 2 6 15,0-4 13-15,-2 1 7 0,-1 1 32 0,-5-14-2 16,2 23-2-16,-2-23-15 16,-7 22-3-16,7-22-14 0,-16 20-7 0,8-13-6 0,-6 1 1 15,14-8-12-15,-20 7-18 16,20-7-15-16,-24 3-31 0,13-8-38 0,11 5-43 15,0 0-60-15,-27-13-63 0,20 6-48 16,-1-5-96-16,4 2-172 0,4 10-92 0,0 0-252 16,0-27-252-16</inkml:trace>
  <inkml:trace contextRef="#ctx0" brushRef="#br0" timeOffset="13680.41">10552 14758 2916 0,'0'0'79'0,"23"0"-15"15,-23 0 1-15,23 3-5 0,-7-3 27 0,-16 0 9 16,29-3-1-16,-12 3-7 0,2-1-8 0,-19 1-10 0,38 0-8 16,-17 0-9-1,0 0-29-15,0-3-44 0,-1 3-56 0,-20 0-67 0,33 0-67 16,-33 0-109-16,24 0-610 16,-16 0-335-16</inkml:trace>
  <inkml:trace contextRef="#ctx0" brushRef="#br0" timeOffset="13890.01">10788 14702 2683 0,'-8'-15'-68'0,"8"15"59"0,0 0 23 0,0 0 43 15,0 0 54-15,0 0 29 0,0 0 19 16,0 0 6-16,0 0 1 0,0 0-9 0,0 0-6 16,6 56-18-16,-6-56-11 15,2 25-13-15,1-8-12 0,-3-3-14 0,2 3-7 16,-2-17-11-16,5 32 8 0,-3-19-28 0,0-1-55 0,-2-12-52 15,2 25-66-15,-2-25-72 16,6 17-61-16,-6-17-151 0,4 11-191 0,-4-11-268 16,0 0-233-16</inkml:trace>
  <inkml:trace contextRef="#ctx0" brushRef="#br0" timeOffset="14100.24">11037 14575 2707 0,'0'0'46'15,"10"-13"21"-15,-10 13 4 0,0 0 37 0,11-6 37 16,-11 6 28-16,0 0 13 0,0 0 13 16,0 0 7-16,0 0-15 0,8 42-38 0,-4-27-7 15,-1 2-15-15,1-2-14 0,0 5-16 16,2-3-10-16,-2 3-11 0,0-4-20 0,4 1-28 16,-4 1-46-16,0-5-60 15,-1 0-78-15,0 3-93 0,-1-6-122 0,-2-10-227 16,2 20-5-16,-2-20-301 15,2 15-287-15</inkml:trace>
  <inkml:trace contextRef="#ctx0" brushRef="#br0" timeOffset="14900.21">12037 13859 2980 0,'0'0'123'0,"0"0"-4"0,-7 18-16 0,7-18-1 16,0 0 0-16,0 0-4 15,0 0-1-15,0 0-11 0,0 0-11 0,0 0-8 16,0 0-23-16,0 0-36 0,0 0-72 0,0 0-91 16,0 0-123-16,0 0-264 0,0 0-358 15,0 0-287-15</inkml:trace>
  <inkml:trace contextRef="#ctx0" brushRef="#br0" timeOffset="15520.16">12806 13508 2702 0,'-1'-17'-11'0,"1"17"65"0,0 0 23 16,0 0 23-16,0 0 26 15,0 0 39-15,0 0 34 0,0 0 21 0,0 0 3 0,0 0 22 16,0 0-12-16,0 0-22 16,0 0-19-16,-6 48-20 0,6-48-21 0,2 34-14 15,-2-15-21-15,2 2-29 16,0 0-12-16,1 4-14 0,-1-4-21 0,0 3-32 0,4 2-42 15,-3-4-46-15,-1-1-67 0,0-2-95 16,-2-2-100-16,0 2-216 0,-2-4-67 16,0 1 22-16,2-16-294 0,-11 28-280 0</inkml:trace>
  <inkml:trace contextRef="#ctx0" brushRef="#br0" timeOffset="15729.91">12655 14082 2787 0,'0'0'42'0,"0"0"34"16,0 0 14-16,0 0-7 15,0 0 1-15,0 0 10 0,0 0 6 0,0 0 6 0,0 0-4 16,0 0-9-16,44 0-11 16,-25 0-10-16,-19 0-5 0,40-5-10 15,-17 5-5-15,-1-1-20 0,0 1-50 0,-1 0-63 16,3 0-63-16,-6 1-70 0,2-1-80 0,-5 3-684 15,-3-1-434-15</inkml:trace>
  <inkml:trace contextRef="#ctx0" brushRef="#br0" timeOffset="16110.17">12963 14241 2911 0,'0'0'-75'0,"0"0"38"16,-9 21 18-1,9-21 22-15,0 0 30 0,-21 4 23 0,21-4 24 0,-20 7 9 16,20-7 13-16,-27 3 5 0,14 1-2 0,13-4 4 16,-29 8-10-16,17-5-5 15,12-3-8-15,-26 10-9 0,19-4-7 0,7-6-5 0,-14 13-7 16,14-13-7-16,-2 17-4 16,2-17-8-16,0 0-7 0,18 30-10 0,-9-18-10 15,6 1-8-15,3 0-8 16,1 3-2-16,0-3-5 0,0 3 4 0,1-1 0 0,-2-1-2 15,0 1 3-15,-5-2 1 0,1 1 5 16,-3-4 8-16,-4 3 15 0,-1-1 21 16,-6-12 12-16,2 21 12 0,-2-21 13 0,-4 19 5 0,4-19 9 15,-11 17-2-15,11-17 5 16,-18 12-10-16,7-4-7 0,11-8 18 0,-21 4-25 16,21-4-2-16,-19 4-16 15,19-4-25-15,-19 0-48 0,19 0-54 0,-20-7-83 0,20 7-86 16,-13-11-84-16,4 6-201 15,-1-2-95-15,10 7 46 0,-13-13-281 0,13 13-205 16</inkml:trace>
  <inkml:trace contextRef="#ctx0" brushRef="#br0" timeOffset="26710.31">1137 16361 2459 0,'0'0'-71'0,"0"0"36"15,0 0 35-15,-9-8 34 0,9 8 28 0,0 0 36 16,0 0 22-16,0 0 16 15,0 0 10-15,0 0-8 0,0 0-6 0,0 0 8 0,0 0 8 16,0 0-7-16,0 0-9 0,0 0-15 0,0 0-4 16,0 0-14-16,5 44-14 15,-5-44-1-15,7 22-14 0,-3-7-9 0,-4-15-5 16,7 20-7-16,0-7-9 16,-3-1-15-16,0 1-32 0,-4-13-68 0,5 19-81 0,2-8-85 15,-7-11-146-15,9 19-209 16,-9-19-345-16,5 14-357 0</inkml:trace>
  <inkml:trace contextRef="#ctx0" brushRef="#br0" timeOffset="27040.19">1333 16345 2777 0,'0'0'-92'0,"0"-19"16"0,0 19 35 15,0 0 23-15,0 0 42 16,0 0 13-16,0 0 40 0,0 0 25 0,0 0 13 16,0 0 15-16,0 0-1 15,0 0-2-15,0 0 0 0,-20 50-3 0,17-31 0 0,-2 1-4 16,-1 2-1-16,-1 3-6 16,0-1-6-16,-4 1-3 0,4 5-6 0,-6 1-8 15,3 0-14-15,-3-3-8 16,3-3-5-16,-2 0-9 0,3-4-6 0,1 2-4 0,0-4-6 15,2-2-8-15,-1-2-5 0,2 0-9 16,-1 0-17-16,2-2-36 0,-4-1-44 16,8-12-58-16,-6 20-65 0,6-20-52 0,-7 16-64 15,7-16-129-15,-4 14-140 16,4-14-269-16,0 0-209 0</inkml:trace>
  <inkml:trace contextRef="#ctx0" brushRef="#br0" timeOffset="27360.29">1405 16591 2496 0,'0'0'-76'16,"9"-10"15"-16,-9 10 3 0,0 0 10 0,8-11 15 15,-8 11 21-15,0 0 24 0,0 0 33 0,0 0 32 0,0 0 4 16,0 0 37-16,0 0 15 16,0 0 7-16,0 0 7 0,0 0 0 0,0 0-5 15,0 0-8-15,0 0-9 0,-36 45-11 16,30-33-12-16,-2 4-7 0,0 1-10 16,-1 2-12-16,2 2-6 0,1 0-10 15,-1-1-4-15,2 4-9 0,3-5-14 16,-1 0-39-16,1 0-53 0,-1-2-61 0,6 2-60 15,-3-19-72-15,3 31-120 0,4-18-593 0,-1-4-408 16</inkml:trace>
  <inkml:trace contextRef="#ctx0" brushRef="#br0" timeOffset="27680.04">1619 16683 2810 0,'0'0'-103'0,"-4"-16"16"15,4 16 20-15,0 0 35 0,-7-16 37 0,7 16 40 16,0 0 35-16,-19-6 22 0,19 6 26 16,0 0 0-16,-25 2-2 0,25-2-11 15,0 0-1-15,-24 9-4 0,24-9-6 16,-12 11-11-16,12-11-9 0,-5 14-13 0,5-14 1 16,0 0-9-16,5 28-5 15,-5-28-9-15,9 25-7 0,0-10-1 0,1-1-7 0,-2 0-2 16,0 2-4-16,0-1 0 0,-1 1 5 15,0-2 19-15,-3 0 14 0,-2 1 2 16,-2-15-2-16,0 26-5 0,0-26-8 0,-6 24-4 16,-1-12-12-16,-3-1-16 15,3-2-45-15,7-9-55 0,-17 16-58 0,17-16-80 16,-16 9-86-16,16-9-171 0,-14 2-145 16,14-2-271-16,0 0-268 0</inkml:trace>
  <inkml:trace contextRef="#ctx0" brushRef="#br0" timeOffset="27899.93">1765 16624 2784 0,'0'0'13'0,"0"0"29"16,0 0 21-16,0 0 21 0,21 19 16 16,-21-19 8-16,6 20 11 0,-5-4-1 0,1 1 0 15,1 0 1-15,-1 0-4 0,1 2-13 0,-1 1-2 16,-2-2-16-16,0 1-6 15,0 1-9-15,-2 1-10 0,-1-5-15 0,-2 2-34 0,2-1-50 16,-3-2-57-16,0-1-72 16,0-1-59-16,6-13-113 0,-17 15-184 0,10-9-366 15,7-6-269-15</inkml:trace>
  <inkml:trace contextRef="#ctx0" brushRef="#br0" timeOffset="28060.2">1798 16883 2858 0,'28'-8'26'0,"-11"4"-2"0,0 0-1 16,2 3 7-16,1-3 21 16,2 0 1-16,0 2-6 0,-1-2-3 0,0 3-3 15,0-3-7-15,1 2-7 0,-6 0-28 16,3 0-50-16,-19 2-68 0,26-2-72 0,-26 2-101 16,12-1-508-16,-12 1-113 15</inkml:trace>
  <inkml:trace contextRef="#ctx0" brushRef="#br0" timeOffset="28190.12">2010 16815 2472 0,'-22'-9'49'0,"22"9"33"16,-14-7 4-16,14 7-6 0,0 0 2 0,0 0-8 16,1-22-10-16,-1 22-6 15,23-12-7-15,-9 4-12 0,2 2-19 0,0-1-65 16,3 1-84-16,-1 0-95 0,-2 1-179 16,-1-1-333-16,0 2-6 0</inkml:trace>
  <inkml:trace contextRef="#ctx0" brushRef="#br0" timeOffset="-79087.11">2733 16216 1471 0,'2'-19'236'0,"-2"19"-66"15,0 0-48-15,0 0 29 0,0 0 14 0,0 0 8 0,0 0-16 16,0 0-9-16,0 0 8 16,0 0 5-16,0 0-8 0,0 0 2 0,0 0 2 15,0 0-1-15,6 57-2 16,-2-45-1-16,0-1-14 0,0 4 11 0,1 1-9 0,1-2-7 16,-2 2-21-16,0-1-4 15,1 0-21-15,-1 1-5 0,0 1-9 0,1-2-6 16,-1 3-5-16,0-1-10 0,0-1-7 0,0 1-4 15,2 1-19-15,2-3-19 0,-2 0-39 16,-2 0-49-16,0-4-63 0,-4-11-70 16,6 22-63-16,-6-12-106 0,4-1-161 15,-4-9-84-15,0 17-290 0,0-17-321 0</inkml:trace>
  <inkml:trace contextRef="#ctx0" brushRef="#br0" timeOffset="-78777.34">2648 16877 2683 0,'0'0'-53'0,"0"0"44"16,0 0 6-16,0 0 11 15,0 0 9-15,0 0 8 0,0 0 18 0,0 0 15 16,0 0 12-16,0 0 5 0,0 0 8 0,0 0 9 0,0 0 3 15,0 0 8-15,0 0 6 16,0 0-2-16,0 0 3 0,0 0 1 0,0 0-6 16,59-14-1-16,-41 11-13 15,4-1-7-15,-1-1-10 0,5 1-11 0,0-2-7 0,-4-1-6 16,2 2-5-16,-3 0-7 16,0 1-13-16,-2 3-29 0,0-3-42 0,-19 4-48 15,30-3-51-15,-30 3-68 0,23 0-92 0,-23 0-193 16,19 7-451-16,-19-7-378 15</inkml:trace>
  <inkml:trace contextRef="#ctx0" brushRef="#br0" timeOffset="-78337.32">3022 17034 2853 0,'-30'-31'-63'0,"30"31"24"16,0 0 24-16,0 0 8 0,0 0 24 15,-31 9 27-15,31-9 5 0,-15 12 14 0,4-5 15 16,11-7 1-16,-20 17 6 16,10-7-5-16,-2-1-1 0,12-9-4 0,-12 18-6 15,5-10-1-15,7-8-5 16,-10 15-2-16,10-15-6 0,-7 14-4 0,7-14-4 0,-4 16-5 15,4-16-4-15,0 0-3 0,11 20-9 0,-3-11 0 16,-8-9-7-16,19 16-1 16,-7-8-4-16,2-2 1 0,-2 3-4 0,1 0 2 15,0 0 0-15,-1-2-2 16,1 3-3-16,-1-3 3 0,0 2 5 0,-12-9 5 0,14 20 18 16,-8-12 11-16,-6-8 11 15,6 21 4-15,-6-21 5 0,0 20 8 0,0-20-2 16,-6 22-6-16,0-12-16 0,6-10 1 0,-17 22-5 15,8-12 1-15,-3-1-12 0,1-2-2 16,-3-1-7-16,14-6-18 0,-26 4-33 0,12-4-53 16,14 0-73-16,-30-10-84 15,13 6-95-15,2-5-196 0,0 0-73 0,3-1-329 16,-2-1-324-16</inkml:trace>
  <inkml:trace contextRef="#ctx0" brushRef="#br0" timeOffset="-77147.27">3737 16847 2686 0,'0'0'-92'15,"0"0"42"-15,0 0 18 0,0 0 20 0,0 0 18 0,0 0 17 16,0 0 14-16,0 0 21 16,0 0 20-16,0 0 13 0,0 0 18 0,0 0 12 15,0 0 11-15,0 0 7 16,0 0 3-16,0 0 2 0,0 0 1 0,0 0-1 15,0 0-8-15,0 0-3 0,0 0-12 0,0 0-12 0,39-20-5 16,-39 20-18-16,0 0-13 16,28-3-3-16,-28 3-5 0,22-4 3 0,-8 3-21 15,-14 1-4-15,29-4-5 16,-12 4-4-16,-17 0-6 0,31-4-2 0,-11 1 0 0,-4 3-15 16,-16 0-18-16,30-2-40 15,-30 2-50-15,23 0-68 0,-23 0-80 0,22-1-89 16,-12-1-187-16,-10 2-84 0,0 0-322 0,24-6-334 15</inkml:trace>
  <inkml:trace contextRef="#ctx0" brushRef="#br0" timeOffset="-76367">5036 16187 2717 0,'-5'-21'-60'0,"5"21"40"0,0 0 23 0,0 0 18 16,0 0 26-16,0 0 28 16,0 0 33-16,0 0 39 0,0 0 20 0,0 0 12 0,0 0-1 15,0 0-5 1,0 0-4-16,0 0-13 0,0 0-6 0,9 57-12 0,-7-39 16 16,2-5-22-16,-2 4-6 15,2 1-21-15,0-2-14 0,2 4-2 0,0-1-15 0,0 0-14 16,0 2-14-16,0 0-17 0,0-4-38 0,-2 0-57 15,1-3-73-15,1 0-96 16,-3-4-118-16,-1 2-222 0,0-1-35 0,-2-11-369 16,0 0-431-16</inkml:trace>
  <inkml:trace contextRef="#ctx0" brushRef="#br0" timeOffset="-75937.3">4699 16803 2945 0,'0'0'-64'16,"0"0"13"-16,0 0 20 0,0 0 10 0,0 0 24 0,0 0 15 15,0 0 22-15,0 0 15 16,0 0 9-16,0 0 5 0,0 0-4 0,0 0-2 16,0 0-6-16,57-12-4 15,-38 11 0-15,0-3 1 0,6 1-2 16,5-3 12-16,6-1 15 0,4 0 3 0,-2-1 7 16,7 1 4-16,5-3-1 0,-1 1-5 0,0-3-5 15,-6 4-4-15,-1 1-3 0,3-1-7 0,-6 0-4 16,3 1-5-16,-3 1-3 15,-3-1-5-15,-4 3-4 0,-5 0-4 0,-2 0-6 0,-4 1-4 16,-1-1-1-16,-2 2-3 16,0 0-11-16,-18 2-9 0,25-2-26 0,-25 2-42 15,19-2-76-15,-19 2-102 16,0 0-154-16,9 6-197 0,-9-6 1 0,0 0-265 0,0 0-195 16</inkml:trace>
  <inkml:trace contextRef="#ctx0" brushRef="#br0" timeOffset="-75057.22">4993 17149 2463 0,'0'0'-29'0,"8"-9"27"0,-8 9 16 16,0 0 15-16,9-15-8 0,-9 15 13 0,0 0 20 15,6-14 25-15,-6 14 11 16,0 0 2-16,0 0-11 0,0 0 0 0,0 0-6 16,0 0 5-16,0 0 3 15,0 0 5-15,0 0 3 0,-35-5 5 0,35 5-1 16,0 0-2-16,-32 13-5 0,19-5-1 16,0-2-11-16,13-6-10 0,-23 15-1 0,13-6-9 15,-2-1-7 1,2-1-4-16,10-7-6 0,-12 14-5 0,12-14-2 0,-9 16 0 0,9-16-5 15,0 0-7-15,0 0-3 0,11 22 1 0,-11-22-8 16,18 11 1-16,-2-5-2 16,-2 0 1-16,1-1-1 0,2 1-8 0,0 2 5 15,-3-3 0-15,2 1-2 16,-2 2 1-16,-1-3-3 0,0 1 4 0,-13-6-1 0,17 16 0 16,-17-16 8-16,8 10 6 15,-8-10 4-15,0 16 7 0,0-16 1 0,0 0 11 16,-19 23-2-16,9-17 7 0,-1 1 2 0,-4 2-6 15,15-9-6-15,-28 10 0 16,14-4 2-16,-3 0-5 0,2-2-4 0,15-4-4 0,-27 6-4 16,13-5-2-16,14-1-12 15,-22 3-24-15,22-3-30 0,0 0-50 0,-32-8-70 16,25 3-82-16,-1-2-113 16,8 7-187-16,0 0-50 0,-13-22-327 0,13 22-331 0</inkml:trace>
  <inkml:trace contextRef="#ctx0" brushRef="#br0" timeOffset="-74376.94">5310 17293 2742 0,'0'0'-56'0,"0"0"41"15,0 0 21-15,0 0 19 0,0 0 18 16,0 0 21-16,0 0 18 0,0 0 33 16,0 0 22-16,0 0 11 0,0 0 0 0,0 0 0 0,0 0-6 15,0 0-3-15,0 0-11 16,0 0-9-16,0 0-15 0,0 0-11 0,0 0-8 16,0 0-13-16,57-12-7 15,-57 12-6-15,26-4-16 0,-11 2-17 0,-15 2-33 0,27-5-42 16,-27 5-51-16,21-4-61 0,-21 4-59 0,20-4-77 15,-20 4-144-15,14-4-132 16,-14 4-288-16,4-4-214 0</inkml:trace>
  <inkml:trace contextRef="#ctx0" brushRef="#br0" timeOffset="-74157.2">5365 17209 2686 0,'0'0'56'0,"-14"-6"5"16,14 6-2-16,0 0-9 0,0 0 14 0,0 0 36 0,0 0 28 15,0 0 19-15,0 0 6 0,0 0-3 0,0 0-8 16,0 0-8-16,0 0-13 16,8 44-11-16,-2-29-13 0,-6-15-12 0,10 27-8 15,-4-13-8-15,-2 2-8 16,2-1-9-16,-2 0-15 0,0 1-26 0,0-4-38 0,-4-12-56 16,5 25-59-16,-1-16-62 15,0-1-60-15,-4-8-149 0,11 11-158 0,-11-11-325 16,0 0-276-16</inkml:trace>
  <inkml:trace contextRef="#ctx0" brushRef="#br0" timeOffset="-73857.27">5573 16997 2767 0,'0'0'-47'16,"0"0"6"-16,0 0 16 0,4-14 34 16,-4 14 51-16,0 0 44 0,0 0 31 0,0 0 13 0,0 0 5 15,0 0-1-15,24 32-3 16,-20-20-7-16,0 2-8 0,2 1-7 0,-2 0-8 16,3 3-10-16,-1-4-9 15,-2 4-13-15,3-3-11 0,-1 3-8 0,-1-3-6 0,1 0-9 16,-2 0-16-16,0 1-14 0,2-4-34 0,-6-12-48 15,7 24-53-15,-2-15-63 16,-5-9-48-16,6 17-70 0,-6-17-137 0,6 12-139 16,-6-12-296-16,6 7-221 0</inkml:trace>
  <inkml:trace contextRef="#ctx0" brushRef="#br0" timeOffset="-73567.05">5908 17079 2562 0,'0'0'-41'0,"8"-12"19"15,-8 12 16-15,0 0 12 16,0 0 27-16,0 0 31 0,0 0 26 0,0 0 21 0,0 0 18 16,-10 66 11-16,6-50 10 15,1 5 1-15,-2 4-2 0,1-1-8 0,0 2-6 16,0-1-13-16,0 1-6 0,2-1-11 0,-2 3-10 15,0-3-12-15,1 0-6 0,-1 0-12 16,-1 0-5-16,3-4-9 0,0-2-5 0,0 0-8 16,0-2-16-16,0-1-32 15,2-16-48-15,-4 26-70 0,4-26-86 0,-4 16-98 16,4-16-184-16,0 7-83 0,0-7-298 16,0 0-243-16</inkml:trace>
  <inkml:trace contextRef="#ctx0" brushRef="#br0" timeOffset="-73327.19">5977 17460 2566 0,'10'-11'-24'0,"-10"11"35"16,0 0 26-16,0 0 16 15,18-8 30-15,-18 8 29 0,14-8 22 0,-14 8 18 0,22-6 4 16,-7 1-6-16,1 2-10 0,2-1-15 0,0 0-11 15,4-2-15-15,1 3-11 16,3-4-11-16,-6 3-9 0,6 1-14 0,-5-1-26 16,-2 0-33-16,-2 0-49 0,-17 4-53 15,30-4-57-15,-30 4-50 0,19-2-78 0,-19 2-146 16,6-1-459-16,-6 1-277 16</inkml:trace>
  <inkml:trace contextRef="#ctx0" brushRef="#br0" timeOffset="-73097.01">6132 17416 2658 0,'0'0'5'16,"0"0"28"-16,0 0 22 0,0 0 8 0,0 0 41 15,0 0 37-15,0 0 27 0,0 0 8 16,8 27 2-16,-8-27-11 0,0 0-16 0,9 27-2 16,-5-14-5-16,0 2-7 15,-2 0-1-15,0 2-8 0,0 2-18 0,1-1-18 16,-1 1-1-16,0 0-10 0,0-2-11 0,0 0-12 0,1 1-13 15,-3-4-22-15,0-14-37 16,2 23-42-16,-2-23-62 0,0 19-74 0,2-13-85 16,-2-6-175-16,0 0-144 15,-9 10 19-15,9-10-301 0,0 0-247 0</inkml:trace>
  <inkml:trace contextRef="#ctx0" brushRef="#br0" timeOffset="-71836.8">5554 16725 2437 0,'0'0'-169'0,"0"0"22"16,0 0 24-16,0 0 10 0,0 0 14 0,0 0 3 0,0 0 0 15,0 0 1-15,0 0 0 0,0 0 2 0,0 0 8 16,0 0 17-16,0 0 19 16,0 0 22-16,0 0 25 0,0 0 13 0,0 0 14 15,0 0 3-15,-44-8 4 16,44 8-4-16,0 0-7 0,0 0 1 0,0 0-6 0,0 0 1 16,0 0 2-16,0 0 0 15,0 0 0-15,0 0 16 0,0 0-5 0,0 0 11 16,0 0 19-16,0 0 19 0,0 0 1 0,0 0 14 15,0 0 4-15,0 0 12 0,0 0 5 16,0 0 7-16,0 0 7 0,0 0 2 0,0 0 4 16,0 0 11-16,29-21-2 15,-29 21 1-15,0 0-3 0,0 0-8 0,15-6-9 16,-15 6-12-16,0 0-10 16,17-4-13-16,-17 4-10 0,0 0-3 0,24-3 3 0,-24 3-14 15,20-4-5 1,-20 4 2-16,21-2 1 0,-21 2-2 0,26-4 2 0,-26 4-5 15,28 0 1-15,-14-2-3 0,-14 2-3 0,30 0-5 16,-30 0-5-16,27-1-3 0,-11 1-3 16,-16 0-1-16,24 0 0 0,-24 0-2 0,28 0-1 15,-28 0 1-15,25-3 0 16,-25 3 5-16,26 0 6 0,-26 0-5 0,19 0 18 16,-19 0 2-16,19-1-2 0,-19 1 5 15,0 0-5-15,23 0-3 0,-23 0-1 16,0 0-8-16,0 0-4 0,22-3-5 0,-22 3-6 0,0 0-3 15,0 0-7-15,0 0-21 16,18 3-24-16,-18-3-35 0,0 0-46 0,0 0-61 0,10 1-79 16,-10-1-89-16,0 0-212 15,0 0-83-15,0 0 41 0,0 0-331 0,0 0-321 16</inkml:trace>
  <inkml:trace contextRef="#ctx0" brushRef="#br0" timeOffset="-67397.3">7097 16749 2755 0,'0'0'25'16,"0"0"43"-16,0 0 20 0,0 0 3 0,-19 6 0 15,19-6 7-15,0 0 4 16,0 0 3-16,0 0 6 0,0 0 0 0,0 0-1 0,0 0-3 15,0 0 1-15,0 0-8 0,0 0-1 0,0 0-3 16,0 0-2-16,0 0-4 16,0 0-5-16,55 6-5 0,-32-4-2 0,7-4-6 15,3 2-3-15,12 0-1 0,2 0-9 16,4-3 1-16,8 2-4 0,2 1-9 0,3-4-3 16,-1 2-1-16,1-1-3 15,-3 0-10-15,3-1-5 0,-5-1 2 0,-4 1-4 16,-7 1-1-16,1-1-22 0,-4 0 4 0,-5 0-2 0,-6 2 0 15,-4-2-2 1,-3 2 3-16,-6 1-1 0,0-1 3 0,-3-1-2 0,-2 2 5 16,-16 1-6-16,24-4 3 15,-24 4-6-15,14-5 4 0,-14 5-1 0,0 0-2 0,0 0 0 16,0 0 0-16,0 0-1 16,0 0 3-16,0 0-2 0,0 0 5 0,-29-35-2 15,29 35 5-15,-17-10 12 16,17 10 16-16,-12-7 16 0,12 7 9 0,-14-7 4 0,14 7 1 15,0 0-5-15,-12-10-10 0,12 10-7 0,0 0-4 16,0 0-4-16,0 0-6 16,0 0-3-16,0 0-4 0,0 0-1 0,36-8-6 0,-36 8 0 15,0 0 0-15,0 0 0 16,19 22 1-16,-19-22-4 0,0 0-2 0,-7 24-20 16,7-24-34-16,-14 19-48 15,1-11-71-15,0 1-99 0,-4-4-89 0,0 3-201 0,-4-4-76 16,1 0 43-16,-4-2-452 0,0-2-545 0</inkml:trace>
  <inkml:trace contextRef="#ctx0" brushRef="#br0" timeOffset="-66786.93">7383 16277 3205 0,'0'0'-81'0,"0"0"33"16,0 0 29-16,0 0 27 16,0 0 28-16,0 0 28 0,0 0 13 0,0 0 3 15,0 0 4-15,0 0-8 0,0 0-13 16,0 0-1-16,48 15-5 0,-48-15-10 0,32-11 5 16,-17 3-9-16,0-2-8 15,0 1-3-15,-1-2 2 0,0-1-6 0,0-3 5 16,-1 0 1-16,-3 0-5 0,-1-3 4 0,-1 1-3 15,-1-2-4-15,-1 2 1 16,-4-2 3-16,0 0 6 0,0-2 10 0,-2 4 4 0,0 17-4 16,-4-37 1-16,0 22-6 15,2 1-3-15,-4 2-5 0,6 12-4 0,-11-18 2 16,11 18-5-16,-15-8-1 0,15 8-1 16,0 0-3-16,0 0 4 0,-31 22 0 0,23-9-2 15,4 3 1-15,0 0-3 0,2 4 0 16,0 9-4-16,2-3 0 0,2 2-4 15,0 1 3-15,-2 3-1 0,2-1-2 0,0-1 1 0,0 1-4 16,0 0 0-16,-2-1-3 16,0-2 1-16,0-2 0 0,-2 0 0 0,-2-3 0 15,-2 0 3-15,2-6 7 16,-2 0 0-16,0-2 10 0,-1-1-7 0,7-14-1 16,-15 14-1-16,15-14 4 15,-13 4 1-15,13-4 10 0,0 0-7 0,0 0 0 0,0 0-8 16,-25-21 1-16,25 21-5 15,-5-13-4-15,5 13 1 0,0 0 1 0,2-22-5 16,-2 22-1-16,0 0 0 0,18-16 3 0,-18 16 2 0,25-7-5 16,-10 3 0-16,4 2 4 15,3 0-3-15,-2 2-7 0,4 0 4 0,-1 0-9 16,1 2-31-16,-2-4-51 16,0 0-63-16,-1 0-86 0,-2-2-98 0,0-1-192 0,-5-1-93 15,2-2 9-15,-6-2-254 0,1 1-218 0</inkml:trace>
  <inkml:trace contextRef="#ctx0" brushRef="#br0" timeOffset="-66557.35">7402 15557 2596 0,'0'0'10'15,"0"0"36"-15,0 0 17 16,0 0 19-16,0 0 26 0,23-14 8 0,-23 14-8 16,0 0-5-16,26 2-10 0,-26-2-16 15,25 2-13-15,-25-2-41 0,30 0-58 0,-30 0-63 16,32 0-53-16,-16-4-69 16,-1 1-138-16,0-3-452 0,-2-1-129 0</inkml:trace>
  <inkml:trace contextRef="#ctx0" brushRef="#br0" timeOffset="-66396.92">7683 15337 2440 0,'3'-13'122'16,"-3"13"37"-16,6-20 1 0,-6 20-22 0,4-18-4 15,-4 18 22-15,6-10 6 0,-6 10-11 16,0 0-9-16,0 0-16 0,0 0-15 0,0 0-10 16,20 40-14-16,-16-25-21 15,0 4-52-15,-2 1-91 0,2 5-113 0,-2-2-157 16,-2 3-239-16,2 0-341 0,-2 3-337 15</inkml:trace>
  <inkml:trace contextRef="#ctx0" brushRef="#br0" timeOffset="-65157.36">9178 16344 2836 0,'0'0'-16'0,"0"0"36"0,-6-15 15 15,6 15 8-15,0 0 14 16,0 0 29-16,0 0 28 0,0 0 9 0,0 0 1 15,0 0 1-15,0 0 0 0,0 0-5 0,0 0-5 0,-16 43-10 16,16-43-14-16,8 27-9 16,-4-14-5-16,-4-13-7 0,12 25-11 0,-4-11-7 15,3-3-3-15,0-2-7 16,1 1-5-16,-1-5-4 0,1 1-10 0,-12-6-2 16,22 6-7-16,-22-6-2 15,21-2-1-15,-21 2-2 0,15-12 0 0,-15 12 0 0,15-17 7 16,-11 8 1-16,-4 9 10 15,8-19 15-15,-8 19 16 0,4-19 20 0,-4 19 6 16,7-15-23-16,-7 15-3 0,0 0-11 0,4-16-1 0,-4 16-8 16,0 0-1-16,0 0-8 15,0 0 2-15,0 0-2 0,0 0-2 0,15 50-8 16,-9-27 3-16,-2-1-1 16,2 5 0-16,6 7 0 0,-4-2-7 0,0 3 0 0,-1 1-2 15,1 0-2-15,-1 1 4 16,-1-3-4-16,-4-5 1 0,0 2-1 0,-4-5 11 15,0 3 17-15,-4-6 8 0,-3-1 12 0,-2-1-1 0,-1-4 0 16,-3-1-1-16,-2-2-3 16,0-7-5-16,0-4-3 0,17-3-9 0,-29-2-3 15,29 2-11-15,-30-15-7 16,20 2-24-16,-2-1-31 0,6-3-37 0,2 0-40 0,2-2-53 16,4 0-69-16,4-2-55 15,1-4-77-15,2 5-138 0,3-4-87 0,3 3-19 16,2-4-343-16,0 3-390 0</inkml:trace>
  <inkml:trace contextRef="#ctx0" brushRef="#br0" timeOffset="-64917.21">9606 16296 2916 0,'0'0'60'0,"0"0"29"0,0 0 18 0,-14-13 12 15,14 13 16-15,0 0 20 16,0 0 8-16,-33 26 2 0,22-13-9 0,3 3 3 15,-1 3 5-15,3 4-36 0,0-1-1 0,0 2-4 16,1 1-18-16,3-1-7 0,0-1-16 16,4 0-7-16,-2-3-8 0,4 5-4 0,1-5-7 15,-1 0-20-15,2-2-22 16,0-3-23-16,1-2-41 0,1-2-41 0,-2-4-59 16,-6-7-65-16,20 9-58 15,-12-9-127-15,-8 0-161 0,0 0-49 0,24-12-300 0,-24 12-305 16</inkml:trace>
  <inkml:trace contextRef="#ctx0" brushRef="#br0" timeOffset="-64747.03">9665 16477 2976 0,'0'0'135'0,"2"-17"26"0,-2 17-13 0,0 0 4 16,4-15-9-16,-4 15-19 16,0 0-13-16,10-14-14 0,-10 14-11 0,16-11-9 0,-16 11-14 15,23-9-20-15,-10 4-34 16,2 0-39-16,-1-1-52 0,-14 6-60 0,28-8-52 15,-16 5-46-15,-3-4-61 0,-9 7-72 0,0 0-527 16,17-11-285-16</inkml:trace>
  <inkml:trace contextRef="#ctx0" brushRef="#br0" timeOffset="-64567.14">9808 16338 2705 0,'0'0'-19'16,"0"0"53"-16,-16-4 34 0,16 4 33 0,0 0 40 16,0 0 24-16,0 0 32 15,-18 25 11-15,18-25 2 0,-6 27-31 0,6-12-9 0,0 4-5 16,0 2-7-16,0 0-26 0,2 0-16 0,0 1-12 15,3 3-14-15,0-2-5 16,-1 0-11-16,0-4 0 0,0 1-23 0,2-4-28 0,-2 0-33 16,3-3-41-16,-3-3-59 15,-4-10-76-15,13 14-72 0,-11-12-101 0,-2-2-164 16,0 0-63-16,0 0-362 16,0 0-374-16</inkml:trace>
  <inkml:trace contextRef="#ctx0" brushRef="#br0" timeOffset="-64387.18">9992 16251 3009 0,'0'0'66'0,"10"-12"17"16,-10 12 12-16,0 0 17 0,0 0 19 0,0 0 13 0,0 0 20 15,29 27-4-15,-18-12-7 16,-3 6-9-16,5-1-30 0,-3 3-10 0,6 5-16 16,-4 4-9-16,0-3-15 15,-3 0-29-15,0 4-36 0,-5-7-56 0,-4 3-73 0,-2 0-83 16,-5-1-74-16,-6 3-168 0,-3 0-116 15,-12 1-346-15,-2-2-319 0</inkml:trace>
  <inkml:trace contextRef="#ctx0" brushRef="#br0" timeOffset="-61906.95">10479 16631 1431 0,'0'0'209'0,"0"0"9"0,0 0-40 0,0 0-23 16,0 0-15-16,0 0-1 16,0 0-6-16,0 0-7 0,0 0 1 15,0 0-1-15,0 0 2 0,0 0 11 0,0 0 8 16,0 0 7-16,0 0-2 0,0 0-5 0,0 0-7 15,0 0-8-15,32-26 9 0,-32 26-9 0,0 0-19 16,22-2 1-16,-22 2-5 16,19-2-18-16,-19 2-9 0,21-4-26 0,-21 4-9 0,25-4-7 15,-12 2-10-15,-13 2-10 16,25-1-23-16,-25 1-31 0,19-3-32 0,-19 3-47 16,18-3-55-16,-18 3-43 15,12-3-41-15,-12 3-31 0,0 0-56 0,0 0-101 0,2-9-518 16,-2 9-393-16</inkml:trace>
  <inkml:trace contextRef="#ctx0" brushRef="#br0" timeOffset="-61737.29">10580 16545 2775 0,'0'0'-86'0,"-20"-1"34"15,20 1 33-15,-17-4 25 0,17 4 31 0,0 0 25 16,-23-4 21-16,23 4 27 0,0 0 19 16,0 0 10-16,-19-4 3 0,19 4-6 0,0 0-14 15,0 0-12-15,0 0-8 16,0 0-15-16,0 0-6 0,0 0-14 0,0 0-16 0,0 0-36 15,0 0-41-15,0 0-54 0,0 0-63 0,49-10-68 16,-49 10-78-16,21-7-170 16,-10 3-421-16,-11 4-251 0</inkml:trace>
  <inkml:trace contextRef="#ctx0" brushRef="#br0" timeOffset="-60927.07">11014 16271 2536 0,'0'0'-61'0,"0"0"21"0,-16 31 25 0,16-31 15 16,0 0 39-16,-4 17 13 15,4-17 17-15,0 0 28 0,0 0 23 0,-4 17 12 16,4-17 4-16,0 0 7 16,0 0 1-16,-2 15 11 0,2-15-3 0,0 0-4 0,0 0-11 15,0 0-8-15,0 0-19 16,0 0-11-16,0 0-8 0,0 0-8 16,0 0-13-16,0 0-6 0,0 0-7 15,38-30-5-15,-38 30-6 0,11-22-5 0,-8 12-2 0,4-4-5 16,-7 14-5-16,9-27 9 0,-5 14 1 0,0 0 0 15,-4 13 5-15,6-25-10 16,-3 14 5-16,-3 11 1 0,6-21-2 0,-6 21-3 16,4-18 2-16,-4 18-8 0,4-15-1 15,-4 15-11-15,0 0 7 0,0 0 10 0,8-10 16 16,-8 10 13-16,0 0-6 16,0 0 4-16,0 0 2 0,3 51-3 0,-3-34-1 15,-3 5 0-15,3 0 7 0,3 0-6 16,-3 3-4-16,2 2-5 0,-2-1-8 0,3-1-4 15,-1 2-3-15,0-1-4 0,0-1-4 0,-2-4-4 16,2 0-5-16,1 0-3 16,-2-2-7-16,1 2-15 0,-2-4-21 0,2-1-24 0,0 1-30 15,0-2-36-15,-2-4-44 16,0-11-56-16,4 23-67 0,-4-23-88 0,0 13-144 16,0-13-85-16,0 0-10 15,0 0-378-15,0 0-454 0</inkml:trace>
  <inkml:trace contextRef="#ctx0" brushRef="#br0" timeOffset="-51577.4">11767 16447 3052 0,'0'0'-46'0,"0"0"39"0,0 0 17 0,0 0 24 0,0 0 20 15,0 0 22-15,0 0 15 0,0 0 12 0,0 0 12 16,0 0 5-16,-8-28 2 16,8 28 0-16,0 0 3 0,0 0-3 0,0 0-10 15,0 0 10-15,0 0 9 16,0 0-18-16,0 0-1 0,0 0-8 0,0 0 3 0,0 0-5 16,0 0-3-16,0 0-2 15,0 0-5-15,54 20-5 0,-43-18-12 0,6 0-3 16,0 0-9-16,3 0-7 0,0-1-6 0,3-1-8 0,-1 3-1 15,-2-3-6-15,0 2-4 16,-1-2-5-16,-19 0-10 0,33 0-18 0,-22 0-28 16,-11 0-38-16,22 0-60 0,-22 0-107 15,9-5-136-15,-9 5-218 0,0 0-25 0,0 0 27 16,0 0-388-16,-56-9-426 16</inkml:trace>
  <inkml:trace contextRef="#ctx0" brushRef="#br0" timeOffset="-47527">12895 16315 2822 0,'0'0'-114'0,"0"0"46"0,0 0 12 16,0 0 43-16,0 0 14 0,0 0 29 0,0 0 14 16,0 0 18-16,0 0 2 0,0 0 6 15,0 0 4-15,0 0 6 0,0 0 7 0,0 0 12 16,0 0 7-16,0 0 9 0,0 0 3 0,0 0 1 15,0 0-4-15,0 0-2 16,0 0-3-16,0 0-8 0,0 0-2 0,0 0-18 0,0 0-10 16,0 0-2-16,0 0-13 15,0 0 0-15,18-31-7 0,-18 31-8 0,14-7-4 16,-14 7-3-16,15-4-3 16,-15 4-4-16,14-7-4 0,-14 7-1 0,0 0-4 15,15-12-3-15,-15 12-1 0,7-11 2 0,-7 11-5 0,0 0 1 16,5-14-1-16,-5 14-3 15,0 0 3-15,0 0-4 0,0 0 0 0,-22-20-3 16,22 20 1-16,-17-1-2 0,17 1 2 16,-21-3-2-16,21 3 1 0,-23 0-3 0,23 0 0 15,-27 4 2-15,13 2 4 16,14-6 1-16,-27 8 12 0,14 0 6 0,2 0 7 16,0 0 8-16,-1 3-10 0,3-2-3 15,0 1 2-15,2 5 21 0,7-15-1 0,-11 23-2 16,7-9-1-16,0 1-6 0,4-15 1 0,-3 24-4 15,3-11 4-15,0-13 4 16,3 24-3-16,-3-24-1 0,8 18-2 0,-2-7-1 0,6-2-3 16,0-4-5-16,-12-5-1 15,29 10-4-15,-12-8-2 0,2 0-8 0,3-2-2 16,-2-2-10-16,4 0-22 16,1-3-24-16,1-1-33 0,0-2-47 0,-4-2-58 0,3 1-71 15,0 0-62-15,-7-5-141 16,2 1-152-16,-8 1 18 0,-1-1-408 0,-3-2-466 15</inkml:trace>
  <inkml:trace contextRef="#ctx0" brushRef="#br0" timeOffset="-47097.09">13039 15827 3035 0,'0'0'-55'0,"0"0"43"0,0 0 26 16,0 0 31-16,0 0 20 0,0 0 19 0,0 0 13 16,0 0-2-16,0 0-9 15,0 0-11-15,0 0-7 0,0 0-6 0,0 0-3 0,43-18-10 16,-28 15-1-16,1-1-9 0,4 1-8 0,-4-1-13 15,4 0-38-15,-2-1-33 16,0 0-51-16,2 3-46 0,-2-5-43 0,0 1-62 16,-4 0-122-16,-1 0-468 15,1 1-183-15</inkml:trace>
  <inkml:trace contextRef="#ctx0" brushRef="#br0" timeOffset="-46757.31">13551 15391 2553 0,'0'0'-24'0,"4"-18"27"0,-4 18 46 0,0 0 10 15,5-11 14-15,-5 11 23 0,0 0 24 16,0 0 13-16,0 0-1 0,0 0-10 0,0 0-4 16,0 0 5-16,0 0-5 15,7 40-8-15,-7-40-15 0,2 25-10 0,-2-9-4 16,0-16-7-16,5 32-9 16,-3-17-6-16,0 2-8 0,0 1-8 0,0-3-5 15,1 2-12-15,-1-1-36 0,0 0-48 16,2-3-56-16,2 3-70 0,-2-5-64 0,-4-11-109 15,4 22-169-15,-2-15-359 0,-2-7-257 0</inkml:trace>
  <inkml:trace contextRef="#ctx0" brushRef="#br0" timeOffset="-46377.18">13549 15827 2594 0,'0'0'-71'0,"0"0"41"0,0 0 33 15,0 0 36-15,0 0 19 0,0 0 23 0,0 0 12 16,0 0 1-16,0 0 7 0,0 0 8 16,0 0-5-16,0 0 0 0,31 7-7 0,-31-7-9 0,0 0-6 15,38-9-2-15,-22 7-7 16,4-2 1-16,1 1-2 0,5-4-5 0,1 4-6 16,-1-1-3-16,-2 1-7 15,5-1-6-15,-4 0-4 0,-5 0 17 0,3 0-14 16,-6 2-29-16,1 0-41 0,-18 2-41 0,25-7-59 0,-25 7-62 15,18-5-75-15,-18 5-141 16,11-5-560-16,-11 5-405 0</inkml:trace>
  <inkml:trace contextRef="#ctx0" brushRef="#br0" timeOffset="-45947.28">13687 15894 2845 0,'0'0'-127'0,"0"0"18"16,-10 9 18-16,10-9 16 0,0 0 0 0,0 0 18 15,-13 12 22-15,13-12 16 16,0 0 29-16,0 0 13 0,0 0 11 0,0 0 3 0,-8 11-1 16,8-11-4-16,0 0 5 15,0 0-6-15,0 0 5 0,0 0-16 0,0 0 2 16,0 0-7-16,0 0 9 0,0 0-11 0,0 0 3 15,0 0-1-15,0 0 0 16,-9 12-5-16,9-12 3 0,0 0-2 16,0 0 9-16,0 0 9 0,0 0 15 15,0 0 12-15,0 0 23 0,0 0 10 0,0 0 15 0,0 0 5 16,0 0 10-16,0 0 4 16,0 0 2-16,0 0-3 0,0 0-5 0,0 0-8 0,0 0-4 15,0 0-5-15,0 0 0 16,52-4-4-16,-52 4 12 0,29-4-4 0,-15 2-17 15,6 0-8-15,-4-2-11 0,-16 4-4 0,33-4-12 16,-15 3-17-16,-18 1-24 0,25-4-37 16,-25 4-47-16,23-2-55 0,-23 2-61 0,13 0-57 15,-13 0-110-15,0 0-168 16,0 0-69-16,0 0-271 0,0 0-220 0</inkml:trace>
  <inkml:trace contextRef="#ctx0" brushRef="#br0" timeOffset="-45687.23">13760 15943 2553 0,'0'0'-50'0,"0"0"43"0,-18 8 31 16,18-8 30-16,0 0 17 0,0 0 27 15,0 0 20-15,0 0 18 0,0 0 4 0,-5 14 7 16,5-14-4-16,0 0-3 16,0 0-5-16,5 26-7 0,-5-26-9 0,4 18-14 15,-4-18-9-15,4 20-10 0,2-8-3 16,-6-12-3-16,6 22-10 0,-2-8 14 0,-4-14-9 15,5 22-8-15,-1-12-8 0,-4-10-12 0,5 23-8 16,0-14 4-16,-5-9-10 16,7 20-14-16,-7-20-21 0,4 15-28 0,-4-15-34 0,4 13-55 15,-4-13-63-15,0 0-75 16,0 0-139-16,7 12-184 0,-7-12-23 0,0 0-227 16,0 0-164-16</inkml:trace>
  <inkml:trace contextRef="#ctx0" brushRef="#br0" timeOffset="-45126.95">14061 15576 2434 0,'0'0'-34'0,"0"0"62"16,0 0 31-16,0 0 31 16,0 0 22-16,-9 17 13 0,9-17 17 0,0 0 5 15,0 0 6-15,0 0-1 0,0 0-9 16,0 0-10-16,37 0-13 0,-37 0-15 0,30-2-10 16,-14 0-11-16,-16 2-9 15,38-3-7-15,-15 0-9 0,-5 2-20 0,2-2-37 16,-20 3-50-16,29-3-59 0,-29 3-68 0,25-3-54 0,-19 2-99 15,-6 1-144-15,12-4-431 16,-12 4-288-16</inkml:trace>
  <inkml:trace contextRef="#ctx0" brushRef="#br0" timeOffset="-44817.03">14168 15505 2701 0,'-10'-13'-35'16,"10"13"43"-16,0 0 4 0,0 0 16 0,0 0 22 15,0 0 31-15,0 0 33 0,0 0 17 0,0 0 7 16,0 0 2-16,0 0 0 0,0 0-7 16,0 0 8-16,-10 35-5 0,10-35 2 0,6 30-7 15,-6-15-2-15,2 4-8 16,0-1 1-16,-2 2-24 0,2-1 4 0,-2 3 4 0,0-6-5 16,4 3 0-16,-4-2-3 15,2 1 1-15,2-4-2 0,-3 2-7 0,-1-16-3 16,4 21-4-16,-4-21-5 0,12 18-5 0,-5-11-9 0,-7-7-8 15,15 7-6-15,-15-7-14 16,27 2-18-16,-27-2-31 0,23-2-32 0,-23 2-21 16,24-5-39-16,-17 2-49 15,-7 3-65-15,18-11-68 0,-11 6-82 0,-7 5-200 0,4-10-55 16,-4 10 27 0,0 0-299-16,0 0-278 0</inkml:trace>
  <inkml:trace contextRef="#ctx0" brushRef="#br0" timeOffset="-18397.13">25929 10218 250 0,'0'0'134'0,"0"0"-30"0,31 5-25 0,-31-5-1 16,0 0-7-16,15 3-14 0,-15-3-1 15,0 0-1-15,23 1 8 0,-23-1-11 0,0 0-4 16,23 2-6-16,-23-2-3 16,15 2 0-16,-15-2-9 0,0 0-6 0,27 2 0 0,-27-2-3 15,19 0-3-15,-19 0 4 16,20 0-1-16,-20 0 1 0,18 0 2 0,-18 0-1 15,0 0 4-15,25-2-8 0,-25 2 1 0,0 0-1 16,24 0-7-16,-24 0 3 0,0 0-2 16,20 0-2-16,-20 0 2 0,0 0-6 0,23 0 3 15,-23 0-5-15,0 0-5 16,18-2 8-16,-18 2-3 0,0 0 0 0,0 0-1 16,29 2 4-16,-29-2-8 15,13 0 7-15,-13 0-4 0,0 0 2 0,19 0 2 0,-19 0-2 16,0 0 0-16,0 0-4 0,29-2-2 0,-29 2 4 15,0 0-1-15,24 0-4 16,-24 0 7-16,20 0 0 0,-20 0-7 0,19 0 2 0,-19 0 7 16,0 0-7-16,24 0 2 15,-24 0-6-15,0 0 3 0,27 0 4 0,-27 0-5 16,0 0 7-16,20 0 4 16,-20 0 1-16,0 0 1 0,0 0 8 0,23-2-1 0,-23 2-2 15,0 0-3-15,0 0 5 0,17-1-8 0,-17 1 0 16,0 0 0-16,0 0 1 15,25-3-4-15,-25 3 4 0,0 0-1 0,23-1 0 16,-23 1 1-16,20 0 1 16,-20 0-1-16,22 0-1 0,-22 0-1 0,23-3 9 15,-23 3 3-15,25 0-5 0,-25 0 0 16,27 0 0-16,-27 0-3 0,24 0 3 0,-24 0 5 16,21 0-5-16,-21 0-4 15,22 3-5-15,-22-3-6 0,18 0-15 0,-18 0-27 0,0 0-28 16,25-3-40-16,-14 2-77 0,-11 1-345 0,9-6 290 15</inkml:trace>
  <inkml:trace contextRef="#ctx0" brushRef="#br0" timeOffset="-16767.59">26180 9503 1406 0,'0'0'-81'15,"21"0"19"-15,-21 0 6 0,0 0 19 0,0 0 11 16,22-2 15-16,-22 2 15 0,0 0 5 0,20-1 7 0,-20 1 3 15,0 0 4-15,18-4-1 16,-18 4 10-16,0 0-13 0,20-4-2 0,-20 4 2 16,0 0-2-16,21-2 7 15,-21 2-3-15,18-2 8 0,-18 2 10 0,0 0-1 0,26-3-3 16,-26 3-3 0,18-3 0-16,-18 3 0 0,0 0-2 0,25-1 10 0,-25 1-10 15,0 0 1-15,18-3 7 16,-18 3-2-16,0 0-4 0,0 0-7 0,20-1-7 0,-20 1 1 15,0 0 0-15,0 0 10 0,0 0-17 0,17-3-4 16,-17 3 4-16,0 0 0 16,0 0-9-16,0 0 8 0,0 0-2 0,0 0-2 15,21-1-1-15,-21 1 1 16,0 0-3-16,0 0 1 0,19-4 1 0,-19 4-2 0,0 0 7 16,15-4-7-16,-15 4-2 15,0 0 1-15,0 0 8 0,20-4 2 0,-20 4 3 16,0 0 9-16,14-6-11 0,-14 6 9 0,0 0-5 15,0 0-6-15,16-5 5 0,-16 5-1 16,0 0-10-16,0 0 3 0,0 0-3 0,18-4 2 16,-18 4-2-16,0 0 7 15,0 0-3-15,0 0 1 0,0 0 11 0,13-7-1 16,-13 7-3-16,0 0 2 16,0 0 0-16,0 0-5 0,0 0 2 0,0 0-5 0,0 0 2 15,0 0-5-15,0 0 0 0,0 0 3 0,0 0-2 16,0 0 1-16,-52-6-4 15,52 6-2-15,0 0 2 0,-29 4 1 0,29-4-2 16,-22 4 0-16,6-3-6 0,16-1 1 16,-27 3 5-16,9-2 0 0,18-1-9 0,-35 2 3 15,18-2 0-15,-3 0-1 16,2 2-4-16,18-2-4 0,-31 0 9 0,31 0-16 16,-27 0-1-16,16 2-4 0,11-2-1 15,-27 0-4-15,27 0 3 0,-21 2-7 16,21-2-11-16,-24 1-2 0,24-1-2 0,-20 3-5 0,20-3 7 15,-25 1-7-15,25-1 7 16,-29 0 0-16,13 0 2 0,16 0 7 0,-32 0 5 16,17 0 4-16,15 0 7 0,-32 0 7 15,32 0-4-15,-24-1 10 0,24 1 7 0,-27-3 7 16,27 3 14-16,-19 0 3 16,19 0 1-16,0 0-3 0,-24-1-9 0,24 1 2 0,0 0 4 15,-20 0-5-15,20 0-8 0,0 0-2 0,0 0 1 16,-21 0-4-16,21 0 8 15,0 0-7-15,0 0 4 0,0 0 2 0,-19-2-7 16,19 2 0-16,0 0 2 16,0 0 0-16,0 0-2 0,0 0-6 15,0 0 6-15,0 0-13 0,0 0 9 16,0 0-7-16,0 0-3 0,-21 2 1 0,21-2-1 0,0 0 7 16,0 0-3-16,0 0-2 15,0 0 7-15,0 0-4 0,0 0 3 0,0 0-4 16,0 0 9-16,0 0-4 0,0 0-6 0,0 0 2 0,67-2 11 15,-67 2-5-15,29 0-12 16,-8 0-3-16,-4 0-3 0,6-2 4 0,0 2 2 16,-2 0-2-16,3-2 11 0,-2 2-10 15,3 0 5-15,-2-2 3 0,-4 2-3 0,6 0-17 16,-4-1-9-16,-1 1-3 16,2-3-14-16,-1 3-5 0,-2 0-2 0,-19 0-4 15,37-1-5-15,-24 1-9 0,-13 0-3 0,29 0-18 0,-20 0-14 16,-9 0-35-16,0 0-186 15,31 0 106-15</inkml:trace>
  <inkml:trace contextRef="#ctx0" brushRef="#br0" timeOffset="1842.77">28343 10086 876 0,'0'0'-32'0,"0"0"8"16,0 0 0-16,0 0 4 0,0 0 6 0,0 0-3 16,0 0 13-16,0 0-3 15,0 0 3-15,0 0 1 0,0 0-5 0,0 0 5 16,0 0-1-16,0 0-5 0,0 0 5 16,0 0 0-16,0 0 3 0,0 0-5 0,0 0 6 15,0 0 4-15,0 0 1 0,0 0 1 0,0 0 3 16,0 0 4-16,0 0 0 15,0 0 3-15,0 0 12 0,0 0-10 16,0 0 0-16,0 0-1 0,0 0 3 0,0 0 1 16,0 0 10-16,0 0 3 0,0 0 9 0,0 0 0 15,0 0-2-15,0 0 5 16,0 0 0-16,0 0-2 0,0 0-1 0,0 0-1 0,0 0 1 16,0 0-2-16,0 0 7 15,0 0-5-15,0 0 1 0,-15 10-2 0,15-10 10 16,0 0 8-16,0 0-5 0,0 0 6 0,0 0 6 15,0 0-9-15,0 0-5 0,0 0 3 16,0 0-8-16,0 0-1 0,0 0 7 0,0 0-21 16,0 0 10-16,0 0 5 15,0 0 0-15,0 0-5 0,0 0-2 0,0 0 0 16,0 0-5-16,0 0-7 0,0 0 4 16,0 0-12-16,0 0-2 0,0 0 3 15,0 0-5-15,0 0-3 0,0 0-2 16,-25-4 4-16,25 4 9 0,0 0 2 0,0 0 2 15,0 0 9-15,0 0-4 0,0 0 1 0,0 0-1 16,0 0-2-16,0 0 0 0,0 0 5 16,0 0-4-16,0 0-1 0,0 0-1 0,0 0-2 15,0 0-7-15,0 0-3 16,0 0 2-16,0 0 3 0,0 0-12 0,0 0 2 0,0 0-3 16,0 0-1-16,65 0 0 15,-65 0-3-15,20 0 2 0,-20 0 1 0,24 0-5 16,-24 0 7-16,23 0-7 0,-9 2-1 0,-14-2 1 15,25-2 3-15,-25 2-2 16,22-2 4-16,-22 2 6 0,21 0 3 0,-21 0 3 0,19 0 3 16,-19 0 0-16,0 0 3 15,21-2-8-15,-21 2 6 0,0 0 1 0,0 0-4 16,20-2-5-16,-20 2 3 0,0 0 4 16,0 0-8-16,0 0-3 0,0 0 0 0,21-3-1 15,-21 3-4-15,0 0 2 0,0 0-2 0,0 0-2 16,0 0 0-16,0 0-2 15,0 0 3-15,0 0-7 0,0 0 2 16,0 0 2-16,0 0-5 0,0 0-20 0,0 0-27 16,-61-6-20-16,61 6-19 0,-22-4-14 0,22 4-4 15,-28-4-8-15,12 2 6 16,16 2-6-16,-31-3 7 0,15 3 6 0,16 0 11 0,-32-5-3 16,17 5 5-16,15 0-2 15,-23-1-21-15,23 1-27 0,-24-2-57 0,24 2-150 16,-19-4-195-16,19 4 279 0</inkml:trace>
  <inkml:trace contextRef="#ctx0" brushRef="#br0" timeOffset="3833.52">28321 9758 1431 0,'0'0'-80'0,"-18"-5"13"16,18 5 4-16,0 0 11 0,0 0-3 0,0 0 11 16,0 0 5-16,0 0 1 15,0 0 1-15,0 0 8 0,0 0 5 0,-19-4 12 0,19 4 8 16,0 0 13-16,0 0 4 0,0 0 14 0,0 0 11 15,0 0 10-15,0 0 2 16,0 0-1-16,0 0 6 0,0 0-1 0,0 0 0 16,0 0-11-16,-15-6-4 15,15 6 8-15,0 0-15 0,0 0-1 0,0 0-8 0,0 0-4 16,0 0-2-16,0 0 5 16,0 0-5-16,0 0-1 0,-12-8 11 0,12 8 5 15,0 0 18-15,0 0 12 0,0 0-3 0,0 0 8 0,0 0 8 16,0 0 5-16,0 0-4 15,0 0 7-15,0 0 4 0,0 0 10 0,0 0 5 16,0 0-12-16,0 0 0 16,0 0 10-16,0 0 4 0,0 0 5 0,0 0 1 0,0 0-7 15,42-9-8-15,-42 9-11 16,28 0-9-16,-28 0-7 0,38 2-8 0,-19-1-18 16,1-1-57-16,0 3-92 15,1-3-113-15,-4 3-233 0,-5-3-410 0,-12 0-218 16</inkml:trace>
  <inkml:trace contextRef="#ctx0" brushRef="#br1" timeOffset="28332.36">9457 17689 1665 0,'0'0'27'16,"0"0"26"-16,0 0 19 0,0 0-2 0,0 0-1 16,0 0 13-16,0 0 17 15,0 0 20-15,0 0 9 0,0 0 3 0,0 0 2 0,0 0-3 16,0 0 3-16,0 0 3 0,0 0-3 0,0 0-2 15,0 0-15-15,0 0-9 16,0 0-11-16,0 0-13 0,18 23-8 0,-18-23-6 0,10 13-10 16,-10-13-5-16,10 13-8 15,-10-13-4-15,11 11-6 0,-11-11-3 0,13 12-7 16,-13-12-9-16,10 8-12 16,-10-8-7-16,0 0-8 0,15 4-4 0,-15-4-6 15,0 0 0-15,0 0-4 0,0 0 2 0,20-16-3 0,-20 16 5 16,4-16 4-16,-4 16 1 15,2-16 3-15,-2 16 3 0,0-21 11 0,0 21 10 16,0-21 6-16,0 21 7 16,0-17 6-16,0 17 7 0,0 0 3 0,0-23 5 0,0 23-4 15,0 0-10-15,0 0 5 16,-2-19 3-16,2 19 5 0,0 0 0 0,0 0-10 16,0 0 6-16,0 0-4 15,0 0-2-15,0 0-5 0,0 0 0 0,0 0-5 0,0 0-2 16,4 55-3-16,-4-55-1 0,0 25-6 0,2-10 3 15,0 0 0-15,0 3-3 16,0-1-5-16,0 1 8 0,2 0-5 0,-2-1 1 16,0 2-4-16,3 0 3 15,-5-2-3-15,4 3-3 0,-1-4 1 0,-1 2 1 0,-2-4 1 16,0-14 0-16,0 29 5 16,0-29 1-16,-2 23 3 0,2-23-1 0,-10 22 2 15,6-13 7-15,4-9-5 0,-14 15 1 0,14-15 3 0,-17 8-2 16,17-8-6-16,-19 1 10 15,19-1-1-15,0 0 2 0,-28-9 0 0,28 9-7 16,-15-12-1-16,15 12-4 16,-12-12 0-16,12 12-4 0,-8-18-9 0,8 18-5 15,-2-14-19-15,2 14-14 0,0 0-26 16,6-26-16-16,-6 26-33 0,14-20-33 0,-5 13-46 16,4-1-48-16,-3-1-75 15,3 1-160-15,1 1-112 0,0 2-330 0,-2-3-311 16</inkml:trace>
  <inkml:trace contextRef="#ctx0" brushRef="#br1" timeOffset="28882.49">9824 17615 2803 0,'0'0'-19'0,"0"0"41"0,0 0 25 0,0 0 26 0,0 0 28 16,0 0 22 0,0 0 18-16,0 0 16 0,0 0 6 0,0 0 1 0,-30 34-6 15,26-21-15-15,4-13-15 16,-4 31-10-16,2-17-15 0,2 4-13 0,0-18-8 16,2 34-10-16,2-17-3 0,0-2-8 15,-2 3-9-15,4-3-14 0,-2-1-1 0,3-1-19 16,-1 0-25-16,3-3-37 0,-1-1-52 0,-8-9-55 15,17 15-71-15,-7-11-71 16,-10-4-140-16,18 4-148 0,-10-4-360 0,-8 0-357 0</inkml:trace>
  <inkml:trace contextRef="#ctx0" brushRef="#br1" timeOffset="29043.36">9921 17812 2881 0,'0'0'25'16,"0"0"17"-16,0 0-4 15,0 0-11-15,0 0-6 0,0 0-4 0,13-13 0 16,-13 13 1-16,0 0-4 0,16-5-9 16,-16 5-21-16,18-7-42 0,-18 7-28 0,20-4-40 15,-8 1-58-15,-12 3-115 16,16-7-430-16,-10 1 0 0</inkml:trace>
  <inkml:trace contextRef="#ctx0" brushRef="#br1" timeOffset="29243.81">9964 17712 2223 0,'0'0'78'0,"0"0"38"0,0 0 27 16,0 0 15-16,0 0-1 0,-20 19-1 15,20-19-5-15,-4 17-9 0,4-17-15 16,0 19-8-16,0-19-14 0,2 24-7 16,-2-24-8-16,6 28-9 0,-4-16-11 0,3 2-8 15,-1-1-5-15,-4-13-16 0,11 25-27 0,-7-15-34 0,-4-10-48 16,8 19-38-16,-2-12-73 15,-2-1-57-15,-4-6-116 0,12 8-616 0,-12-8-413 16</inkml:trace>
  <inkml:trace contextRef="#ctx0" brushRef="#br1" timeOffset="29482.54">10065 17706 2965 0,'0'0'-53'0,"4"-13"27"0,-4 13 12 15,0 0 7-15,12-10 31 0,-12 10 32 0,0 0 33 16,0 0 19-16,0 0 6 0,0 0-6 0,39 21 0 16,-31-10-2-16,3 0-3 15,-3 4-1-15,1 1-7 0,-1 0-6 0,1-1-7 0,-2 2-9 16,-1 0-3-16,-2 0-12 16,0 1-2-16,-2-4-2 0,0 2-10 0,-2-16-11 15,0 26-21-15,0-26-41 0,-2 21-50 0,2-21-66 0,-6 18-66 16,4-15-84-16,2-3-171 15,-6 8-501-15,6-8-412 0</inkml:trace>
  <inkml:trace contextRef="#ctx0" brushRef="#br1" timeOffset="29802.42">10410 17830 3017 0,'0'0'27'0,"0"0"29"0,0 0 13 15,0 0 4-15,21-6 6 16,-21 6 8-16,0 0 12 0,0 0-1 0,23-5-1 15,-23 5-11-15,19-7-9 0,-19 7-7 0,30-5-8 0,-13 3-10 16,0 0-4-16,0-2-13 16,-17 4-22-16,28-4-33 0,-28 4-45 0,22-4-38 15,-22 4-50-15,22-3-29 16,-16 2-49-16,-6 1-66 0,0 0-638 0,0 0-346 0</inkml:trace>
  <inkml:trace contextRef="#ctx0" brushRef="#br1" timeOffset="29962.27">10473 17702 2739 0,'0'0'-6'0,"-14"-8"51"0,14 8 38 16,0 0 12-16,-13-7 8 0,13 7 14 0,0 0 17 16,0 0 15-16,0 0-6 15,0 0-10-15,0 0-19 0,0 0-11 0,0 0-12 16,0 0-12-16,0 0-28 16,38-8-42-16,-38 8-56 0,23-2-70 0,-23 2-81 0,28-3-102 15,-16 0-199-15,5 2-416 0,-1-2-313 0</inkml:trace>
  <inkml:trace contextRef="#ctx0" brushRef="#br1" timeOffset="30462.72">11026 17426 2663 0,'4'-17'-85'0,"-4"17"33"15,0 0 25-15,0 0 36 0,0 0 9 0,0 0 25 16,0 0 28-16,0 0 15 16,4-14 14-16,-4 14 13 0,0 0 10 0,0 0 17 15,0 0 6-15,0 0 1 0,0 0-7 16,0 0-8-16,0 0-11 0,0 0-12 0,0 0-4 16,11 43-6-16,-11-43-1 15,0 22 16-15,2-5 2 0,0 0-1 0,-2 1-37 16,2 0-5-16,0 3 6 0,1 1-15 15,-3-4-8-15,4 3-10 0,-2 0 1 0,2-2-5 16,-2 0-4-16,0 0 0 0,4-2-7 0,-5-2-7 16,1 3 0-16,-2-18-5 15,4 25-10-15,-2-13-2 0,-2-12-8 0,4 20-19 0,-4-20-21 16,2 14-40-16,-2-14-50 16,0 0-63-16,7 11-53 0,-7-11-62 0,0 0-129 15,0 0-121-15,0 0-6 0,0 0-275 0,19-25-175 16</inkml:trace>
  <inkml:trace contextRef="#ctx0" brushRef="#br1" timeOffset="30812.4">11232 17580 2423 0,'0'0'-21'0,"6"-15"39"0,-6 15 26 0,0 0 10 0,0 0 3 16,0 0 7-16,0 0 8 15,0 0 4-15,0 0 0 0,0 0 7 0,0 0-8 16,-40 5-3-16,40-5-1 0,0 0 7 0,-28 14 0 0,28-14 0 15,-15 10-2-15,15-10 0 16,-14 8-9-16,14-8 1 0,0 0-3 0,-18 7 4 16,18-7-5-16,0 0 5 15,-14 10 3-15,14-10 2 0,0 0 1 0,-11 9 0 16,11-9 2-16,0 0 9 0,-9 13-1 16,9-13 6-16,0 0-2 0,-4 19-27 0,4-19 5 15,0 0-3-15,0 0-3 0,6 23-8 0,-6-23-1 16,14 14-4-16,-14-14-2 15,18 12-8-15,-10-6 0 0,8 0-3 0,-4-1-6 0,3 3-5 16,0-2 1-16,-15-6-8 16,28 8-13-16,-16-4-23 0,-1-1-25 0,-1-1-27 15,-10-2-42-15,19 4-53 16,-10 0-61-16,-9-4-53 0,13 4-108 0,-13-4-152 0,12 1-32 16,-12-1-316-16,0 0-265 15</inkml:trace>
  <inkml:trace contextRef="#ctx0" brushRef="#br1" timeOffset="32032.34">11931 17599 2667 0,'0'0'-37'0,"0"0"47"16,0 0 42-16,0 0 30 0,0 0 30 15,0 0 26-15,0 0 17 0,0 0 5 0,0 0-4 16,0 0-11-16,0 0-17 0,0 0-12 0,0 0-11 16,0 0-11-16,0 0-12 15,0 0-4-15,0 0-8 0,0 0 0 0,0 0-4 0,0 0-1 16,0 0-9-16,0 0 1 16,0 0-6-16,0 0-6 0,0 0 2 0,0 0 1 15,63-4-8-15,-63 4-1 0,31-1-3 0,-12-2-5 16,1 3-4-16,0-1 2 15,-20 1-8-15,39-2-4 0,-20 2-21 0,-2 0-21 0,-17 0-30 16,25-2-41-16,-25 2-47 16,25-2-54-16,-14 2-55 0,-11 0-70 0,0 0-153 15,24-4-103-15,-24 4-308 16,9-4-261-16</inkml:trace>
  <inkml:trace contextRef="#ctx0" brushRef="#br1" timeOffset="32742.39">12480 17522 2572 0,'0'0'-72'0,"0"0"33"0,0 0 21 15,0 0 6-15,0 0 16 16,0 0 8-16,0 0 20 0,15 11 10 0,-15-11 9 16,0 0 7-16,0 0-2 15,0 0 0-15,0 0 2 0,0 0 5 0,0 0 5 0,0 0-2 16,20 1-1-16,-20-1-3 0,0 0-7 15,0 0-4-15,0 0-3 0,0 0-2 16,0 0-6-16,0 0-1 0,0 0-6 0,0 0-1 0,0 0-8 16,0 0-3-16,0 0-9 15,0 0-8-15,0 0-5 0,0 0-6 0,0 0 6 16,0 0-7-16,0 0-4 16,0 0 0-16,0 0-2 0,0 0-4 0,0 0 5 15,0 0 2-15,0 0 3 0,0 0 4 0,0 0-1 0,0 0 5 16,0 0 3-16,0 0-1 15,0 0 6-15,0 0 3 0,5-25-2 0,-5 25 9 16,0 0-1-16,0 0 3 16,-3-22 2-16,3 22 10 0,-2-21 4 0,2 21 6 0,0-25 11 15,0 10 22-15,0 15 21 16,2-31 18-16,-2 16 6 0,3 0 10 16,-3 15-3-16,1-25 4 0,-1 25-4 15,0-21-26-15,0 21-13 0,2-17-13 0,-2 17-2 0,0 0-11 16,0 0 9-16,0 0-5 0,0 0 3 0,0 0-6 15,0 0-4-15,0 0-13 16,0 0 1-16,-3 56-7 0,4-37-2 0,-1 1-4 0,0 3 19 16,2 2-11-16,2 0-4 15,-2-1-2-15,0 1-3 0,2 0-5 0,-1 0-7 16,1-4 0-16,-2-2-6 16,1 3-7-16,4-4-11 0,-3-1-25 0,-1-2-31 0,1-3-34 15,-2-3-47-15,-2-9-59 0,6 17-61 0,-1-11-50 16,-5-6-114-16,0 0-129 15,6 6-22-15,-6-6-383 0,0 0-397 0</inkml:trace>
  <inkml:trace contextRef="#ctx0" brushRef="#br1" timeOffset="33002.26">12664 17466 2929 0,'0'0'-40'15,"0"0"19"-15,4-9 31 0,-4 9 23 0,0 0 12 0,0 0 8 16,0 0 11-16,0 0 13 0,0 0 10 15,0 0 4-15,0 0 3 0,-45 20-1 16,45-20-4-16,-16 10-2 0,16-10 0 0,-15 11-3 0,15-11-6 16,-9 14-5-16,9-14-1 15,-7 13-4-15,7-13 3 0,0 0 1 0,4 23-3 16,-4-23-2-16,12 19-9 16,-1-10-5-16,1 3-6 0,-3-3-4 0,3 1-4 15,4-1-6-15,-2-1-1 0,4 1-9 0,-3 1-23 0,-1-2-38 16,1-5-60-16,0 3-71 15,0 0-63-15,-15-6-117 0,21 1-166 0,-13 2-47 16,-8-3-293-16,0 0-209 16</inkml:trace>
  <inkml:trace contextRef="#ctx0" brushRef="#br1" timeOffset="33432.74">12908 17583 2594 0,'0'0'-41'15,"14"-10"15"-15,-14 10 8 16,0 0 8-16,0 0 26 0,22 0 16 0,-22 0 18 16,19-3-4-16,-19 3-4 0,22-3-4 15,-22 3-3-15,24-6-2 0,-8 2-2 0,-2-2 0 16,2 0-8-16,-3 1 5 16,1-2-1-16,-1-1 15 0,-13 8 4 0,20-19 7 15,-11 7 10-15,0 1 7 0,-9 11 12 0,9-19 6 0,-9 19 7 16,3-19-3-16,-3 19 0 15,-2-15 1-15,2 15-1 0,0 0 18 0,0 0 6 16,-15-19 2-16,15 19-4 16,0 0-4-16,-21 1-1 0,21-1-8 0,0 0 6 0,-30 18 0 15,19-10-27-15,4 1-3 16,-2 2 9-16,0 2-12 0,0 1-3 0,3 1 2 16,1 0-1-16,1 0-1 15,1 3-8-15,3-18 12 0,-5 29-10 0,7-11-4 0,1-2-6 16,2-3-7-16,1 2-3 0,-1-2 0 15,6-1-7-15,0-2-3 0,2 1-3 16,-1-3-8-16,4-3-6 0,-2 1-23 0,3-3-32 16,1-1-31-16,-2-2-44 0,2-3-47 15,-1 1-62-15,0-4-60 0,1-2-85 0,-1-1-145 16,0-5-66-16,-4 1-15 16,-2-3-346-16,3-3-356 0</inkml:trace>
  <inkml:trace contextRef="#ctx0" brushRef="#br1" timeOffset="33722.69">13373 17051 2745 0,'0'0'-77'16,"0"0"30"-16,0 0 26 0,0 0 8 0,0 0 16 16,0 0 24-16,0 0 14 15,29-20 14-15,-29 20 4 0,19-5 12 0,-6 1 11 0,-13 4 0 16,31-7 0-16,-15 4-13 16,-2 0-8-16,-14 3-17 0,29-8-42 15,-15 6-35-15,-14 2-62 0,19-4-49 0,-19 4-62 0,23-8-135 16,-16 7-420-16,-7 1-46 15</inkml:trace>
  <inkml:trace contextRef="#ctx0" brushRef="#br1" timeOffset="34112.32">13780 16700 2250 0,'0'0'-16'0,"7"-16"58"0,-7 16 12 0,9-13 59 15,-9 13 19-15,6-11 25 0,-6 11 10 0,0 0 12 0,7-13-5 16,-7 13 10-16,0 0 16 15,0 0 2-15,0 0-5 0,0 0-36 0,0 0 1 16,0 0-11-16,0 0-12 16,0 0-13-16,20 30-12 0,-20-30-9 0,3 29-11 0,-1-13-14 15,0 2-5-15,0 0-5 16,2 1-11-16,-1 3-10 0,0-1-3 16,-1-2-16-16,2 2-25 0,1-2-32 15,-1-2-30-15,-2-2-46 0,2 1-54 0,-2-3-68 0,2 0-52 16,-4-13-96-16,2 17-136 0,-2-10-71 0,0-7-380 15,0 0-395-15</inkml:trace>
  <inkml:trace contextRef="#ctx0" brushRef="#br1" timeOffset="34342.71">13800 17071 2793 0,'0'0'-76'0,"0"0"38"0,0 0 45 0,-8 16 9 16,8-16 15-16,0 0 26 0,0 0 25 15,0 0 14-15,0 0 12 0,0 0 6 0,0 0-7 16,0 0-14-16,0 0 1 16,22 16-3-16,-22-16-13 0,22-1-7 0,-22 1-9 0,31-2-7 15,-14 0-4-15,2-2-5 16,1 3-9-16,3-3-7 0,0 0-11 0,1 0-27 16,-1 0-33-16,-3 0-50 15,2 2-48-15,-6 1-52 0,2-3-41 0,-18 4-73 16,23-4-609-16,-14 2-311 0</inkml:trace>
  <inkml:trace contextRef="#ctx0" brushRef="#br1" timeOffset="34612.64">13857 17319 2717 0,'0'0'-19'0,"0"0"45"0,0 0 25 0,0 0 16 16,0 0 10-16,0 0 23 16,0 0 2-16,18 17-4 0,-18-17 0 0,0 0-1 15,31 0-2-15,-31 0 1 16,29-2-7-16,-11 1-14 0,0 1-3 0,2 0-9 16,-20 0-10-16,39-4-7 0,-22 4-20 15,-17 0-41-15,27-4-35 0,-27 4-44 0,25 0-41 16,-25 0-38-16,16-3-38 0,-16 3-72 0,0 0-645 15,9-3-334-15</inkml:trace>
  <inkml:trace contextRef="#ctx0" brushRef="#br1" timeOffset="34802.34">14066 17336 2726 0,'0'0'-46'0,"-10"9"65"16,10-9 75-16,0 0 38 0,-9 16 28 0,9-16 13 0,-2 15 12 15,2-15-9-15,-4 21-4 0,4-21-9 0,-2 23-20 16,2-23-15-16,-3 25-12 15,3-10-26-15,0-15-23 0,3 30-6 0,-3-14-7 16,2-3-5-16,-2-13-16 16,2 25-22-16,-2-25-33 0,0 19-38 0,0-19-55 0,2 17-72 15,-2-17-56-15,9 10-89 16,-9-10-139-16,4 4-509 0,-4-4-438 0</inkml:trace>
  <inkml:trace contextRef="#ctx0" brushRef="#br1" timeOffset="35262.57">14350 16991 3013 0,'0'0'-47'15,"0"0"33"-15,0 0 27 0,0 0 17 0,0 0 13 0,0 0 16 16,0 0 15-16,0 0-2 16,0 0 7-16,24-7 2 0,-24 7 8 0,21-1-2 15,-21 1-4-15,31-6-6 16,-12 5-7-16,1-1-11 0,-2 0-7 0,2 0-12 0,-4 1-23 15,2-3-43-15,-18 4-47 0,27-4-48 16,-12 1-45-16,-7 2-62 0,-8 1-111 16,13-8-578-16,-13 8-312 0</inkml:trace>
  <inkml:trace contextRef="#ctx0" brushRef="#br1" timeOffset="35562.49">14517 16867 2839 0,'0'0'-6'0,"0"0"41"15,0 0 8-15,0 0 17 0,-3-16 24 16,3 16 27-16,0 0 24 0,0 0 10 0,0 0 3 16,0 0-6-16,0 0-5 15,0 0-6-15,0 0-14 0,0 57-3 0,0-40-1 16,0 2-2-16,-2 0 8 16,2 1-1-16,0 0-3 0,-2-1-5 0,2 2-10 0,0-2-1 15,2 0 1-15,-2-2 6 0,2 0-4 0,1 1 5 16,-1-3 3-16,-2-15 2 15,9 26-7-15,-2-14-4 0,1-1-5 16,2-2-11-16,1 0-7 0,-2-2-13 0,-9-7-10 16,25 5-19-16,-25-5-26 0,23 0-30 0,-23 0-39 15,24-5-34-15,-24 5-43 16,18-10-70-16,-7 4-89 0,-6-1-123 0,-5 7-169 16,0 0-22-16,4-22-537 0,-4 22-795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01T08:06:51.95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17379 17654 1022 0,'0'0'295'0,"0"0"-57"0,-4-19-43 16,4 19-44-16,0 0 9 0,-2-20-16 0,2 20-7 15,0 0 0-15,0-21 11 16,0 21 15-16,0 0-1 0,0-24 1 0,0 24-10 0,0 0-6 15,-2-19-12-15,2 19-8 0,0 0-5 0,-4-18-12 16,4 18-11-16,0 0-10 16,-8-18-10-16,8 18-7 0,-14-7-14 0,14 7-2 15,-14-10-8-15,14 10-6 16,-21-4-3-16,21 4-1 0,-26-4-5 0,26 4-2 16,-26 4-8-16,26-4 0 0,-29 8 0 15,14-2-1-15,0 3-4 0,3-1-6 0,-1 1 2 16,0 2-1-16,5 1 1 15,0 0 0-15,1 2-4 0,7-14 1 0,-4 22-3 0,4-22 0 16,2 23-1-16,-2-23 0 0,11 17-3 0,-3-10 5 16,-8-7-7-16,17 8-3 15,-17-8 2-15,21 0-2 0,-21 0-4 16,23-8 2-16,-23 8-3 0,22-17-4 16,-14 8 6-16,0-5 1 0,-4-3 0 0,1-1-2 0,0-2 4 15,-3-4-6-15,-2-3 2 16,0-4 2-16,-2-1-1 0,2-5-1 0,-2 0 0 15,-4-3 2-15,4 0 0 0,0 2 2 0,0 2 2 16,0 5 9-16,2 2 0 0,-2 1 1 16,0 7 0-16,2 0 8 0,0 3-3 0,0 18 2 15,0-33-1-15,-2 19-6 16,2 14-4-16,0-19 4 0,0 19-2 0,0 0 15 16,0 0-4-16,0 0 0 15,0 0 3-15,0 0-7 0,0 0 12 0,0 0-3 0,8 65-1 16,-6-41 1-1,0 3-2-15,3 1-2 0,-2 1-2 0,-1 2 1 16,0 2 1-16,0-1-4 0,0 0 3 0,0 0-13 0,2 1 2 16,-2-3-7-16,0 0 1 15,2 0-17-15,-4-2-36 0,4-4-35 0,1 1-56 0,-1-4-62 16,2 0-71-16,1-3-133 16,-1-3-183-16,1-4 2 0,-7-11-302 0,12 13-266 15</inkml:trace>
  <inkml:trace contextRef="#ctx0" brushRef="#br0" timeOffset="609.85">17534 17271 2671 0,'0'-20'-60'0,"0"20"23"0,0 0 16 0,0 0 1 16,0 0 28-1,2-16 13-15,-2 16 14 0,0 0 5 0,0 0-6 16,0 0 8-16,0 0-7 0,0 0 1 16,0 0 6-16,0 0 0 0,25 39-8 0,-25-39 3 15,11 11-7-15,-11-11 1 0,15 11-1 16,-15-11-6-16,12 10-2 0,-12-10 0 0,15 3-5 15,-15-3-3-15,0 0-3 0,22 0 3 0,-22 0-3 16,0 0-5-16,18-15 1 16,-18 15 2-16,12-20-5 0,-10 8 3 0,2-3 3 15,-4 15 6-15,4-31 12 0,-2 14 18 16,-2 1 16-16,0 16 16 0,0-32 13 0,0 32 6 16,2-22-3-16,-2 22-10 15,0-21-8-15,0 21-12 0,0 0-6 0,2-15-6 16,-2 15-1-16,0 0-6 15,0 0-4-15,0 0-2 0,0 0-5 0,17 56-1 16,-10-33-4-16,-1 0-4 0,0 4-1 0,5 3-2 0,-1 1-2 16,1 1 0-16,-2-2-5 15,1 1 2-15,-4-4-1 0,0 1-2 0,-1-2 1 16,-1-2-2-16,-4-1 0 16,-2-2 16-16,-3-1 0 0,1 0 5 0,-4-2 2 15,0-6 3-15,-5 0 8 0,0 0 3 16,1-5 5-16,-3-3-11 0,15-4-6 0,-26 0-1 15,26 0-3-15,-26-10-10 0,26 10-3 0,-14-21-9 16,10 8-28-16,4-4-18 0,0 17-34 16,4-36-34-16,2 16-44 0,2 1-41 15,8 2-43-15,-2 0-63 0,1 2-147 16,0 1-142-16,0 5-321 0,-3 3-287 0</inkml:trace>
  <inkml:trace contextRef="#ctx0" brushRef="#br0" timeOffset="919.76">17268 18064 2878 0,'0'0'28'0,"0"0"15"16,0 0-6-16,0 0 1 0,0 0 3 0,0 0 19 15,0 0 10-15,0 0 6 16,42 4-2-16,-42-4-1 0,39-6-7 0,-17 6 0 0,-1-4-6 16,2 3-8-16,0-1-7 15,5-1-5-15,-4 2-14 0,-1-3-35 0,0 2-39 16,0 0-57-16,1 1-59 15,-5-3-97-15,2 1-214 0,-6 2-357 0,-15 1-169 16</inkml:trace>
  <inkml:trace contextRef="#ctx0" brushRef="#br0" timeOffset="1589.98">17386 18277 2456 0,'0'0'-77'15,"-9"-15"19"-15,9 15-2 0,-10-11 13 16,10 11 2-16,-12-8 7 0,12 8 22 16,-18-4 10-16,18 4 18 0,0 0 9 0,-34 6 15 0,21 0 15 15,1 1 5-15,-3 3 9 16,2 1 1-16,1 3-1 0,1-1 4 0,0 0 4 15,1 2-3-15,3 2 2 0,1-3-7 0,2 2-3 16,2 2 4-16,0-1-10 16,2-17-2-16,0 33-1 0,2-18-9 0,0-2 2 0,4 0-1 15,-6-13 6-15,9 22 6 16,-3-15 6-16,-6-7 2 0,11 14 0 0,-11-14-9 16,15 4-1-16,-15-4-3 15,0 0-6-15,0 0-6 0,27-20-6 0,-20 9-5 16,-1-2-4-16,-2-5-5 15,0 0-1-15,0-8-6 0,0 2 1 0,-1-3-3 16,-1 1 0-16,0 1 1 0,0-2 2 0,-2 4 10 0,2 2 10 16,-2 5 16-16,2-4 2 15,0 5-4-15,-2 15-3 0,3-27-3 0,-3 27-4 16,2-17 25-16,-2 17 7 16,0 0 4-16,0 0 5 0,0 0 2 0,0 0-3 15,0 0-8-15,17 42-4 0,-13-27-6 16,0 3-4-16,0 1-5 0,2 1-11 0,2 1-2 15,-2-2 1-15,-2-2-13 0,2 3-12 0,-2-5-30 16,2 0-43-16,-1-2-53 0,-5-13-66 16,8 25-70-16,-5-17-120 0,-1-3-218 15,-2-5-18-15,0 0-326 0,0 0-337 16</inkml:trace>
  <inkml:trace contextRef="#ctx0" brushRef="#br0" timeOffset="1779.63">17521 18302 2799 0,'0'0'24'0,"0"0"38"16,13-13 2-16,-13 13-1 15,11-8 14-15,-11 8 23 0,18-11 24 0,-6 7 3 16,-12 4-5-16,24-11-14 0,-9 5-14 16,3 2-9-16,-4-2-11 0,4 2-29 0,-18 4-46 15,24-11-62-15,-11 7-73 16,-13 4-68-16,15-10-110 0,-15 10-660 0,9-9-424 15</inkml:trace>
  <inkml:trace contextRef="#ctx0" brushRef="#br0" timeOffset="2200.21">17668 18167 2935 0,'0'0'-61'0,"0"0"35"16,0 0 23-16,0 0 32 0,0 0 43 0,0 0 33 16,-26 13 20-16,26-13 12 15,-2 17 6-15,2-17-2 0,-2 23-2 0,0-9 3 0,2-14-10 16,0 34-7-1,0-15-12-15,0 0-10 0,0 0-11 0,0 0-11 16,2 0-1-16,-2-1-4 0,0 2-7 0,2-5-7 0,-2 3-8 16,2-3-6-16,-2-15-9 0,2 28 0 15,-2-28-2-15,2 23-7 0,-2-23-1 0,0 19-1 16,0-19-7-16,2 15 0 16,-2-15 1-16,0 0-4 0,2 18 1 0,-2-18 3 15,0 0-1-15,0 0-2 16,0 19 3-16,0-19-11 0,0 0 7 0,0 0-8 0,0 0-3 15,2 16-2-15,-2-16 0 0,0 0 3 0,0 0-3 16,0 0 1-16,0 0-3 16,0 0 2-16,0 0-2 0,0 0-1 0,2 16-1 15,-2-16 6-15,0 0-6 16,0 0 2-16,0 0-2 0,0 0 4 0,0 0-3 0,0 0 1 16,0 0 2-1,0 0-7-15,0 0-2 0,0 0 4 0,18 6 0 0,-18-6-2 16,0 0-6-16,0 0-9 15,27-3-25-15,-27 3-30 0,0 0-52 0,26-14-55 0,-18 9-72 16,0-8-130-16,-2 2-212 0,6-4-9 0,-6-2-343 16,2-2-371-16</inkml:trace>
  <inkml:trace contextRef="#ctx0" brushRef="#br0" timeOffset="3599.74">18193 17988 2781 0,'0'0'-14'0,"0"0"48"0,0 0 26 16,0 0 11-16,-28 2 14 0,28-2 16 0,0 0 15 0,0 0 11 16,0 0 1-16,0 0 9 15,0 0-5-15,0 0-5 0,0 0-2 0,0 0-7 16,0 0-11-16,0 0-9 16,0 0-15-16,0 0-6 0,0 0-5 0,0 0-16 15,0 0-3-15,0 0-3 0,0 0-6 16,0 0-7-16,0 0-2 0,0 0-6 0,55-16 0 15,-55 16-9-15,21-1-8 0,-21 1-15 0,21-3-13 16,-21 3-26-16,22-1-21 16,-22 1-33-16,18-6-37 0,-18 6-54 0,20-4-57 0,-20 4-90 15,10-7-161-15,-10 7-101 16,0 0-240-16,0 0-171 0</inkml:trace>
  <inkml:trace contextRef="#ctx0" brushRef="#br0" timeOffset="3770">18252 17877 2637 0,'-13'-7'17'0,"13"7"12"16,-11-8 9-16,11 8 10 0,0 0-3 0,0 0 9 16,-6-15 7-16,6 15 10 15,0 0 2-15,0 0-4 0,0 0-11 0,19-17-5 16,-19 17-4-16,15-6-10 0,-15 6-10 16,18-4-32-16,-18 4-46 0,20-1-61 15,-20 1-84-15,0 0-156 0,25-4-471 16,-25 4-144-16</inkml:trace>
  <inkml:trace contextRef="#ctx0" brushRef="#br0" timeOffset="8989.7">18724 17369 1587 0,'0'0'52'0,"0"0"16"0,0-25-9 16,0 25-10-16,0 0 15 0,0 0 26 0,0 0 26 16,0 0 10-16,0 0 16 15,0 0 13-15,0 0 10 0,0 0 11 0,0 0 8 0,0 0-9 16,0 0-13-16,-2 68-15 15,6-50-12-15,0 1-15 0,0-2-14 0,0 6-13 16,3 0-7-16,-1-2-9 0,-2 1-9 0,3-1-6 16,-1 0-7-16,1-2-9 15,-3-2-22-15,2-1-43 0,-2-3-54 0,-2 2-67 16,4-2-68-16,-6-13-97 0,4 19-225 16,-4-19-409-16,8 17-358 0</inkml:trace>
  <inkml:trace contextRef="#ctx0" brushRef="#br0" timeOffset="9289.87">18677 17933 2718 0,'-7'8'-85'0,"7"-8"30"0,0 0 9 16,0 0 11-16,0 0 25 15,0 0 25-15,0 0 34 0,0 0 15 0,0 0 17 16,20 18 4-16,-20-18 9 0,23 0 9 0,-23 0 6 16,36-4 4-16,-15 3-3 15,6-4-2-15,1 1-6 0,2 0-12 0,1 1-9 16,1-1-5-16,0-1-12 0,0 1-10 16,-3 1-3-16,3-2-14 0,-4 3-28 0,-1-1-34 15,-3 0-42-15,-1 1-45 16,-2 2-42-16,0 0-50 0,-21 0-73 0,30 0-183 15,-30 0-365-15,19 5-155 0</inkml:trace>
  <inkml:trace contextRef="#ctx0" brushRef="#br0" timeOffset="9534.79">19108 18102 2416 0,'-16'10'-49'16,"16"-10"41"-1,-12 7-4-15,12-7 23 0,-12 7 13 0,12-7 28 0,0 0 13 16,0 0 11-16,-12 11 9 0,12-11 8 0,0 0 17 16,0 0 10-16,0 0 2 15,0 0-3-15,38 5-10 0,-38-5-11 0,30 0-12 0,-14 0-6 16,-16 0-9-16,39-4-9 16,-21 3-6-16,2-2-11 0,-1 2-31 0,-19 1-47 15,32-2-49-15,-32 2-72 16,25-2-66-16,-25 2-151 0,13-3-535 15,-13 3-295-15</inkml:trace>
  <inkml:trace contextRef="#ctx0" brushRef="#br0" timeOffset="9779.87">19128 18197 2736 0,'-10'8'-54'0,"10"-8"17"16,0 0 10-16,0 0 35 15,-5 15 18-15,5-15 42 0,0 0 16 0,0 0 14 0,7 29 14 16,-7-29 11-16,4 19 5 15,-4-19 2-15,4 22-5 0,-2-8-8 0,-2 1-6 16,0-15-7-16,0 32-13 0,0-16-9 0,0 1-3 16,0-17-9-16,-2 32-11 15,2-17-2-15,0-15-8 0,0 27-4 0,2-14-4 0,-2-13-7 16,2 26-22-16,-2-26-32 16,2 20-33-16,-2-20-35 0,6 17-46 0,-6-17-45 15,11 11-56-15,-11-11-96 16,0 0-182-16,17 0-375 0,-17 0-264 0</inkml:trace>
  <inkml:trace contextRef="#ctx0" brushRef="#br0" timeOffset="10280.04">19456 17811 2767 0,'0'0'-8'0,"11"-8"10"0,-11 8-7 0,0 0 16 16,0 0 7-16,15-6 17 15,-15 6 1-15,0 0-3 0,0 0 2 0,20-3-11 0,-20 3 1 16,16-4-1-16,-16 4-2 16,0 0-3-16,22-7 1 0,-22 7-7 0,16-13-8 15,-8 6-1-15,-8 7-1 16,11-18 8-16,-5 9-13 0,-6 9-8 15,6-21 18-15,-6 21 3 0,0-21 7 0,0 21 0 0,0-19 3 0,0 19-3 16,-8-17-1-16,8 17 2 16,-13-13-7-16,13 13 3 0,-17-10-6 0,17 10 0 15,-21-5 2-15,21 5-7 16,-22 1 6-16,22-1 2 0,-20 8 4 0,9 0 8 0,11-8 10 16,-17 20 13-16,9-6 5 15,1-1 3-15,3 2 4 0,0 2 1 0,0 1 7 16,2-1 6-16,2-17-1 15,-2 34 3-15,4-17 4 0,0 1 7 0,0-1 2 16,0-2-6-16,2 0 0 0,0-2-6 0,3 1-9 16,1-3-5-16,3-1-2 15,0-1-7-15,1-3-6 0,2-1-3 0,2 2-11 0,0-5-8 16,2-1-15-16,-18-1-28 16,37-3-46-16,-19-4-58 0,5 2-46 0,0-4-58 15,-2-5-89-15,3-1-188 0,-6 0-112 16,4-6-239-16,-1 0-205 0</inkml:trace>
  <inkml:trace contextRef="#ctx0" brushRef="#br0" timeOffset="10680.14">19700 17243 2569 0,'0'0'-7'0,"0"0"34"15,0 0-17-15,0 0 37 0,0 0 3 16,0 0-4-16,0 0 5 0,0 0 4 0,0 0 6 16,0 0-4-16,0 0 0 15,0 0-4-15,0 0-7 0,44-27-7 0,-31 22-5 16,3-1-10-16,0 0-5 0,-2 0-33 15,0 1-60-15,4 0-55 0,-3-4-66 0,-5 2-137 16,5 1-442-16,-15 6-68 0</inkml:trace>
  <inkml:trace contextRef="#ctx0" brushRef="#br0" timeOffset="11129.72">19922 16873 2201 0,'-15'4'-59'0,"15"-4"24"0,0 0 7 0,0 0 18 15,0 0 9-15,0 0 4 0,0 0 8 0,0 0 14 0,0 0 4 16,0 0 8-16,0 0 4 16,0 0 7-16,0 0 1 0,0 0 5 0,0 0 1 15,0 0-11-15,63-7 0 16,-63 7-5-16,21-7-9 0,-21 7-38 0,22-3-47 0,-22 3-60 16,14-6-73-16,-14 6-190 15,11-7-206-15,-11 7 213 0</inkml:trace>
  <inkml:trace contextRef="#ctx0" brushRef="#br0" timeOffset="11420.02">19991 16791 1713 0,'0'0'20'0,"-12"-8"15"0,12 8 6 0,0 0-1 16,0 0-4-16,0 0 6 16,0 0 13-16,0 0 24 0,0 0 14 0,0 0 3 0,0 0-5 15,0 0-3-15,0 0-2 16,4 43-11-16,-4-43 1 0,-2 28 1 0,0-11 0 15,0 1 5-15,0 1 5 0,0-2 16 0,-1 2-6 16,1-2 8-16,0-1-8 16,0 0-6-16,2-16-3 0,0 27-4 0,0-27-3 15,2 23 4-15,-2-23-2 0,4 19-8 16,3-11-7-16,-7-8-8 0,14 9-4 16,-14-9-7-16,22 6-5 0,-22-6-9 15,28 0-33-15,-28 0-44 0,31-8-53 0,-14 4-61 16,2-2-55-16,-3 1-60 0,2-1-152 15,-4 1-512-15,2-3-346 0</inkml:trace>
  <inkml:trace contextRef="#ctx0" brushRef="#br0" timeOffset="11819.81">20045 17329 2742 0,'-12'7'-102'0,"12"-7"25"15,0 0 23-15,0 0 24 0,-12 8 12 16,12-8 24-16,0 0 8 0,0 0 14 0,0 0 17 16,0 0 22-16,0 0 14 15,0 0 8-15,0 0 9 0,0 0-4 0,0 0 6 16,0 0-11-16,64-10-4 16,-45 9 6-16,-1-3-1 0,6 1-6 0,-3-1-12 0,3 1-4 15,1-1-9 1,-2 2-5-16,3-2-4 0,-3 1-7 0,-2-1-4 0,0 2-27 15,-1-2-36-15,-2 2-48 0,-1 1-57 0,-17 1-57 16,28-6-76-16,-14 4-201 16,-14 2-390-16,0 0-199 0</inkml:trace>
  <inkml:trace contextRef="#ctx0" brushRef="#br0" timeOffset="12139.59">20161 17452 2405 0,'0'0'-86'0,"0"0"28"0,-11 8 17 0,11-8 18 15,0 0 18-15,0 0 32 16,0 0 19-16,0 0 16 0,0 0 1 0,0 0 2 15,0 0 1-15,0 0 6 0,30 19 6 0,-30-19 7 0,27 2 8 16,-9-2 9-16,-2 0 4 16,6-2-3-16,-1 0-13 0,0 2-10 0,0-2-4 15,1 1-15-15,-22 1-2 0,35-3-7 16,-16 3-8-16,-19 0-17 0,25-4-35 16,-25 4-39-16,22 0-51 0,-22 0-42 15,0 0-63-15,21 3-110 0,-21-3-555 0,0 0-226 16</inkml:trace>
  <inkml:trace contextRef="#ctx0" brushRef="#br0" timeOffset="12389.75">20387 17512 2523 0,'0'0'-79'0,"0"0"32"16,-14 7 12-16,14-7 23 16,0 0 24-16,0 0 25 0,-7 14 14 0,7-14 11 15,-2 15 7-15,2-15 5 0,-2 21 19 16,2-21 1-16,0 26 20 0,0-9 3 15,0-17 5-15,0 33-4 0,2-16-5 0,-2 2-14 0,0-2-5 16,2 2-6-16,-2-2-7 16,0-17-4-16,2 31-9 0,0-16-8 0,1-1-4 15,-3-14-8-15,2 21-1 0,-2-21-8 16,2 18-1-16,-2-18-7 0,2 18-24 0,-2-18-37 16,0 0-56-16,2 16-87 15,-2-16-81-15,0 0-199 0,0 0-525 0,0 0-429 16</inkml:trace>
  <inkml:trace contextRef="#ctx0" brushRef="#br0" timeOffset="16939.82">20851 16922 192 0,'0'0'133'0,"0"0"-32"0,0 0-16 0,0 0 3 0,0 0 5 16,0 0-5-16,0 0-1 16,0 0 9-16,0 0-5 0,0 0-1 0,0 0-1 15,0 0 1-15,0 0 15 16,0 0 7-16,0 0-5 0,0 33 2 0,0-33-4 0,0 0 6 16,4 15 4-16,-4-15-10 15,2 16-1-15,-2-16 3 0,4 19 4 0,-4-19 5 16,2 22-10-16,-2-8 0 0,0-14-3 0,5 32-1 15,-3-15-6-15,-2-1-2 16,2 3-1-16,0-3-5 0,1 4-2 0,-1-1-7 0,2 6-8 16,-2-6 0-16,4 5-2 15,-2-1-8-15,1 2-4 0,1 0-7 0,-2 2-3 16,2-3-5-16,1 1 1 16,0 2-5-16,-1 0-5 0,0-1 4 0,2 3 4 15,-2-2 2-15,1-1 7 0,-2 1-4 16,3-1 0-16,-4 1-2 0,0-2-2 0,1 0-3 15,-1-1 1-15,0 1-6 0,-2-4-3 0,0-3-4 16,0 2-1-16,0-1-2 16,1-2-5-16,-1 1 0 0,0-3 1 0,0 0-5 15,-2-15 1-15,2 23-4 0,0-12-1 16,-2-11-2-16,3 19 1 0,-3-19-4 0,2 18 4 16,-2-18-2-16,2 15-2 15,-2-15-2-15,2 17-3 0,-2-17-6 0,2 15-16 16,-2-15-18-16,0 0-27 15,0 21-44-15,0-21-50 0,0 0-65 0,2 15-74 0,-2-15-198 16,0 0-96-16,0 0-287 16,0 0-248-16</inkml:trace>
  <inkml:trace contextRef="#ctx0" brushRef="#br0" timeOffset="17349.88">21215 18138 2627 0,'-10'11'-71'0,"10"-11"17"0,0 0 10 0,0 0 24 16,-9 10 26-16,9-10 26 16,0 0 30-16,0 0 6 0,0 0 9 0,0 0 2 0,0 0 4 15,0 0-10-15,0 0 12 16,0 0-5-16,0 0 5 0,0 0-8 0,45 0-9 15,-45 0-6-15,22-4-11 0,-22 4-5 0,26-3-2 16,-26 3-27-16,23-7-38 16,-23 7-49-16,22-3-43 0,-22 3-36 0,18-4-41 15,-18 4-120-15,12-5-514 0,-12 5-154 16</inkml:trace>
  <inkml:trace contextRef="#ctx0" brushRef="#br0" timeOffset="17633">21287 18100 2364 0,'0'0'-68'0,"-10"-10"31"0,10 10 9 16,0 0 26-16,0 0 23 0,0 0 20 16,0 0 24-16,0 0 23 0,0 0 12 0,0 0 13 15,0 0 5-15,0 0 12 0,0 0-4 0,0 0-6 16,0 0 0-16,0 0-12 16,0 0-1-16,0 0-4 0,12 50 5 0,-14-35-4 15,2-15 2-15,-2 35-5 0,0-18-1 16,2 2-8-16,0-2-7 0,-2 2 3 0,2 0-4 15,0-19-6-15,0 35 0 0,0-18-13 0,0-17-1 16,2 26-7-16,-2-14-9 16,4 1-6-16,-4-13-1 0,8 19-6 0,-1-12-4 15,-7-7-3-15,15 14-25 0,-2-10-31 16,-13-4-50-16,20 2-68 0,-20-2-77 0,26-4-84 16,-14-2-220-16,-12 6-70 15,24-13-344-15,-13 5-361 0</inkml:trace>
  <inkml:trace contextRef="#ctx0" brushRef="#br0" timeOffset="17833.39">21528 18334 2812 0,'0'0'-37'0,"0"0"47"0,0 0 14 16,0 0 12-16,0 0 13 16,0 0 12-16,0 0 14 0,0 0-1 0,20-9-7 0,-20 9-4 15,0 0-10-15,18-4-1 16,-18 4-13-16,18-2-2 0,-18 2-6 15,25-2-1-15,-25 2-6 0,23-1-20 0,-23 1-46 16,23-4-36-16,-23 4-43 0,22-3-42 0,-22 3-58 16,12-5-149-16,-12 5-407 0,0 0-77 15</inkml:trace>
  <inkml:trace contextRef="#ctx0" brushRef="#br0" timeOffset="17959.9">21570 18258 2290 0,'0'0'5'16,"0"0"56"-16,-18-3 3 0,18 3 9 15,0 0-7-15,-11-8 1 0,11 8-7 0,0 0-4 16,0 0-7-16,0 0-5 0,0 0-33 16,0 0-70-16,29-23-79 0,-29 23-164 15,16-8-431-15,-16 8-3 0</inkml:trace>
  <inkml:trace contextRef="#ctx0" brushRef="#br0" timeOffset="18109.64">21770 18203 2385 0,'0'0'109'15,"14"4"-1"-15,-14-4-5 0,0 0 25 0,18 6 11 16,-18-6 13-16,0 0-4 16,0 0-16-16,14 2-14 0,-14-2-18 0,0 0-33 15,0 0-62-15,0 0-85 0,0 0-110 16,0 0-230-16,0 0-491 0,0 0-304 0</inkml:trace>
  <inkml:trace contextRef="#ctx0" brushRef="#br0" timeOffset="20110.12">21768 18351 2618 0,'0'0'-133'0,"6"-32"21"0,-6 32 10 0,0 0 25 0,0 0 1 16,0 0 4-16,0 0 11 15,0 0 10-15,0-19 13 0,0 19 19 0,0 0 3 0,0 0 9 16,0 0 27-16,0 0 4 16,0 0 28-16,2-23 7 0,-2 23 11 0,0 0 2 15,0 0 6-15,4-15 1 16,-4 15-11-16,0 0-13 0,6-13 7 0,-6 13-5 15,0 0 13-15,7-14 2 0,-7 14 13 0,0 0-4 16,0 0 5-16,11-15 0 0,-11 15-5 16,0 0-5-16,8-10-5 0,-8 10-1 0,0 0-6 15,0 0-5-15,17-7-3 16,-17 7-6-16,0 0-3 0,17-2-5 0,-17 2-4 16,0 0 3-16,0 0-4 15,23 2 6-15,-23-2 4 0,0 0 3 0,17 7-1 0,-17-7 4 16,0 0 2-16,13 10-4 0,-13-10 4 0,0 0 4 15,6 15-4-15,-6-15 5 16,2 14-5-16,-2-14-2 0,0 0-2 16,0 0-1-16,-6 25-3 0,6-25 1 15,0 0-3-15,-8 16-3 0,8-16 5 0,-7 12-3 0,7-12 3 16,0 0-4-16,-13 11 0 16,13-11 2-16,-12 6-5 0,12-6 0 0,0 0 6 15,-22 2 2-15,22-2-1 16,0 0 0-16,0 0-5 0,-29-12-7 0,29 12-3 15,-11-11 3-15,11 11-9 0,-8-21-2 0,3 8-1 0,5 13-6 16,-2-30-19-16,2 15-10 16,0 15-21-16,4-31-25 0,-4 31-54 0,3-25-64 15,1 16-74-15,-4 9-131 16,-2-21-226-16,2 21 8 0,0 0-381 0,-5-20-433 16</inkml:trace>
  <inkml:trace contextRef="#ctx0" brushRef="#br0" timeOffset="23399.92">22407 17919 2830 0,'-13'-7'-110'0,"13"7"45"16,0 0 34-16,0 0 37 16,0 0 44-16,-12-10 42 0,12 10 42 0,0 0 35 0,0 0 21 15,0 0 7-15,0 0 0 16,-12-9-4-16,12 9-11 0,0 0-15 0,0 0-7 15,0 0-9-15,0 0-19 0,0 0-15 0,0 0-12 16,0 0-13-16,0 0-16 16,0 0-5-16,0 0-9 0,0 0-4 0,41-14-8 15,-41 14-1-15,28-2-14 16,-28 2-20-16,27 0-31 0,-12 0-26 0,-15 0-32 0,26-1-35 16,-26 1-41-16,23-2-49 15,-11-1-46-15,-1-1-51 0,-11 4-117 0,9-7-137 0,-9 7-431 16,0 0-440-16</inkml:trace>
  <inkml:trace contextRef="#ctx0" brushRef="#br0" timeOffset="23560.24">22430 17729 2986 0,'0'0'-37'15,"-12"-8"47"-15,12 8 28 0,0 0 16 0,-11-14 19 0,11 14 8 16,0 0 12 0,0 0 3-16,0 0-1 0,0 0-9 0,0 0-9 0,0 0-11 15,30-13-3-15,-30 13-9 16,22-1-6-16,-22 1-27 0,24-3-51 0,-24 3-53 15,28 0-67-15,-12-1-71 0,-16 1-133 0,28-4-573 0,-15 2-334 16</inkml:trace>
  <inkml:trace contextRef="#ctx0" brushRef="#br0" timeOffset="23799.87">22919 17457 2810 0,'8'-10'-30'0,"-8"10"24"0,0 0-6 0,0 0 11 16,15-8 52-16,-15 8 36 15,0 0 23-15,0 0 11 0,0 0 2 0,15 32 2 0,-10-22-11 16,-1 7-9 0,0 0-7-16,0 2-15 0,0 2-6 0,0 0-7 0,2 2-8 15,0 0-8-15,-2 0-19 16,0-4-45-16,-2 2-48 0,2-2-72 0,-2-1-71 15,-2 0-106-15,0-1-200 0,0-17-366 0,0 33-239 0</inkml:trace>
  <inkml:trace contextRef="#ctx0" brushRef="#br0" timeOffset="24060.04">22784 18003 2640 0,'0'0'-28'0,"0"0"15"0,0 0-2 15,0 0 15-15,0 0 13 0,0 0 25 0,0 0 3 0,46 13 12 16,-27-14 11-16,5 1 12 16,6-2 7-16,1-1 9 0,3 0-4 0,6 1-4 15,-2-4-12-15,-4 4-4 16,0-1-5-16,-2-1-12 0,-2 1-14 0,-4-1-40 15,-4 0-58-15,-1 1-54 0,-4 1-69 0,-17 2-104 0,21-5-583 16,-21 5-236-16</inkml:trace>
  <inkml:trace contextRef="#ctx0" brushRef="#br0" timeOffset="24319.53">22866 18197 2705 0,'0'0'46'15,"0"0"29"-15,-13 8 5 0,13-8-11 0,0 0 3 0,0 0 13 16,0 0 5-16,0 0 6 16,0 0 0-16,44 2-1 0,-24-2-6 0,1-2-6 15,3 0-7-15,6 0-12 16,-4-2-6-16,2 2-4 0,1 1-7 0,-1-3-7 15,0 2-24-15,-7 1-37 0,-2-3-49 0,-2 1-57 0,-17 3-52 16,28-1-80 0,-28 1-163-16,12-5-478 0,-12 5-280 0</inkml:trace>
  <inkml:trace contextRef="#ctx0" brushRef="#br0" timeOffset="24539.68">23118 18224 2790 0,'0'0'-13'15,"-11"14"21"-15,11-14 40 0,-4 13 35 0,4-13 34 16,0 19 11-16,0-19 8 0,-2 27 7 16,2-12 5-16,0-15 2 0,2 36-9 15,-2-17-12-15,2 2-8 0,-2 0-10 16,2 0-13-16,0 0-11 0,-2-1-10 16,2 2-5-16,-2-3-10 0,0 0-9 0,3-5-24 0,-3 4-46 15,0-18-46-15,-3 25-73 16,3-25-89-16,-2 23-124 0,2-23-224 0,-6 15-4 15,6-15-274-15,0 0-198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213CE-7CDF-4094-9118-BEDC34D33698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AAB710-2D49-4E93-B176-CB641A022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22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2443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717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153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87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10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63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5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68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37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29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10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163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17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83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1BA75-1C5D-4784-AEB0-567E8802C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478C88-6EAE-43F5-BD2C-D7D9007D3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AE5BB-5A80-4B2F-820E-EF60C11FD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73A1-24AD-4709-94D1-E9DC45881483}" type="datetime1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AD980-4615-4C01-9E96-40DA38C33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9B1F0-703F-4510-A879-FAE500C68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834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006A3-BC2B-4F4A-A4A4-B8B014766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24E757-7BEB-4409-A16C-D603B82BC2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308B0-2997-47FE-A856-748CD8986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F4FD-5695-4C34-908B-1D12B140F5D0}" type="datetime1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D7A03-6AFB-4BE8-BF3B-AC5F4345D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CB177-FC04-43B9-B504-9D114598C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54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D4081C-D7A0-48C2-9D27-05179F021D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C0CF6C-DF19-4011-B2F4-E935CC6D7F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DEBBC-64DB-4073-ACDB-C4D73B87A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32E2-A6F7-42AB-B501-F4BA4E2BA542}" type="datetime1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E66E4-25D9-49EA-8EA2-47F3D9BC6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2ABDB-B58E-4203-8B13-EDC65F698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586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25194-0F8B-4887-9B37-C7F922DF2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B4A89-A522-4E92-BD53-841A0F8BD0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30A8A-0DBA-4B9C-B74B-3DE37B131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4AE2C-E0CD-4E53-A6AA-E163FA8C414F}" type="datetime1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E5A36-6487-431A-AB10-5DAD7CA82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7FDBA-3D3C-436C-8AF8-43A462BA1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709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95432-EA7D-4693-8A83-F3289E943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B1D3B-1BB9-458B-A6FF-88972299A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07A26-3714-4EC5-87D2-139F9AC7D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A0BCA-9D98-4087-B814-D358DBC48186}" type="datetime1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B4766-68AB-4DB4-A939-C3AB30FCE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83F7D-AA52-43D9-B865-FFA589BD8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431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1914A-7DB9-47B9-8B98-51FBE39B7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6E3D6-898C-44FA-A325-6EA327523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4D05B-0A09-4125-932C-75365EB29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26D46-CBD1-43BE-8B40-D0674ABCB3A4}" type="datetime1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84E69-B785-4EB5-BCCC-E620F263B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C44A1-8D54-474C-8F35-605B7C175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5638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C167-41CF-4EA5-9C7D-74331463B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2A2A9-1300-4D09-AC04-34C91415FE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33B611-6253-473C-84A4-CE9E9D43D2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A6BAE-22E6-4F81-8A8E-50DE8280B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2191-D4D5-4E43-9DC2-E8E0089D6F89}" type="datetime1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9371C9-2F4C-4474-AE2D-658680C6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F29DE-CD81-4F75-B1E7-C6233747F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47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0CF01-8666-4A53-9557-FA025206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5738A-F8B1-4E61-AB9D-9555D0DF7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8217D4-49EE-4AA8-89A0-FD09A35FBE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D2D1D5-D2BC-4F59-BC4E-76225F5E93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F4660-25F4-46CA-A975-F6AC146BD0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8F8762-2775-4950-8D4D-FC2F14BB7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0A900-0305-49C7-8F85-26A24429C51C}" type="datetime1">
              <a:rPr lang="en-US" smtClean="0"/>
              <a:t>12/1/2021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B91DF0-6585-4F78-8494-84A47C7BD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DCF402-6D41-4A05-87E9-FA2C6F105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395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78EC8-37A2-4A4E-8DDE-2C0EF8B9D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BFE2E3-FDA4-4127-B1F9-574270E59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6B0C3-6A10-491B-B9FC-3EBFE76BA835}" type="datetime1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DD7233-3DB8-4DB9-BCBF-85AFCEEF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BFE6E-13A1-4EDC-BF3A-BE5E47721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0191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931C9C-8E9A-49BF-A8A9-72CF856C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F9D4-86B7-443D-AF9F-90C71A5C6A57}" type="datetime1">
              <a:rPr lang="en-US" smtClean="0"/>
              <a:t>12/1/2021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520388-395A-4619-9A53-E6B813D49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18B47-C659-4139-B66C-CA1FD83E2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641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FF8C6-C57E-441D-8297-7D293D45B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AD354-EB2F-4798-89DD-98728402D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C46FC2-AE4E-4EF9-AAD0-797CA0044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8E487-B502-4636-865D-E3C5D47E6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A7DC-C0EB-4AA7-92B4-FF65F6725D91}" type="datetime1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4BEABC-3343-4386-950A-D2C27A3B9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9A7AF-859F-40AA-A1DC-1CDA88FFB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05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2DC3D-4E1C-46AE-8B15-778A898B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ACE97-E492-4EB6-8DB4-425EF917D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8E587-7F80-40EA-87B0-2E1AD4765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7B1E-3904-46C5-9F9B-3EF8C547E6B6}" type="datetime1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3412C-1235-495B-9368-C18EC0855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D2ADE-2EFA-4AC1-ADB0-D29AA289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5BC285-41DA-46CF-A229-0F50A4D02DE2}"/>
              </a:ext>
            </a:extLst>
          </p:cNvPr>
          <p:cNvSpPr/>
          <p:nvPr userDrawn="1"/>
        </p:nvSpPr>
        <p:spPr>
          <a:xfrm>
            <a:off x="11004331" y="6356350"/>
            <a:ext cx="349469" cy="365125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742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E82A0-FAF5-4B5D-AE49-F195C88FB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3E149E-9FA4-4BB9-BDA1-A35CC6B9A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BDD37-9DBB-4093-BE3B-1F7666B15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1EB47-9F96-45BF-BBED-0267DD52C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DFAD-9696-4C60-8054-6EDCA3C796CC}" type="datetime1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2AF48-F2DA-4873-A494-D89229EE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74E43A-E604-4FCE-9F2B-79BE1BE58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8679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6701D-6094-442E-8EE5-C5FE81BB7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1E6474-C546-4562-A47D-B9E02CB09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C7AD5-0A67-42EB-9283-E26281C28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CBB6-FE46-4488-8CB8-7C43560A067B}" type="datetime1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2CB14-6A83-48DA-910B-B5B8273E7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5A98A-FBCF-49AF-A521-0F1EF1D9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98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36F67E-7B64-4236-B74D-AAF61204C0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931FA5-EA6F-4DBB-961A-CA4931F1E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F0057-178B-47D1-8A6A-F7A1F98E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4BCEB-6EFC-427C-AEC4-03A0715040F6}" type="datetime1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6881D-7EFE-4D11-8C75-4A5B2CB58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FE988-5F26-4B00-9EA2-396F3E337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616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35020-9830-4697-AEEB-2DDBD1086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4FF56-F377-4B38-8F03-8B0428E3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0C09C-F3BE-492B-B5A1-EF58C21F5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BBDEA-A916-48CB-B072-242BB02CFB3C}" type="datetime1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7BEF4-FEF2-4C6D-9C01-EA5939A33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1086B-1EE5-4153-9885-A1531A8A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35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9A9A4-52E9-4702-AB53-B28B81604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DBA69-7058-4791-A5ED-E10955DD67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2C4DD0-156B-481F-B13E-F15C9EB86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2FC809-54AC-4296-8EBE-094DF43C4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9EBC7-BE77-41D3-AE61-A7116673F81A}" type="datetime1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4F33F6-FEBF-49C2-B888-B224A227D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9E52A-FE8E-47C7-9464-DD1D13123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7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5DF37-AA9B-4DD2-B726-562773919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597AB-EE46-438E-926A-68F9E3541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ECDE8-A5E8-4337-8488-90F263A86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F6A88F-6010-4618-A781-D64A02AB9D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E508AD-14D4-4E54-BB3A-21B2769D5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F1AC63-B0AC-4D71-9E0A-2F5AC7FDF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EBB37-1F1D-469E-89AC-212F49EBE5CC}" type="datetime1">
              <a:rPr lang="en-US" smtClean="0"/>
              <a:t>12/1/2021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6677E7-7CC0-48B7-9EFD-C01AE511F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853531-4B05-448E-9B1A-866E107AD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66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404E-7177-4752-BB70-E3429C022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2F62E2-2D49-45B1-8C3F-1951E8FB3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97C01-4450-411A-B0A1-ECF2EC79EF1A}" type="datetime1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BD1A89-D106-4BCC-9812-155FF1DC9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60A962-8CB6-4901-AAC6-B09901AC8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23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C25CAA-7012-458A-87DA-154E7674C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8066-FCD4-4B93-AC60-3B784E65BFBE}" type="datetime1">
              <a:rPr lang="en-US" smtClean="0"/>
              <a:t>12/1/2021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CC823E-EDBF-4D9E-B278-A53E14097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58CCC-32A2-418D-AC49-1B841484D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28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90833-E822-4858-8B42-B6E9CF5E9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27007-C140-42DD-B3B0-5F654D14E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695465-C5A8-406B-ACBF-186AF140EA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F0931-DF41-4AAF-B337-09B34F259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A5295-E1F7-474D-9AF3-857642E4C73B}" type="datetime1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5E6677-5B04-4562-8CAE-5C9D7640A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40B1BB-897D-43AF-887E-F658CD8E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23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5A740-72D0-4515-868C-4B8EBA917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9748D-81E9-48A2-B4FE-7813783640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959AD3-98F9-4859-A05F-7C7DD8347A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DB7650-F7D5-47D6-A6C1-90AA7CA2B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E4C1-976B-4A14-A00D-AE7FBCFDFDFF}" type="datetime1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7D4FEC-9174-4973-B2D0-FBF1DF9C5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95B131-80B2-4711-ABD6-24FAD1B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57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04F4C-35E2-41FB-936D-17B0D6E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E52C3-7141-42DE-B3AD-FB6BC9598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DD400-CB86-496C-8DD3-68C178176E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45F48-225C-485F-80ED-6FCF615E7C3C}" type="datetime1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4BD4D-1C22-4743-A5DB-3D3E27587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61682-CCF1-44A0-A67C-8D51ABB2E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245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A0645F-91F7-4DF9-A9B6-3773762D2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DFA83-BA7C-4A8E-B395-B7F129D31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5B4BA-7648-4331-9F6F-E28AE09487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A325D-531B-46AD-A2B2-B7F3F66CD8CF}" type="datetime1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FDABE-E349-4DFA-85BE-02FC1106B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8BCDC-1AB0-4D05-BCAC-68F8E4BA73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15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30.png"/><Relationship Id="rId7" Type="http://schemas.openxmlformats.org/officeDocument/2006/relationships/customXml" Target="../ink/ink2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customXml" Target="../ink/ink9.xml"/><Relationship Id="rId3" Type="http://schemas.openxmlformats.org/officeDocument/2006/relationships/image" Target="../media/image6.png"/><Relationship Id="rId7" Type="http://schemas.openxmlformats.org/officeDocument/2006/relationships/image" Target="../media/image12.emf"/><Relationship Id="rId12" Type="http://schemas.openxmlformats.org/officeDocument/2006/relationships/image" Target="../media/image1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11" Type="http://schemas.openxmlformats.org/officeDocument/2006/relationships/customXml" Target="../ink/ink8.xml"/><Relationship Id="rId5" Type="http://schemas.openxmlformats.org/officeDocument/2006/relationships/image" Target="../media/image8.png"/><Relationship Id="rId10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4.png"/><Relationship Id="rId14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emf"/><Relationship Id="rId3" Type="http://schemas.openxmlformats.org/officeDocument/2006/relationships/image" Target="../media/image6.png"/><Relationship Id="rId7" Type="http://schemas.openxmlformats.org/officeDocument/2006/relationships/image" Target="../media/image12.emf"/><Relationship Id="rId12" Type="http://schemas.openxmlformats.org/officeDocument/2006/relationships/customXml" Target="../ink/ink1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20.emf"/><Relationship Id="rId5" Type="http://schemas.openxmlformats.org/officeDocument/2006/relationships/image" Target="../media/image8.png"/><Relationship Id="rId10" Type="http://schemas.openxmlformats.org/officeDocument/2006/relationships/customXml" Target="../ink/ink11.xml"/><Relationship Id="rId4" Type="http://schemas.openxmlformats.org/officeDocument/2006/relationships/image" Target="../media/image7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9.emf"/><Relationship Id="rId5" Type="http://schemas.openxmlformats.org/officeDocument/2006/relationships/image" Target="../media/image25.png"/><Relationship Id="rId10" Type="http://schemas.openxmlformats.org/officeDocument/2006/relationships/customXml" Target="../ink/ink15.xml"/><Relationship Id="rId4" Type="http://schemas.openxmlformats.org/officeDocument/2006/relationships/image" Target="../media/image24.png"/><Relationship Id="rId9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0A69C-5795-4B69-8A24-029850B7B6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a-IR" dirty="0">
                <a:latin typeface="XB Niloofar" panose="02000503080000020003" pitchFamily="2" charset="-78"/>
                <a:cs typeface="B Titr" panose="00000700000000000000" pitchFamily="2" charset="-78"/>
              </a:rPr>
              <a:t>سیستم‌های کنترل خطی</a:t>
            </a:r>
            <a:endParaRPr lang="en-US" dirty="0">
              <a:latin typeface="XB Niloofar" panose="02000503080000020003" pitchFamily="2" charset="-78"/>
              <a:cs typeface="B Titr" panose="00000700000000000000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463C5-0908-404A-A32C-F93E5EE07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33777"/>
            <a:ext cx="9144000" cy="2020185"/>
          </a:xfrm>
        </p:spPr>
        <p:txBody>
          <a:bodyPr>
            <a:normAutofit/>
          </a:bodyPr>
          <a:lstStyle/>
          <a:p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مشخصات پاسخ زمانی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C485B-61B5-4B0F-A642-9DCD67C01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115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93" y="365125"/>
            <a:ext cx="1148575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پاسخ پله سیستم مرتبه ۲ استاندارد-نوسانی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10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293" y="1193180"/>
            <a:ext cx="11485756" cy="5299695"/>
          </a:xfrm>
        </p:spPr>
        <p:txBody>
          <a:bodyPr numCol="2" rtlCol="1"/>
          <a:lstStyle/>
          <a:p>
            <a:pPr marL="0" indent="0" algn="r" rtl="1">
              <a:buNone/>
            </a:pPr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BB536E-48A7-4BFA-AD13-1DEB7573F962}"/>
                  </a:ext>
                </a:extLst>
              </p:cNvPr>
              <p:cNvSpPr/>
              <p:nvPr/>
            </p:nvSpPr>
            <p:spPr>
              <a:xfrm>
                <a:off x="3817621" y="1325878"/>
                <a:ext cx="714698" cy="4492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BB536E-48A7-4BFA-AD13-1DEB7573F9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621" y="1325878"/>
                <a:ext cx="714698" cy="4492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8E11A46-130D-4797-BDBB-AB87ECB2418C}"/>
                  </a:ext>
                </a:extLst>
              </p:cNvPr>
              <p:cNvSpPr/>
              <p:nvPr/>
            </p:nvSpPr>
            <p:spPr>
              <a:xfrm>
                <a:off x="1678904" y="1335078"/>
                <a:ext cx="1557199" cy="7429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8E11A46-130D-4797-BDBB-AB87ECB241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904" y="1335078"/>
                <a:ext cx="1557199" cy="742950"/>
              </a:xfrm>
              <a:prstGeom prst="rect">
                <a:avLst/>
              </a:prstGeom>
              <a:blipFill>
                <a:blip r:embed="rId4"/>
                <a:stretch>
                  <a:fillRect l="-5469" r="-23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B2E355CE-55B9-4250-8E06-62C3CDF9BD0F}"/>
              </a:ext>
            </a:extLst>
          </p:cNvPr>
          <p:cNvSpPr/>
          <p:nvPr/>
        </p:nvSpPr>
        <p:spPr>
          <a:xfrm>
            <a:off x="1507431" y="1379056"/>
            <a:ext cx="1864419" cy="74295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BCF625-93B9-4ED1-A35E-8E0301FAE804}"/>
              </a:ext>
            </a:extLst>
          </p:cNvPr>
          <p:cNvCxnSpPr>
            <a:endCxn id="9" idx="2"/>
          </p:cNvCxnSpPr>
          <p:nvPr/>
        </p:nvCxnSpPr>
        <p:spPr>
          <a:xfrm>
            <a:off x="3407576" y="1771997"/>
            <a:ext cx="767394" cy="313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8BAEC-2D35-4C20-9CE1-C329DF438195}"/>
              </a:ext>
            </a:extLst>
          </p:cNvPr>
          <p:cNvCxnSpPr/>
          <p:nvPr/>
        </p:nvCxnSpPr>
        <p:spPr>
          <a:xfrm>
            <a:off x="677963" y="1768861"/>
            <a:ext cx="767394" cy="313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6C1C94E-8664-4BEF-BF15-BF6E8553DFED}"/>
                  </a:ext>
                </a:extLst>
              </p:cNvPr>
              <p:cNvSpPr/>
              <p:nvPr/>
            </p:nvSpPr>
            <p:spPr>
              <a:xfrm>
                <a:off x="417521" y="1285316"/>
                <a:ext cx="714698" cy="4492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6C1C94E-8664-4BEF-BF15-BF6E8553DF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21" y="1285316"/>
                <a:ext cx="714698" cy="4492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7D9DCE2-DEA8-4695-B71E-12822616321B}"/>
                  </a:ext>
                </a:extLst>
              </p14:cNvPr>
              <p14:cNvContentPartPr/>
              <p14:nvPr/>
            </p14:nvContentPartPr>
            <p14:xfrm>
              <a:off x="380880" y="1164240"/>
              <a:ext cx="9962640" cy="4844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7D9DCE2-DEA8-4695-B71E-12822616321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1520" y="1154880"/>
                <a:ext cx="9981360" cy="486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7780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93" y="365125"/>
            <a:ext cx="1148575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پاسخ پله سیستم مرتبه ۲ استاندارد-میرای ضعیف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11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293" y="1193180"/>
            <a:ext cx="11485756" cy="5299695"/>
          </a:xfrm>
        </p:spPr>
        <p:txBody>
          <a:bodyPr numCol="2" rtlCol="1"/>
          <a:lstStyle/>
          <a:p>
            <a:pPr marL="0" indent="0" algn="r" rtl="1">
              <a:buNone/>
            </a:pPr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BB536E-48A7-4BFA-AD13-1DEB7573F962}"/>
                  </a:ext>
                </a:extLst>
              </p:cNvPr>
              <p:cNvSpPr/>
              <p:nvPr/>
            </p:nvSpPr>
            <p:spPr>
              <a:xfrm>
                <a:off x="3817621" y="1325878"/>
                <a:ext cx="714698" cy="4492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BB536E-48A7-4BFA-AD13-1DEB7573F9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621" y="1325878"/>
                <a:ext cx="714698" cy="4492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8E11A46-130D-4797-BDBB-AB87ECB2418C}"/>
                  </a:ext>
                </a:extLst>
              </p:cNvPr>
              <p:cNvSpPr/>
              <p:nvPr/>
            </p:nvSpPr>
            <p:spPr>
              <a:xfrm>
                <a:off x="1678904" y="1335078"/>
                <a:ext cx="1557199" cy="7429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8E11A46-130D-4797-BDBB-AB87ECB241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904" y="1335078"/>
                <a:ext cx="1557199" cy="742950"/>
              </a:xfrm>
              <a:prstGeom prst="rect">
                <a:avLst/>
              </a:prstGeom>
              <a:blipFill>
                <a:blip r:embed="rId4"/>
                <a:stretch>
                  <a:fillRect l="-5469" r="-23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B2E355CE-55B9-4250-8E06-62C3CDF9BD0F}"/>
              </a:ext>
            </a:extLst>
          </p:cNvPr>
          <p:cNvSpPr/>
          <p:nvPr/>
        </p:nvSpPr>
        <p:spPr>
          <a:xfrm>
            <a:off x="1507431" y="1379056"/>
            <a:ext cx="1864419" cy="74295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BCF625-93B9-4ED1-A35E-8E0301FAE804}"/>
              </a:ext>
            </a:extLst>
          </p:cNvPr>
          <p:cNvCxnSpPr>
            <a:endCxn id="9" idx="2"/>
          </p:cNvCxnSpPr>
          <p:nvPr/>
        </p:nvCxnSpPr>
        <p:spPr>
          <a:xfrm>
            <a:off x="3407576" y="1771997"/>
            <a:ext cx="767394" cy="313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8BAEC-2D35-4C20-9CE1-C329DF438195}"/>
              </a:ext>
            </a:extLst>
          </p:cNvPr>
          <p:cNvCxnSpPr/>
          <p:nvPr/>
        </p:nvCxnSpPr>
        <p:spPr>
          <a:xfrm>
            <a:off x="677963" y="1768861"/>
            <a:ext cx="767394" cy="313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6C1C94E-8664-4BEF-BF15-BF6E8553DFED}"/>
                  </a:ext>
                </a:extLst>
              </p:cNvPr>
              <p:cNvSpPr/>
              <p:nvPr/>
            </p:nvSpPr>
            <p:spPr>
              <a:xfrm>
                <a:off x="417521" y="1285316"/>
                <a:ext cx="714698" cy="4492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6C1C94E-8664-4BEF-BF15-BF6E8553DF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21" y="1285316"/>
                <a:ext cx="714698" cy="4492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D9DFFA4-31A2-4141-882A-7F99DDE6321E}"/>
                  </a:ext>
                </a:extLst>
              </p14:cNvPr>
              <p14:cNvContentPartPr/>
              <p14:nvPr/>
            </p14:nvContentPartPr>
            <p14:xfrm>
              <a:off x="99720" y="1194120"/>
              <a:ext cx="12031560" cy="5654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D9DFFA4-31A2-4141-882A-7F99DDE632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360" y="1184760"/>
                <a:ext cx="12050280" cy="567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4354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93" y="365125"/>
            <a:ext cx="1148575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پاسخ پله سیستم مرتبه ۲ استاندارد-میرای بحرانی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12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293" y="1193180"/>
            <a:ext cx="11485756" cy="5299695"/>
          </a:xfrm>
        </p:spPr>
        <p:txBody>
          <a:bodyPr numCol="2" rtlCol="1"/>
          <a:lstStyle/>
          <a:p>
            <a:pPr marL="0" indent="0" algn="r" rtl="1">
              <a:buNone/>
            </a:pPr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BB536E-48A7-4BFA-AD13-1DEB7573F962}"/>
                  </a:ext>
                </a:extLst>
              </p:cNvPr>
              <p:cNvSpPr/>
              <p:nvPr/>
            </p:nvSpPr>
            <p:spPr>
              <a:xfrm>
                <a:off x="3817621" y="1325878"/>
                <a:ext cx="714698" cy="4492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BB536E-48A7-4BFA-AD13-1DEB7573F9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621" y="1325878"/>
                <a:ext cx="714698" cy="4492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8E11A46-130D-4797-BDBB-AB87ECB2418C}"/>
                  </a:ext>
                </a:extLst>
              </p:cNvPr>
              <p:cNvSpPr/>
              <p:nvPr/>
            </p:nvSpPr>
            <p:spPr>
              <a:xfrm>
                <a:off x="1678904" y="1335078"/>
                <a:ext cx="1557199" cy="7429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8E11A46-130D-4797-BDBB-AB87ECB241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904" y="1335078"/>
                <a:ext cx="1557199" cy="742950"/>
              </a:xfrm>
              <a:prstGeom prst="rect">
                <a:avLst/>
              </a:prstGeom>
              <a:blipFill>
                <a:blip r:embed="rId4"/>
                <a:stretch>
                  <a:fillRect l="-5469" r="-23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B2E355CE-55B9-4250-8E06-62C3CDF9BD0F}"/>
              </a:ext>
            </a:extLst>
          </p:cNvPr>
          <p:cNvSpPr/>
          <p:nvPr/>
        </p:nvSpPr>
        <p:spPr>
          <a:xfrm>
            <a:off x="1507431" y="1379056"/>
            <a:ext cx="1864419" cy="74295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BCF625-93B9-4ED1-A35E-8E0301FAE804}"/>
              </a:ext>
            </a:extLst>
          </p:cNvPr>
          <p:cNvCxnSpPr>
            <a:endCxn id="9" idx="2"/>
          </p:cNvCxnSpPr>
          <p:nvPr/>
        </p:nvCxnSpPr>
        <p:spPr>
          <a:xfrm>
            <a:off x="3407576" y="1771997"/>
            <a:ext cx="767394" cy="313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8BAEC-2D35-4C20-9CE1-C329DF438195}"/>
              </a:ext>
            </a:extLst>
          </p:cNvPr>
          <p:cNvCxnSpPr/>
          <p:nvPr/>
        </p:nvCxnSpPr>
        <p:spPr>
          <a:xfrm>
            <a:off x="677963" y="1768861"/>
            <a:ext cx="767394" cy="313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6C1C94E-8664-4BEF-BF15-BF6E8553DFED}"/>
                  </a:ext>
                </a:extLst>
              </p:cNvPr>
              <p:cNvSpPr/>
              <p:nvPr/>
            </p:nvSpPr>
            <p:spPr>
              <a:xfrm>
                <a:off x="417521" y="1285316"/>
                <a:ext cx="714698" cy="4492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6C1C94E-8664-4BEF-BF15-BF6E8553DF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21" y="1285316"/>
                <a:ext cx="714698" cy="4492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92A001E-6682-453D-A87C-C82DA3C01643}"/>
                  </a:ext>
                </a:extLst>
              </p14:cNvPr>
              <p14:cNvContentPartPr/>
              <p14:nvPr/>
            </p14:nvContentPartPr>
            <p14:xfrm>
              <a:off x="262080" y="1206360"/>
              <a:ext cx="10070640" cy="4785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92A001E-6682-453D-A87C-C82DA3C0164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2720" y="1197000"/>
                <a:ext cx="10089360" cy="480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7325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93" y="365125"/>
            <a:ext cx="1148575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پاسخ پله سیستم مرتبه ۲ استاندارد-میرای شدید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13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293" y="1193180"/>
            <a:ext cx="11485756" cy="5299695"/>
          </a:xfrm>
        </p:spPr>
        <p:txBody>
          <a:bodyPr numCol="2" rtlCol="1"/>
          <a:lstStyle/>
          <a:p>
            <a:pPr marL="0" indent="0" algn="r" rtl="1">
              <a:buNone/>
            </a:pPr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BB536E-48A7-4BFA-AD13-1DEB7573F962}"/>
                  </a:ext>
                </a:extLst>
              </p:cNvPr>
              <p:cNvSpPr/>
              <p:nvPr/>
            </p:nvSpPr>
            <p:spPr>
              <a:xfrm>
                <a:off x="3817621" y="1325878"/>
                <a:ext cx="714698" cy="4492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BB536E-48A7-4BFA-AD13-1DEB7573F9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621" y="1325878"/>
                <a:ext cx="714698" cy="4492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8E11A46-130D-4797-BDBB-AB87ECB2418C}"/>
                  </a:ext>
                </a:extLst>
              </p:cNvPr>
              <p:cNvSpPr/>
              <p:nvPr/>
            </p:nvSpPr>
            <p:spPr>
              <a:xfrm>
                <a:off x="1678904" y="1335078"/>
                <a:ext cx="1557199" cy="7429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8E11A46-130D-4797-BDBB-AB87ECB241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904" y="1335078"/>
                <a:ext cx="1557199" cy="742950"/>
              </a:xfrm>
              <a:prstGeom prst="rect">
                <a:avLst/>
              </a:prstGeom>
              <a:blipFill>
                <a:blip r:embed="rId4"/>
                <a:stretch>
                  <a:fillRect l="-5469" r="-23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B2E355CE-55B9-4250-8E06-62C3CDF9BD0F}"/>
              </a:ext>
            </a:extLst>
          </p:cNvPr>
          <p:cNvSpPr/>
          <p:nvPr/>
        </p:nvSpPr>
        <p:spPr>
          <a:xfrm>
            <a:off x="1507431" y="1379056"/>
            <a:ext cx="1864419" cy="74295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BCF625-93B9-4ED1-A35E-8E0301FAE804}"/>
              </a:ext>
            </a:extLst>
          </p:cNvPr>
          <p:cNvCxnSpPr>
            <a:endCxn id="9" idx="2"/>
          </p:cNvCxnSpPr>
          <p:nvPr/>
        </p:nvCxnSpPr>
        <p:spPr>
          <a:xfrm>
            <a:off x="3407576" y="1771997"/>
            <a:ext cx="767394" cy="313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8BAEC-2D35-4C20-9CE1-C329DF438195}"/>
              </a:ext>
            </a:extLst>
          </p:cNvPr>
          <p:cNvCxnSpPr/>
          <p:nvPr/>
        </p:nvCxnSpPr>
        <p:spPr>
          <a:xfrm>
            <a:off x="677963" y="1768861"/>
            <a:ext cx="767394" cy="313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6C1C94E-8664-4BEF-BF15-BF6E8553DFED}"/>
                  </a:ext>
                </a:extLst>
              </p:cNvPr>
              <p:cNvSpPr/>
              <p:nvPr/>
            </p:nvSpPr>
            <p:spPr>
              <a:xfrm>
                <a:off x="417521" y="1285316"/>
                <a:ext cx="714698" cy="4492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6C1C94E-8664-4BEF-BF15-BF6E8553DF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21" y="1285316"/>
                <a:ext cx="714698" cy="4492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BF655CA-87E5-42C1-B193-C746D3309B76}"/>
                  </a:ext>
                </a:extLst>
              </p14:cNvPr>
              <p14:cNvContentPartPr/>
              <p14:nvPr/>
            </p14:nvContentPartPr>
            <p14:xfrm>
              <a:off x="239040" y="1159560"/>
              <a:ext cx="11690280" cy="5577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BF655CA-87E5-42C1-B193-C746D3309B7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9680" y="1150200"/>
                <a:ext cx="11709000" cy="559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9339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93" y="365125"/>
            <a:ext cx="1148575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پاسخ پله سیستم مرتبه ۲ استاندارد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14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293" y="1193180"/>
            <a:ext cx="11485756" cy="5299695"/>
          </a:xfrm>
        </p:spPr>
        <p:txBody>
          <a:bodyPr numCol="2" rtlCol="1"/>
          <a:lstStyle/>
          <a:p>
            <a:pPr marL="0" indent="0" algn="r" rtl="1">
              <a:buNone/>
            </a:pPr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BB536E-48A7-4BFA-AD13-1DEB7573F962}"/>
                  </a:ext>
                </a:extLst>
              </p:cNvPr>
              <p:cNvSpPr/>
              <p:nvPr/>
            </p:nvSpPr>
            <p:spPr>
              <a:xfrm>
                <a:off x="3817621" y="1325878"/>
                <a:ext cx="714698" cy="4492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BB536E-48A7-4BFA-AD13-1DEB7573F9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621" y="1325878"/>
                <a:ext cx="714698" cy="4492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8E11A46-130D-4797-BDBB-AB87ECB2418C}"/>
                  </a:ext>
                </a:extLst>
              </p:cNvPr>
              <p:cNvSpPr/>
              <p:nvPr/>
            </p:nvSpPr>
            <p:spPr>
              <a:xfrm>
                <a:off x="1678904" y="1335078"/>
                <a:ext cx="1557199" cy="7429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8E11A46-130D-4797-BDBB-AB87ECB241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904" y="1335078"/>
                <a:ext cx="1557199" cy="742950"/>
              </a:xfrm>
              <a:prstGeom prst="rect">
                <a:avLst/>
              </a:prstGeom>
              <a:blipFill>
                <a:blip r:embed="rId4"/>
                <a:stretch>
                  <a:fillRect l="-5469" r="-23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B2E355CE-55B9-4250-8E06-62C3CDF9BD0F}"/>
              </a:ext>
            </a:extLst>
          </p:cNvPr>
          <p:cNvSpPr/>
          <p:nvPr/>
        </p:nvSpPr>
        <p:spPr>
          <a:xfrm>
            <a:off x="1507431" y="1379056"/>
            <a:ext cx="1864419" cy="74295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BCF625-93B9-4ED1-A35E-8E0301FAE804}"/>
              </a:ext>
            </a:extLst>
          </p:cNvPr>
          <p:cNvCxnSpPr>
            <a:endCxn id="9" idx="2"/>
          </p:cNvCxnSpPr>
          <p:nvPr/>
        </p:nvCxnSpPr>
        <p:spPr>
          <a:xfrm>
            <a:off x="3407576" y="1771997"/>
            <a:ext cx="767394" cy="313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8BAEC-2D35-4C20-9CE1-C329DF438195}"/>
              </a:ext>
            </a:extLst>
          </p:cNvPr>
          <p:cNvCxnSpPr/>
          <p:nvPr/>
        </p:nvCxnSpPr>
        <p:spPr>
          <a:xfrm>
            <a:off x="677963" y="1768861"/>
            <a:ext cx="767394" cy="313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6C1C94E-8664-4BEF-BF15-BF6E8553DFED}"/>
                  </a:ext>
                </a:extLst>
              </p:cNvPr>
              <p:cNvSpPr/>
              <p:nvPr/>
            </p:nvSpPr>
            <p:spPr>
              <a:xfrm>
                <a:off x="417521" y="1285316"/>
                <a:ext cx="714698" cy="4492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6C1C94E-8664-4BEF-BF15-BF6E8553DF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21" y="1285316"/>
                <a:ext cx="714698" cy="4492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33E566A-8C31-4D94-87E6-E2FBCC6698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013" t="20109" r="23687" b="20425"/>
          <a:stretch/>
        </p:blipFill>
        <p:spPr>
          <a:xfrm>
            <a:off x="5715000" y="1049447"/>
            <a:ext cx="6477000" cy="580855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AD180C1-535B-4122-B9B9-B9CAEEC162C9}"/>
                  </a:ext>
                </a:extLst>
              </p14:cNvPr>
              <p14:cNvContentPartPr/>
              <p14:nvPr/>
            </p14:nvContentPartPr>
            <p14:xfrm>
              <a:off x="2104560" y="2827440"/>
              <a:ext cx="6189480" cy="1855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AD180C1-535B-4122-B9B9-B9CAEEC162C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95200" y="2818080"/>
                <a:ext cx="6208200" cy="187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0245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93" y="365125"/>
            <a:ext cx="1148575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پاسخ ضربه سیستم مرتبه ۲ استاندارد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293" y="1193180"/>
            <a:ext cx="11485756" cy="5299695"/>
          </a:xfrm>
        </p:spPr>
        <p:txBody>
          <a:bodyPr numCol="2" rtlCol="1"/>
          <a:lstStyle/>
          <a:p>
            <a:pPr marL="0" indent="0" algn="r" rtl="1">
              <a:buNone/>
            </a:pPr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413712F-ECE6-4A2C-8700-DBC3057B6D65}"/>
                  </a:ext>
                </a:extLst>
              </p14:cNvPr>
              <p14:cNvContentPartPr/>
              <p14:nvPr/>
            </p14:nvContentPartPr>
            <p14:xfrm>
              <a:off x="354960" y="1118520"/>
              <a:ext cx="11766960" cy="2697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413712F-ECE6-4A2C-8700-DBC3057B6D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5600" y="1109160"/>
                <a:ext cx="11785680" cy="271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5100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93" y="365125"/>
            <a:ext cx="1148575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مقدمه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2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293" y="1193180"/>
            <a:ext cx="11485756" cy="5299695"/>
          </a:xfrm>
        </p:spPr>
        <p:txBody>
          <a:bodyPr numCol="2" rtlCol="1"/>
          <a:lstStyle/>
          <a:p>
            <a:pPr algn="r"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پایداری</a:t>
            </a:r>
          </a:p>
          <a:p>
            <a:pPr algn="r"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خطای حالت ماندگار</a:t>
            </a:r>
          </a:p>
          <a:p>
            <a:pPr algn="r"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ویژگی‌های زمانی پاسخ سیستم</a:t>
            </a:r>
          </a:p>
          <a:p>
            <a:pPr marL="0" indent="0" algn="r" rtl="1">
              <a:buNone/>
            </a:pPr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6F4F0AD-1A59-468E-BCFE-C0E7806FFFE6}"/>
                  </a:ext>
                </a:extLst>
              </p14:cNvPr>
              <p14:cNvContentPartPr/>
              <p14:nvPr/>
            </p14:nvContentPartPr>
            <p14:xfrm>
              <a:off x="417600" y="1302120"/>
              <a:ext cx="6451560" cy="3459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6F4F0AD-1A59-468E-BCFE-C0E7806FFF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8240" y="1292760"/>
                <a:ext cx="6470280" cy="347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6350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93" y="365125"/>
            <a:ext cx="1148575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پاسخ زمانی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3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293" y="1193180"/>
            <a:ext cx="11485756" cy="5299695"/>
          </a:xfrm>
        </p:spPr>
        <p:txBody>
          <a:bodyPr numCol="2" rtlCol="1"/>
          <a:lstStyle/>
          <a:p>
            <a:pPr marL="0" indent="0" algn="r" rtl="1">
              <a:buNone/>
            </a:pPr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33B31D6-4754-4602-97E5-B5612F2FD832}"/>
                  </a:ext>
                </a:extLst>
              </p14:cNvPr>
              <p14:cNvContentPartPr/>
              <p14:nvPr/>
            </p14:nvContentPartPr>
            <p14:xfrm>
              <a:off x="944640" y="1359360"/>
              <a:ext cx="2364840" cy="584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33B31D6-4754-4602-97E5-B5612F2FD8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5280" y="1350000"/>
                <a:ext cx="238356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A703170-4FB0-47DB-B3AF-2E8C3EA64039}"/>
                  </a:ext>
                </a:extLst>
              </p14:cNvPr>
              <p14:cNvContentPartPr/>
              <p14:nvPr/>
            </p14:nvContentPartPr>
            <p14:xfrm>
              <a:off x="855360" y="1314720"/>
              <a:ext cx="10281240" cy="4502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A703170-4FB0-47DB-B3AF-2E8C3EA640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6000" y="1305360"/>
                <a:ext cx="10299960" cy="45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3031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93" y="365125"/>
            <a:ext cx="1148575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ورودی‌های استاندارد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4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293" y="1193180"/>
            <a:ext cx="11485756" cy="5299695"/>
          </a:xfrm>
        </p:spPr>
        <p:txBody>
          <a:bodyPr numCol="2" rtlCol="1"/>
          <a:lstStyle/>
          <a:p>
            <a:pPr marL="0" indent="0" algn="r" rtl="1">
              <a:buNone/>
            </a:pPr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466ABD1-0ED3-453E-9291-82BCB4973E98}"/>
                  </a:ext>
                </a:extLst>
              </p14:cNvPr>
              <p14:cNvContentPartPr/>
              <p14:nvPr/>
            </p14:nvContentPartPr>
            <p14:xfrm>
              <a:off x="493920" y="1173240"/>
              <a:ext cx="11037600" cy="4018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466ABD1-0ED3-453E-9291-82BCB4973E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4560" y="1163880"/>
                <a:ext cx="11056320" cy="40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54827E9-E3FB-48B5-AE7B-D99CBF1F5AF6}"/>
                  </a:ext>
                </a:extLst>
              </p14:cNvPr>
              <p14:cNvContentPartPr/>
              <p14:nvPr/>
            </p14:nvContentPartPr>
            <p14:xfrm>
              <a:off x="263160" y="1459080"/>
              <a:ext cx="10998720" cy="5128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54827E9-E3FB-48B5-AE7B-D99CBF1F5AF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3800" y="1449720"/>
                <a:ext cx="11017440" cy="514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4245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93" y="365125"/>
            <a:ext cx="1148575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پاسخ ضربه سیستم مرتبه ۱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293" y="1193180"/>
            <a:ext cx="11485756" cy="5299695"/>
          </a:xfrm>
        </p:spPr>
        <p:txBody>
          <a:bodyPr numCol="2" rtlCol="1"/>
          <a:lstStyle/>
          <a:p>
            <a:pPr algn="r"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سیستم استاندارد مرتبه ۱</a:t>
            </a:r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52C8EC-FE50-4158-86FD-CD21826564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55" t="50000" r="15122" b="26667"/>
          <a:stretch/>
        </p:blipFill>
        <p:spPr>
          <a:xfrm>
            <a:off x="479502" y="1193180"/>
            <a:ext cx="7415562" cy="1600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D706C5C-AD4E-4CA3-9053-6C763E0736B9}"/>
                  </a:ext>
                </a:extLst>
              </p:cNvPr>
              <p:cNvSpPr/>
              <p:nvPr/>
            </p:nvSpPr>
            <p:spPr>
              <a:xfrm>
                <a:off x="3683248" y="1197640"/>
                <a:ext cx="504035" cy="372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D706C5C-AD4E-4CA3-9053-6C763E0736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48" y="1197640"/>
                <a:ext cx="504035" cy="372730"/>
              </a:xfrm>
              <a:prstGeom prst="rect">
                <a:avLst/>
              </a:prstGeom>
              <a:blipFill>
                <a:blip r:embed="rId4"/>
                <a:stretch>
                  <a:fillRect l="-7229" r="-3614" b="-64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B2E798B8-0FD5-4A48-B03C-5D89AF05B8B2}"/>
              </a:ext>
            </a:extLst>
          </p:cNvPr>
          <p:cNvSpPr/>
          <p:nvPr/>
        </p:nvSpPr>
        <p:spPr>
          <a:xfrm>
            <a:off x="6971185" y="1193180"/>
            <a:ext cx="504035" cy="372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3F07CFB-61F9-4EA2-BB74-067F6B9207D1}"/>
                  </a:ext>
                </a:extLst>
              </p:cNvPr>
              <p:cNvSpPr/>
              <p:nvPr/>
            </p:nvSpPr>
            <p:spPr>
              <a:xfrm>
                <a:off x="6856607" y="1193180"/>
                <a:ext cx="504035" cy="372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3F07CFB-61F9-4EA2-BB74-067F6B9207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607" y="1193180"/>
                <a:ext cx="504035" cy="372730"/>
              </a:xfrm>
              <a:prstGeom prst="rect">
                <a:avLst/>
              </a:prstGeom>
              <a:blipFill>
                <a:blip r:embed="rId5"/>
                <a:stretch>
                  <a:fillRect l="-8537" r="-3659" b="-65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E6478647-7271-42D1-A17E-C84DA6F2E158}"/>
              </a:ext>
            </a:extLst>
          </p:cNvPr>
          <p:cNvGrpSpPr/>
          <p:nvPr/>
        </p:nvGrpSpPr>
        <p:grpSpPr>
          <a:xfrm>
            <a:off x="8237220" y="3360420"/>
            <a:ext cx="3638829" cy="2640330"/>
            <a:chOff x="8237220" y="3429000"/>
            <a:chExt cx="3638829" cy="26403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ADB5DD9-E5F1-401D-9AC8-9433AB569A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0719" t="46333" r="20125" b="15167"/>
            <a:stretch/>
          </p:blipFill>
          <p:spPr>
            <a:xfrm>
              <a:off x="8321319" y="3429000"/>
              <a:ext cx="3554730" cy="264033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4C971B8-9553-4CFF-AE0C-C3FD4DFC27B7}"/>
                    </a:ext>
                  </a:extLst>
                </p:cNvPr>
                <p:cNvSpPr/>
                <p:nvPr/>
              </p:nvSpPr>
              <p:spPr>
                <a:xfrm>
                  <a:off x="8237220" y="3483949"/>
                  <a:ext cx="381000" cy="37273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4C971B8-9553-4CFF-AE0C-C3FD4DFC27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7220" y="3483949"/>
                  <a:ext cx="381000" cy="372730"/>
                </a:xfrm>
                <a:prstGeom prst="rect">
                  <a:avLst/>
                </a:prstGeom>
                <a:blipFill>
                  <a:blip r:embed="rId7"/>
                  <a:stretch>
                    <a:fillRect l="-634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82EE4909-2B98-45A3-8DBF-6E896BF69BA0}"/>
                    </a:ext>
                  </a:extLst>
                </p:cNvPr>
                <p:cNvSpPr/>
                <p:nvPr/>
              </p:nvSpPr>
              <p:spPr>
                <a:xfrm>
                  <a:off x="9448800" y="4781254"/>
                  <a:ext cx="381000" cy="37273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82EE4909-2B98-45A3-8DBF-6E896BF69B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8800" y="4781254"/>
                  <a:ext cx="381000" cy="372730"/>
                </a:xfrm>
                <a:prstGeom prst="rect">
                  <a:avLst/>
                </a:prstGeom>
                <a:blipFill>
                  <a:blip r:embed="rId7"/>
                  <a:stretch>
                    <a:fillRect l="-634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256A803-24CB-4433-88DD-6EBEB4D9D56A}"/>
                  </a:ext>
                </a:extLst>
              </p14:cNvPr>
              <p14:cNvContentPartPr/>
              <p14:nvPr/>
            </p14:nvContentPartPr>
            <p14:xfrm>
              <a:off x="360000" y="1707480"/>
              <a:ext cx="7804800" cy="48114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256A803-24CB-4433-88DD-6EBEB4D9D56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0640" y="1698120"/>
                <a:ext cx="7823520" cy="483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488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93" y="365125"/>
            <a:ext cx="1148575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پاسخ پله سیستم مرتبه ۱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293" y="1193180"/>
            <a:ext cx="11485756" cy="5299695"/>
          </a:xfrm>
        </p:spPr>
        <p:txBody>
          <a:bodyPr numCol="2" rtlCol="1"/>
          <a:lstStyle/>
          <a:p>
            <a:pPr algn="r"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سیستم استاندارد مرتبه ۱</a:t>
            </a:r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52C8EC-FE50-4158-86FD-CD21826564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55" t="50000" r="15122" b="26667"/>
          <a:stretch/>
        </p:blipFill>
        <p:spPr>
          <a:xfrm>
            <a:off x="479502" y="1193180"/>
            <a:ext cx="7415562" cy="1600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D706C5C-AD4E-4CA3-9053-6C763E0736B9}"/>
                  </a:ext>
                </a:extLst>
              </p:cNvPr>
              <p:cNvSpPr/>
              <p:nvPr/>
            </p:nvSpPr>
            <p:spPr>
              <a:xfrm>
                <a:off x="3683248" y="1197640"/>
                <a:ext cx="504035" cy="372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D706C5C-AD4E-4CA3-9053-6C763E0736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48" y="1197640"/>
                <a:ext cx="504035" cy="372730"/>
              </a:xfrm>
              <a:prstGeom prst="rect">
                <a:avLst/>
              </a:prstGeom>
              <a:blipFill>
                <a:blip r:embed="rId4"/>
                <a:stretch>
                  <a:fillRect l="-7229" r="-3614" b="-64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B2E798B8-0FD5-4A48-B03C-5D89AF05B8B2}"/>
              </a:ext>
            </a:extLst>
          </p:cNvPr>
          <p:cNvSpPr/>
          <p:nvPr/>
        </p:nvSpPr>
        <p:spPr>
          <a:xfrm>
            <a:off x="6971185" y="1193180"/>
            <a:ext cx="504035" cy="372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3F07CFB-61F9-4EA2-BB74-067F6B9207D1}"/>
                  </a:ext>
                </a:extLst>
              </p:cNvPr>
              <p:cNvSpPr/>
              <p:nvPr/>
            </p:nvSpPr>
            <p:spPr>
              <a:xfrm>
                <a:off x="6856607" y="1193180"/>
                <a:ext cx="504035" cy="372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3F07CFB-61F9-4EA2-BB74-067F6B9207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607" y="1193180"/>
                <a:ext cx="504035" cy="372730"/>
              </a:xfrm>
              <a:prstGeom prst="rect">
                <a:avLst/>
              </a:prstGeom>
              <a:blipFill>
                <a:blip r:embed="rId5"/>
                <a:stretch>
                  <a:fillRect l="-8537" r="-3659" b="-65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256A803-24CB-4433-88DD-6EBEB4D9D56A}"/>
                  </a:ext>
                </a:extLst>
              </p14:cNvPr>
              <p14:cNvContentPartPr/>
              <p14:nvPr/>
            </p14:nvContentPartPr>
            <p14:xfrm>
              <a:off x="382320" y="2850120"/>
              <a:ext cx="2796480" cy="24591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256A803-24CB-4433-88DD-6EBEB4D9D56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2960" y="2840760"/>
                <a:ext cx="2815200" cy="247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4F4DC8B-E729-45A3-AFB1-86C86E96092A}"/>
              </a:ext>
            </a:extLst>
          </p:cNvPr>
          <p:cNvGrpSpPr/>
          <p:nvPr/>
        </p:nvGrpSpPr>
        <p:grpSpPr>
          <a:xfrm>
            <a:off x="6825364" y="2664460"/>
            <a:ext cx="4994910" cy="3691890"/>
            <a:chOff x="6825364" y="2664460"/>
            <a:chExt cx="4994910" cy="369189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B96FF29-2E9F-4700-8943-D96713A456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750" t="19500" r="22282" b="26667"/>
            <a:stretch/>
          </p:blipFill>
          <p:spPr>
            <a:xfrm>
              <a:off x="6825364" y="2664460"/>
              <a:ext cx="4994910" cy="369189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5F1EC39B-E0B5-47C0-AC98-B97C656BAF1A}"/>
                    </a:ext>
                  </a:extLst>
                </p:cNvPr>
                <p:cNvSpPr/>
                <p:nvPr/>
              </p:nvSpPr>
              <p:spPr>
                <a:xfrm>
                  <a:off x="6963899" y="2939748"/>
                  <a:ext cx="381000" cy="37273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5F1EC39B-E0B5-47C0-AC98-B97C656BAF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3899" y="2939748"/>
                  <a:ext cx="381000" cy="372730"/>
                </a:xfrm>
                <a:prstGeom prst="rect">
                  <a:avLst/>
                </a:prstGeom>
                <a:blipFill>
                  <a:blip r:embed="rId9"/>
                  <a:stretch>
                    <a:fillRect l="-476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1426466-38FD-4F8A-A00B-8F3D311C3FAC}"/>
                    </a:ext>
                  </a:extLst>
                </p:cNvPr>
                <p:cNvSpPr/>
                <p:nvPr/>
              </p:nvSpPr>
              <p:spPr>
                <a:xfrm>
                  <a:off x="9251116" y="2991175"/>
                  <a:ext cx="381000" cy="37273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1426466-38FD-4F8A-A00B-8F3D311C3F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1116" y="2991175"/>
                  <a:ext cx="381000" cy="372730"/>
                </a:xfrm>
                <a:prstGeom prst="rect">
                  <a:avLst/>
                </a:prstGeom>
                <a:blipFill>
                  <a:blip r:embed="rId10"/>
                  <a:stretch>
                    <a:fillRect l="-645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626EC5F-1243-48DA-B128-7979FCFA6B87}"/>
                  </a:ext>
                </a:extLst>
              </p14:cNvPr>
              <p14:cNvContentPartPr/>
              <p14:nvPr/>
            </p14:nvContentPartPr>
            <p14:xfrm>
              <a:off x="161280" y="3395880"/>
              <a:ext cx="10134360" cy="31032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626EC5F-1243-48DA-B128-7979FCFA6B8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1920" y="3386520"/>
                <a:ext cx="10153080" cy="31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60A3505-5D28-42BC-A2AF-58E94E9AA8B7}"/>
                  </a:ext>
                </a:extLst>
              </p14:cNvPr>
              <p14:cNvContentPartPr/>
              <p14:nvPr/>
            </p14:nvContentPartPr>
            <p14:xfrm>
              <a:off x="6168240" y="6041880"/>
              <a:ext cx="2214000" cy="6638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60A3505-5D28-42BC-A2AF-58E94E9AA8B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58880" y="6032520"/>
                <a:ext cx="2232720" cy="68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070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93" y="365125"/>
            <a:ext cx="1148575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پاسخ شیب سیستم مرتبه ۱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293" y="1193180"/>
            <a:ext cx="11485756" cy="5299695"/>
          </a:xfrm>
        </p:spPr>
        <p:txBody>
          <a:bodyPr numCol="2" rtlCol="1"/>
          <a:lstStyle/>
          <a:p>
            <a:pPr algn="r"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سیستم استاندارد مرتبه ۱</a:t>
            </a:r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52C8EC-FE50-4158-86FD-CD21826564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55" t="50000" r="15122" b="26667"/>
          <a:stretch/>
        </p:blipFill>
        <p:spPr>
          <a:xfrm>
            <a:off x="479502" y="1193180"/>
            <a:ext cx="7415562" cy="1600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D706C5C-AD4E-4CA3-9053-6C763E0736B9}"/>
                  </a:ext>
                </a:extLst>
              </p:cNvPr>
              <p:cNvSpPr/>
              <p:nvPr/>
            </p:nvSpPr>
            <p:spPr>
              <a:xfrm>
                <a:off x="3683248" y="1197640"/>
                <a:ext cx="504035" cy="372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D706C5C-AD4E-4CA3-9053-6C763E0736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48" y="1197640"/>
                <a:ext cx="504035" cy="372730"/>
              </a:xfrm>
              <a:prstGeom prst="rect">
                <a:avLst/>
              </a:prstGeom>
              <a:blipFill>
                <a:blip r:embed="rId4"/>
                <a:stretch>
                  <a:fillRect l="-7229" r="-3614" b="-64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B2E798B8-0FD5-4A48-B03C-5D89AF05B8B2}"/>
              </a:ext>
            </a:extLst>
          </p:cNvPr>
          <p:cNvSpPr/>
          <p:nvPr/>
        </p:nvSpPr>
        <p:spPr>
          <a:xfrm>
            <a:off x="6971185" y="1193180"/>
            <a:ext cx="504035" cy="372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3F07CFB-61F9-4EA2-BB74-067F6B9207D1}"/>
                  </a:ext>
                </a:extLst>
              </p:cNvPr>
              <p:cNvSpPr/>
              <p:nvPr/>
            </p:nvSpPr>
            <p:spPr>
              <a:xfrm>
                <a:off x="6856607" y="1193180"/>
                <a:ext cx="504035" cy="3727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3F07CFB-61F9-4EA2-BB74-067F6B9207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607" y="1193180"/>
                <a:ext cx="504035" cy="372730"/>
              </a:xfrm>
              <a:prstGeom prst="rect">
                <a:avLst/>
              </a:prstGeom>
              <a:blipFill>
                <a:blip r:embed="rId5"/>
                <a:stretch>
                  <a:fillRect l="-8537" r="-3659" b="-65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256A803-24CB-4433-88DD-6EBEB4D9D56A}"/>
                  </a:ext>
                </a:extLst>
              </p14:cNvPr>
              <p14:cNvContentPartPr/>
              <p14:nvPr/>
            </p14:nvContentPartPr>
            <p14:xfrm>
              <a:off x="382320" y="2850120"/>
              <a:ext cx="2796480" cy="24591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256A803-24CB-4433-88DD-6EBEB4D9D56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2960" y="2840760"/>
                <a:ext cx="2815200" cy="247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BDBB464D-A8A0-4F31-B591-C6A970B6B983}"/>
              </a:ext>
            </a:extLst>
          </p:cNvPr>
          <p:cNvGrpSpPr/>
          <p:nvPr/>
        </p:nvGrpSpPr>
        <p:grpSpPr>
          <a:xfrm>
            <a:off x="7279141" y="2714100"/>
            <a:ext cx="4530539" cy="3995215"/>
            <a:chOff x="7279141" y="2714100"/>
            <a:chExt cx="4530539" cy="399521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4F42BF5-F587-44A9-B279-E1F679D419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4345" t="19833" r="23875" b="14667"/>
            <a:stretch/>
          </p:blipFill>
          <p:spPr>
            <a:xfrm>
              <a:off x="7279141" y="2714100"/>
              <a:ext cx="4530539" cy="399521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005FCCB8-978D-4C31-B291-A1F0A55CD1AC}"/>
                    </a:ext>
                  </a:extLst>
                </p:cNvPr>
                <p:cNvSpPr/>
                <p:nvPr/>
              </p:nvSpPr>
              <p:spPr>
                <a:xfrm>
                  <a:off x="7498080" y="3047078"/>
                  <a:ext cx="381000" cy="37273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005FCCB8-978D-4C31-B291-A1F0A55CD1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8080" y="3047078"/>
                  <a:ext cx="381000" cy="372730"/>
                </a:xfrm>
                <a:prstGeom prst="rect">
                  <a:avLst/>
                </a:prstGeom>
                <a:blipFill>
                  <a:blip r:embed="rId9"/>
                  <a:stretch>
                    <a:fillRect l="-634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ADE4C072-27B5-462A-976B-343C60F0F04A}"/>
                    </a:ext>
                  </a:extLst>
                </p:cNvPr>
                <p:cNvSpPr/>
                <p:nvPr/>
              </p:nvSpPr>
              <p:spPr>
                <a:xfrm>
                  <a:off x="8420100" y="5223160"/>
                  <a:ext cx="381000" cy="37273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ADE4C072-27B5-462A-976B-343C60F0F0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0100" y="5223160"/>
                  <a:ext cx="381000" cy="372730"/>
                </a:xfrm>
                <a:prstGeom prst="rect">
                  <a:avLst/>
                </a:prstGeom>
                <a:blipFill>
                  <a:blip r:embed="rId9"/>
                  <a:stretch>
                    <a:fillRect l="-634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3488A9A-1EE5-422F-8648-04254D34AF41}"/>
                  </a:ext>
                </a:extLst>
              </p14:cNvPr>
              <p14:cNvContentPartPr/>
              <p14:nvPr/>
            </p14:nvContentPartPr>
            <p14:xfrm>
              <a:off x="267120" y="5432760"/>
              <a:ext cx="18000" cy="115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3488A9A-1EE5-422F-8648-04254D34AF4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7760" y="5423400"/>
                <a:ext cx="3672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D2BE1CC-13B3-4076-9779-7ABC480E94B1}"/>
                  </a:ext>
                </a:extLst>
              </p14:cNvPr>
              <p14:cNvContentPartPr/>
              <p14:nvPr/>
            </p14:nvContentPartPr>
            <p14:xfrm>
              <a:off x="191880" y="2692080"/>
              <a:ext cx="7269840" cy="39409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D2BE1CC-13B3-4076-9779-7ABC480E94B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2520" y="2682720"/>
                <a:ext cx="7288560" cy="395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93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93" y="365125"/>
            <a:ext cx="1148575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ارتباط پاسخ‌ها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8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293" y="1193180"/>
            <a:ext cx="11485756" cy="5299695"/>
          </a:xfrm>
        </p:spPr>
        <p:txBody>
          <a:bodyPr numCol="2" rtlCol="1"/>
          <a:lstStyle/>
          <a:p>
            <a:pPr marL="0" indent="0" algn="r" rtl="1">
              <a:buNone/>
            </a:pPr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B814E4F-FF70-4D1A-9F81-50CAFF712D36}"/>
                  </a:ext>
                </a:extLst>
              </p14:cNvPr>
              <p14:cNvContentPartPr/>
              <p14:nvPr/>
            </p14:nvContentPartPr>
            <p14:xfrm>
              <a:off x="156240" y="1102320"/>
              <a:ext cx="11760840" cy="53049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B814E4F-FF70-4D1A-9F81-50CAFF712D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880" y="1092960"/>
                <a:ext cx="11779560" cy="532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475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93" y="365125"/>
            <a:ext cx="1148575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سیستم مرتبه ۲ استاندارد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9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293" y="1193180"/>
            <a:ext cx="11485756" cy="5299695"/>
          </a:xfrm>
        </p:spPr>
        <p:txBody>
          <a:bodyPr numCol="2" rtlCol="1"/>
          <a:lstStyle/>
          <a:p>
            <a:pPr marL="0" indent="0" algn="r" rtl="1">
              <a:buNone/>
            </a:pPr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B0A06A-4F70-4F94-B529-F29F374651E1}"/>
              </a:ext>
            </a:extLst>
          </p:cNvPr>
          <p:cNvGrpSpPr/>
          <p:nvPr/>
        </p:nvGrpSpPr>
        <p:grpSpPr>
          <a:xfrm>
            <a:off x="488145" y="1193180"/>
            <a:ext cx="4255773" cy="1935126"/>
            <a:chOff x="556725" y="1230984"/>
            <a:chExt cx="4255773" cy="193512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21D1BA7-8595-4A8F-914C-B4C70BA1C9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12" t="17398" r="69790" b="61667"/>
            <a:stretch/>
          </p:blipFill>
          <p:spPr>
            <a:xfrm>
              <a:off x="556725" y="1230984"/>
              <a:ext cx="4255773" cy="193512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BBF1FC4-A09E-435D-ABFE-073970A6593B}"/>
                    </a:ext>
                  </a:extLst>
                </p:cNvPr>
                <p:cNvSpPr/>
                <p:nvPr/>
              </p:nvSpPr>
              <p:spPr>
                <a:xfrm>
                  <a:off x="4003288" y="1333825"/>
                  <a:ext cx="504035" cy="37273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BBF1FC4-A09E-435D-ABFE-073970A659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3288" y="1333825"/>
                  <a:ext cx="504035" cy="372730"/>
                </a:xfrm>
                <a:prstGeom prst="rect">
                  <a:avLst/>
                </a:prstGeom>
                <a:blipFill>
                  <a:blip r:embed="rId4"/>
                  <a:stretch>
                    <a:fillRect l="-7229" r="-3614"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BB536E-48A7-4BFA-AD13-1DEB7573F962}"/>
                  </a:ext>
                </a:extLst>
              </p:cNvPr>
              <p:cNvSpPr/>
              <p:nvPr/>
            </p:nvSpPr>
            <p:spPr>
              <a:xfrm>
                <a:off x="8229601" y="1405888"/>
                <a:ext cx="714698" cy="4492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BB536E-48A7-4BFA-AD13-1DEB7573F9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1" y="1405888"/>
                <a:ext cx="714698" cy="4492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8E11A46-130D-4797-BDBB-AB87ECB2418C}"/>
                  </a:ext>
                </a:extLst>
              </p:cNvPr>
              <p:cNvSpPr/>
              <p:nvPr/>
            </p:nvSpPr>
            <p:spPr>
              <a:xfrm>
                <a:off x="6090884" y="1415088"/>
                <a:ext cx="1557199" cy="7429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8E11A46-130D-4797-BDBB-AB87ECB241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884" y="1415088"/>
                <a:ext cx="1557199" cy="742950"/>
              </a:xfrm>
              <a:prstGeom prst="rect">
                <a:avLst/>
              </a:prstGeom>
              <a:blipFill>
                <a:blip r:embed="rId6"/>
                <a:stretch>
                  <a:fillRect l="-5469" r="-23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B2E355CE-55B9-4250-8E06-62C3CDF9BD0F}"/>
              </a:ext>
            </a:extLst>
          </p:cNvPr>
          <p:cNvSpPr/>
          <p:nvPr/>
        </p:nvSpPr>
        <p:spPr>
          <a:xfrm>
            <a:off x="5919411" y="1459066"/>
            <a:ext cx="1864419" cy="74295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BCF625-93B9-4ED1-A35E-8E0301FAE804}"/>
              </a:ext>
            </a:extLst>
          </p:cNvPr>
          <p:cNvCxnSpPr>
            <a:endCxn id="9" idx="2"/>
          </p:cNvCxnSpPr>
          <p:nvPr/>
        </p:nvCxnSpPr>
        <p:spPr>
          <a:xfrm>
            <a:off x="7819556" y="1852007"/>
            <a:ext cx="767394" cy="313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48BAEC-2D35-4C20-9CE1-C329DF438195}"/>
              </a:ext>
            </a:extLst>
          </p:cNvPr>
          <p:cNvCxnSpPr/>
          <p:nvPr/>
        </p:nvCxnSpPr>
        <p:spPr>
          <a:xfrm>
            <a:off x="5089943" y="1848871"/>
            <a:ext cx="767394" cy="313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6C1C94E-8664-4BEF-BF15-BF6E8553DFED}"/>
                  </a:ext>
                </a:extLst>
              </p:cNvPr>
              <p:cNvSpPr/>
              <p:nvPr/>
            </p:nvSpPr>
            <p:spPr>
              <a:xfrm>
                <a:off x="4829501" y="1365326"/>
                <a:ext cx="714698" cy="4492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6C1C94E-8664-4BEF-BF15-BF6E8553DF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501" y="1365326"/>
                <a:ext cx="714698" cy="4492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727C8AD-0828-4393-8E9D-97E4F2A328B6}"/>
                  </a:ext>
                </a:extLst>
              </p14:cNvPr>
              <p14:cNvContentPartPr/>
              <p14:nvPr/>
            </p14:nvContentPartPr>
            <p14:xfrm>
              <a:off x="393120" y="1883160"/>
              <a:ext cx="11471400" cy="4861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727C8AD-0828-4393-8E9D-97E4F2A328B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3760" y="1873800"/>
                <a:ext cx="11490120" cy="48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943DDD8-D0FC-4A8D-9ACD-1FC13C3436AF}"/>
                  </a:ext>
                </a:extLst>
              </p14:cNvPr>
              <p14:cNvContentPartPr/>
              <p14:nvPr/>
            </p14:nvContentPartPr>
            <p14:xfrm>
              <a:off x="9228240" y="4289400"/>
              <a:ext cx="474480" cy="361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943DDD8-D0FC-4A8D-9ACD-1FC13C3436A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18880" y="4280040"/>
                <a:ext cx="493200" cy="38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2053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49342</TotalTime>
  <Words>450</Words>
  <Application>Microsoft Office PowerPoint</Application>
  <PresentationFormat>Widescreen</PresentationFormat>
  <Paragraphs>154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Times New Roman</vt:lpstr>
      <vt:lpstr>XB Niloofar</vt:lpstr>
      <vt:lpstr>Office Theme</vt:lpstr>
      <vt:lpstr>Custom Design</vt:lpstr>
      <vt:lpstr>سیستم‌های کنترل خطی</vt:lpstr>
      <vt:lpstr>مقدمه</vt:lpstr>
      <vt:lpstr>پاسخ زمانی</vt:lpstr>
      <vt:lpstr>ورودی‌های استاندارد</vt:lpstr>
      <vt:lpstr>پاسخ ضربه سیستم مرتبه ۱</vt:lpstr>
      <vt:lpstr>پاسخ پله سیستم مرتبه ۱</vt:lpstr>
      <vt:lpstr>پاسخ شیب سیستم مرتبه ۱</vt:lpstr>
      <vt:lpstr>ارتباط پاسخ‌ها</vt:lpstr>
      <vt:lpstr>سیستم مرتبه ۲ استاندارد</vt:lpstr>
      <vt:lpstr>پاسخ پله سیستم مرتبه ۲ استاندارد-نوسانی</vt:lpstr>
      <vt:lpstr>پاسخ پله سیستم مرتبه ۲ استاندارد-میرای ضعیف</vt:lpstr>
      <vt:lpstr>پاسخ پله سیستم مرتبه ۲ استاندارد-میرای بحرانی</vt:lpstr>
      <vt:lpstr>پاسخ پله سیستم مرتبه ۲ استاندارد-میرای شدید</vt:lpstr>
      <vt:lpstr>پاسخ پله سیستم مرتبه ۲ استاندارد</vt:lpstr>
      <vt:lpstr>پاسخ ضربه سیستم مرتبه ۲ استاندارد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سیستم‌های کنترل دیجیتال</dc:title>
  <dc:creator>aA</dc:creator>
  <cp:lastModifiedBy>aA</cp:lastModifiedBy>
  <cp:revision>268</cp:revision>
  <dcterms:created xsi:type="dcterms:W3CDTF">2021-02-22T10:05:44Z</dcterms:created>
  <dcterms:modified xsi:type="dcterms:W3CDTF">2021-12-01T12:27:13Z</dcterms:modified>
</cp:coreProperties>
</file>